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11C2B-6373-4D52-89FE-E1A85AB12D03}" v="3" dt="2024-11-21T15:28:0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0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5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6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0068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1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51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36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3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330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E77D-BEFE-25CE-7F8A-C42ABE5A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705A-7798-D477-1336-5BB047FA25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3DED-6C19-49D9-91AF-2845AD5C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E9A-9B48-EC67-D0B6-7105CA36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5AAB4-4AEB-E3B7-3402-B2168DCF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97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5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1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30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5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3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17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3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92AA35A-553C-40CD-B04B-9CC19A8723E8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3C63F-F404-4747-B9BC-458DBE0A0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93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9546-51F0-6CB2-02CF-635E7517F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465" y="-233516"/>
            <a:ext cx="8825658" cy="3329581"/>
          </a:xfrm>
        </p:spPr>
        <p:txBody>
          <a:bodyPr/>
          <a:lstStyle/>
          <a:p>
            <a:r>
              <a:rPr lang="en-IN" dirty="0"/>
              <a:t>NAND Gate Operation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9DD9E-E7E2-DC09-BA35-B8E4EE9AC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465" y="3331226"/>
            <a:ext cx="8825658" cy="861420"/>
          </a:xfrm>
        </p:spPr>
        <p:txBody>
          <a:bodyPr/>
          <a:lstStyle/>
          <a:p>
            <a:r>
              <a:rPr lang="en-IN" dirty="0"/>
              <a:t>Fundamentals of Digital Electronics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ADC43-171A-29E2-A803-8AD220EA21E9}"/>
              </a:ext>
            </a:extLst>
          </p:cNvPr>
          <p:cNvSpPr txBox="1"/>
          <p:nvPr/>
        </p:nvSpPr>
        <p:spPr>
          <a:xfrm>
            <a:off x="3428186" y="4680155"/>
            <a:ext cx="5335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Rohan- 2303811710621091</a:t>
            </a:r>
          </a:p>
        </p:txBody>
      </p:sp>
    </p:spTree>
    <p:extLst>
      <p:ext uri="{BB962C8B-B14F-4D97-AF65-F5344CB8AC3E}">
        <p14:creationId xmlns:p14="http://schemas.microsoft.com/office/powerpoint/2010/main" val="247257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FAB0-CB3C-2612-5FF8-DE5EFDD0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5A7FA-C5F9-5A10-1E16-206DE4A8E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NAND gate is a fundamental digital logic gate that performs the NOT AND operation. It is widely used in digital electronics due to its simplicity and versatility in constructing other gates and circuits.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8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C33E-7F9C-9D95-192F-FECCD08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Symbol and Truth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FB18-E417-1C80-C422-4BC914709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Symbol: A NAND gate has two or more inputs and one output. The output is high (1) unless all inputs are </a:t>
            </a:r>
            <a:r>
              <a:rPr lang="en-US"/>
              <a:t>high.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B2E20-4CBE-C004-4471-C5E11D6D4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099" y="3024177"/>
            <a:ext cx="844985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4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7E77-6CC7-290C-BDDD-487668E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Boolean Expression and 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B7818-5C85-0AD9-68E7-06B4E93AAB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Boolean expression for a NAND gate is: Y = NOT (A AND B) or Y = ¬(A • B)</a:t>
            </a:r>
          </a:p>
          <a:p>
            <a:r>
              <a:rPr lang="en-US" dirty="0"/>
              <a:t>Explanation: The gate computes the AND of its inputs. It inverts the result to produce the </a:t>
            </a:r>
            <a:r>
              <a:rPr lang="en-US" dirty="0" err="1"/>
              <a:t>output.The</a:t>
            </a:r>
            <a:r>
              <a:rPr lang="en-US" dirty="0"/>
              <a:t> operation combines conjunction and negation.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5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1D51-466B-B68F-459A-B5FE1931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Applications of NAND Gates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E0A2C-F5B9-20AE-7992-20E86084B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Universal gate: Any logic gate (AND, OR, NOT) can be implemented using only NAND gates. Memory design: Used in flip-flops and storage devices. Error detection and correction </a:t>
            </a:r>
            <a:r>
              <a:rPr lang="en-US" dirty="0" err="1"/>
              <a:t>circuits.Microprocessor</a:t>
            </a:r>
            <a:r>
              <a:rPr lang="en-US" dirty="0"/>
              <a:t> and embedded system designs.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0781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65AA-6256-D97A-DF20-5BCF4B54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E93D3-E63C-3D96-2D20-7138A562D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NAND gate is an essential component of digital electronics. Its ability to serve as a universal gate makes it crucial for constructing complex digital systems. Understanding its operation is key to mastering digital circuit design.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68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223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Times New Roman</vt:lpstr>
      <vt:lpstr>Wingdings 3</vt:lpstr>
      <vt:lpstr>Ion</vt:lpstr>
      <vt:lpstr>NAND Gate Operation</vt:lpstr>
      <vt:lpstr>Introduction:</vt:lpstr>
      <vt:lpstr>Symbol and Truth Table</vt:lpstr>
      <vt:lpstr>Boolean Expression and Operation</vt:lpstr>
      <vt:lpstr>Applications of NAND Gates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R</dc:creator>
  <cp:lastModifiedBy>Vishal Ammasi</cp:lastModifiedBy>
  <cp:revision>4</cp:revision>
  <dcterms:created xsi:type="dcterms:W3CDTF">2024-11-21T06:29:41Z</dcterms:created>
  <dcterms:modified xsi:type="dcterms:W3CDTF">2024-11-21T15:30:04Z</dcterms:modified>
</cp:coreProperties>
</file>