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u Kr Yadav" userId="e31db157b73e9bac" providerId="LiveId" clId="{610D904F-67AD-42D3-9C50-B72308A45C68}"/>
    <pc:docChg chg="undo custSel modSld">
      <pc:chgData name="Sonu Kr Yadav" userId="e31db157b73e9bac" providerId="LiveId" clId="{610D904F-67AD-42D3-9C50-B72308A45C68}" dt="2023-04-05T19:53:29.493" v="55" actId="5793"/>
      <pc:docMkLst>
        <pc:docMk/>
      </pc:docMkLst>
      <pc:sldChg chg="addSp delSp modSp mod modMedia setBg delAnim setClrOvrMap">
        <pc:chgData name="Sonu Kr Yadav" userId="e31db157b73e9bac" providerId="LiveId" clId="{610D904F-67AD-42D3-9C50-B72308A45C68}" dt="2023-04-05T19:48:21.178" v="18" actId="26606"/>
        <pc:sldMkLst>
          <pc:docMk/>
          <pc:sldMk cId="3428236759" sldId="256"/>
        </pc:sldMkLst>
        <pc:spChg chg="mod">
          <ac:chgData name="Sonu Kr Yadav" userId="e31db157b73e9bac" providerId="LiveId" clId="{610D904F-67AD-42D3-9C50-B72308A45C68}" dt="2023-04-05T19:48:21.175" v="17" actId="26606"/>
          <ac:spMkLst>
            <pc:docMk/>
            <pc:sldMk cId="3428236759" sldId="256"/>
            <ac:spMk id="2" creationId="{E9A1364F-BDCB-08D3-DDA5-08297BA38EAA}"/>
          </ac:spMkLst>
        </pc:spChg>
        <pc:spChg chg="mod">
          <ac:chgData name="Sonu Kr Yadav" userId="e31db157b73e9bac" providerId="LiveId" clId="{610D904F-67AD-42D3-9C50-B72308A45C68}" dt="2023-04-05T19:48:21.178" v="18" actId="26606"/>
          <ac:spMkLst>
            <pc:docMk/>
            <pc:sldMk cId="3428236759" sldId="256"/>
            <ac:spMk id="3" creationId="{148D46CF-F74E-E12C-2CEF-420C24226DD9}"/>
          </ac:spMkLst>
        </pc:spChg>
        <pc:spChg chg="add del">
          <ac:chgData name="Sonu Kr Yadav" userId="e31db157b73e9bac" providerId="LiveId" clId="{610D904F-67AD-42D3-9C50-B72308A45C68}" dt="2023-04-05T19:47:14.065" v="3" actId="26606"/>
          <ac:spMkLst>
            <pc:docMk/>
            <pc:sldMk cId="3428236759" sldId="256"/>
            <ac:spMk id="9" creationId="{C1DD1A8A-57D5-4A81-AD04-532B043C5611}"/>
          </ac:spMkLst>
        </pc:spChg>
        <pc:spChg chg="add del">
          <ac:chgData name="Sonu Kr Yadav" userId="e31db157b73e9bac" providerId="LiveId" clId="{610D904F-67AD-42D3-9C50-B72308A45C68}" dt="2023-04-05T19:47:14.065" v="3" actId="26606"/>
          <ac:spMkLst>
            <pc:docMk/>
            <pc:sldMk cId="3428236759" sldId="256"/>
            <ac:spMk id="11" creationId="{007891EC-4501-44ED-A8C8-B11B6DB767AB}"/>
          </ac:spMkLst>
        </pc:spChg>
        <pc:spChg chg="add del">
          <ac:chgData name="Sonu Kr Yadav" userId="e31db157b73e9bac" providerId="LiveId" clId="{610D904F-67AD-42D3-9C50-B72308A45C68}" dt="2023-04-05T19:48:21.178" v="18" actId="26606"/>
          <ac:spMkLst>
            <pc:docMk/>
            <pc:sldMk cId="3428236759" sldId="256"/>
            <ac:spMk id="13" creationId="{71B2258F-86CA-4D4D-8270-BC05FCDEBFB3}"/>
          </ac:spMkLst>
        </pc:spChg>
        <pc:spChg chg="add del">
          <ac:chgData name="Sonu Kr Yadav" userId="e31db157b73e9bac" providerId="LiveId" clId="{610D904F-67AD-42D3-9C50-B72308A45C68}" dt="2023-04-05T19:48:06.273" v="13" actId="26606"/>
          <ac:spMkLst>
            <pc:docMk/>
            <pc:sldMk cId="3428236759" sldId="256"/>
            <ac:spMk id="19" creationId="{C5E6CFF1-2F42-4E10-9A97-F116F46F53FE}"/>
          </ac:spMkLst>
        </pc:spChg>
        <pc:spChg chg="add del">
          <ac:chgData name="Sonu Kr Yadav" userId="e31db157b73e9bac" providerId="LiveId" clId="{610D904F-67AD-42D3-9C50-B72308A45C68}" dt="2023-04-05T19:48:18.684" v="15" actId="26606"/>
          <ac:spMkLst>
            <pc:docMk/>
            <pc:sldMk cId="3428236759" sldId="256"/>
            <ac:spMk id="23" creationId="{04812C46-200A-4DEB-A05E-3ED6C68C2387}"/>
          </ac:spMkLst>
        </pc:spChg>
        <pc:spChg chg="add del">
          <ac:chgData name="Sonu Kr Yadav" userId="e31db157b73e9bac" providerId="LiveId" clId="{610D904F-67AD-42D3-9C50-B72308A45C68}" dt="2023-04-05T19:48:18.684" v="15" actId="26606"/>
          <ac:spMkLst>
            <pc:docMk/>
            <pc:sldMk cId="3428236759" sldId="256"/>
            <ac:spMk id="24" creationId="{D1EA859B-E555-4109-94F3-6700E046E008}"/>
          </ac:spMkLst>
        </pc:spChg>
        <pc:spChg chg="add del">
          <ac:chgData name="Sonu Kr Yadav" userId="e31db157b73e9bac" providerId="LiveId" clId="{610D904F-67AD-42D3-9C50-B72308A45C68}" dt="2023-04-05T19:48:21.175" v="17" actId="26606"/>
          <ac:spMkLst>
            <pc:docMk/>
            <pc:sldMk cId="3428236759" sldId="256"/>
            <ac:spMk id="26" creationId="{96CF2A2B-0745-440C-9224-C5C6A0A4286F}"/>
          </ac:spMkLst>
        </pc:spChg>
        <pc:spChg chg="add del">
          <ac:chgData name="Sonu Kr Yadav" userId="e31db157b73e9bac" providerId="LiveId" clId="{610D904F-67AD-42D3-9C50-B72308A45C68}" dt="2023-04-05T19:48:21.175" v="17" actId="26606"/>
          <ac:spMkLst>
            <pc:docMk/>
            <pc:sldMk cId="3428236759" sldId="256"/>
            <ac:spMk id="27" creationId="{75BE6D6B-84C9-4D2B-97EB-773B7369EF82}"/>
          </ac:spMkLst>
        </pc:spChg>
        <pc:spChg chg="add">
          <ac:chgData name="Sonu Kr Yadav" userId="e31db157b73e9bac" providerId="LiveId" clId="{610D904F-67AD-42D3-9C50-B72308A45C68}" dt="2023-04-05T19:48:21.178" v="18" actId="26606"/>
          <ac:spMkLst>
            <pc:docMk/>
            <pc:sldMk cId="3428236759" sldId="256"/>
            <ac:spMk id="29" creationId="{71B2258F-86CA-4D4D-8270-BC05FCDEBFB3}"/>
          </ac:spMkLst>
        </pc:spChg>
        <pc:picChg chg="add del mod">
          <ac:chgData name="Sonu Kr Yadav" userId="e31db157b73e9bac" providerId="LiveId" clId="{610D904F-67AD-42D3-9C50-B72308A45C68}" dt="2023-04-05T19:47:14.065" v="3" actId="26606"/>
          <ac:picMkLst>
            <pc:docMk/>
            <pc:sldMk cId="3428236759" sldId="256"/>
            <ac:picMk id="5" creationId="{A8B40485-410C-0AB0-B9CE-3FC3E595AD9B}"/>
          </ac:picMkLst>
        </pc:picChg>
        <pc:picChg chg="add mod">
          <ac:chgData name="Sonu Kr Yadav" userId="e31db157b73e9bac" providerId="LiveId" clId="{610D904F-67AD-42D3-9C50-B72308A45C68}" dt="2023-04-05T19:48:21.175" v="17" actId="26606"/>
          <ac:picMkLst>
            <pc:docMk/>
            <pc:sldMk cId="3428236759" sldId="256"/>
            <ac:picMk id="14" creationId="{C6351263-0CCC-D362-EF85-173AC6324553}"/>
          </ac:picMkLst>
        </pc:picChg>
        <pc:cxnChg chg="add del">
          <ac:chgData name="Sonu Kr Yadav" userId="e31db157b73e9bac" providerId="LiveId" clId="{610D904F-67AD-42D3-9C50-B72308A45C68}" dt="2023-04-05T19:48:06.273" v="13" actId="26606"/>
          <ac:cxnSpMkLst>
            <pc:docMk/>
            <pc:sldMk cId="3428236759" sldId="256"/>
            <ac:cxnSpMk id="21" creationId="{96A8629B-8289-498B-939B-1CA0C106182C}"/>
          </ac:cxnSpMkLst>
        </pc:cxnChg>
      </pc:sldChg>
      <pc:sldChg chg="addSp modSp mod setBg">
        <pc:chgData name="Sonu Kr Yadav" userId="e31db157b73e9bac" providerId="LiveId" clId="{610D904F-67AD-42D3-9C50-B72308A45C68}" dt="2023-04-05T19:48:38.724" v="19" actId="26606"/>
        <pc:sldMkLst>
          <pc:docMk/>
          <pc:sldMk cId="2227183587" sldId="257"/>
        </pc:sldMkLst>
        <pc:spChg chg="mod">
          <ac:chgData name="Sonu Kr Yadav" userId="e31db157b73e9bac" providerId="LiveId" clId="{610D904F-67AD-42D3-9C50-B72308A45C68}" dt="2023-04-05T19:48:38.724" v="19" actId="26606"/>
          <ac:spMkLst>
            <pc:docMk/>
            <pc:sldMk cId="2227183587" sldId="257"/>
            <ac:spMk id="2" creationId="{9EA9B2B5-347F-E78D-2D8F-2AB359521A34}"/>
          </ac:spMkLst>
        </pc:spChg>
        <pc:spChg chg="mod">
          <ac:chgData name="Sonu Kr Yadav" userId="e31db157b73e9bac" providerId="LiveId" clId="{610D904F-67AD-42D3-9C50-B72308A45C68}" dt="2023-04-05T19:48:38.724" v="19" actId="26606"/>
          <ac:spMkLst>
            <pc:docMk/>
            <pc:sldMk cId="2227183587" sldId="257"/>
            <ac:spMk id="3" creationId="{001A57D2-A015-223D-6F46-72227EDB437B}"/>
          </ac:spMkLst>
        </pc:spChg>
        <pc:spChg chg="add">
          <ac:chgData name="Sonu Kr Yadav" userId="e31db157b73e9bac" providerId="LiveId" clId="{610D904F-67AD-42D3-9C50-B72308A45C68}" dt="2023-04-05T19:48:38.724" v="19" actId="26606"/>
          <ac:spMkLst>
            <pc:docMk/>
            <pc:sldMk cId="2227183587" sldId="257"/>
            <ac:spMk id="9" creationId="{79BB35BC-D5C2-4C8B-A22A-A71E6191913B}"/>
          </ac:spMkLst>
        </pc:spChg>
        <pc:picChg chg="add">
          <ac:chgData name="Sonu Kr Yadav" userId="e31db157b73e9bac" providerId="LiveId" clId="{610D904F-67AD-42D3-9C50-B72308A45C68}" dt="2023-04-05T19:48:38.724" v="19" actId="26606"/>
          <ac:picMkLst>
            <pc:docMk/>
            <pc:sldMk cId="2227183587" sldId="257"/>
            <ac:picMk id="5" creationId="{4CB6FFF1-A446-248A-4F19-C056187BCD93}"/>
          </ac:picMkLst>
        </pc:picChg>
      </pc:sldChg>
      <pc:sldChg chg="addSp modSp mod setBg">
        <pc:chgData name="Sonu Kr Yadav" userId="e31db157b73e9bac" providerId="LiveId" clId="{610D904F-67AD-42D3-9C50-B72308A45C68}" dt="2023-04-05T19:49:09.800" v="20" actId="26606"/>
        <pc:sldMkLst>
          <pc:docMk/>
          <pc:sldMk cId="1310582810" sldId="258"/>
        </pc:sldMkLst>
        <pc:spChg chg="mod">
          <ac:chgData name="Sonu Kr Yadav" userId="e31db157b73e9bac" providerId="LiveId" clId="{610D904F-67AD-42D3-9C50-B72308A45C68}" dt="2023-04-05T19:49:09.800" v="20" actId="26606"/>
          <ac:spMkLst>
            <pc:docMk/>
            <pc:sldMk cId="1310582810" sldId="258"/>
            <ac:spMk id="2" creationId="{EE240A20-0350-0F3F-9460-4457D22106AB}"/>
          </ac:spMkLst>
        </pc:spChg>
        <pc:spChg chg="mod">
          <ac:chgData name="Sonu Kr Yadav" userId="e31db157b73e9bac" providerId="LiveId" clId="{610D904F-67AD-42D3-9C50-B72308A45C68}" dt="2023-04-05T19:49:09.800" v="20" actId="26606"/>
          <ac:spMkLst>
            <pc:docMk/>
            <pc:sldMk cId="1310582810" sldId="258"/>
            <ac:spMk id="3" creationId="{3E449D60-518B-FC8E-1EC4-44447AC9FFA6}"/>
          </ac:spMkLst>
        </pc:spChg>
        <pc:spChg chg="add">
          <ac:chgData name="Sonu Kr Yadav" userId="e31db157b73e9bac" providerId="LiveId" clId="{610D904F-67AD-42D3-9C50-B72308A45C68}" dt="2023-04-05T19:49:09.800" v="20" actId="26606"/>
          <ac:spMkLst>
            <pc:docMk/>
            <pc:sldMk cId="1310582810" sldId="258"/>
            <ac:spMk id="9" creationId="{D009D6D5-DAC2-4A8B-A17A-E206B9012D09}"/>
          </ac:spMkLst>
        </pc:spChg>
        <pc:picChg chg="add">
          <ac:chgData name="Sonu Kr Yadav" userId="e31db157b73e9bac" providerId="LiveId" clId="{610D904F-67AD-42D3-9C50-B72308A45C68}" dt="2023-04-05T19:49:09.800" v="20" actId="26606"/>
          <ac:picMkLst>
            <pc:docMk/>
            <pc:sldMk cId="1310582810" sldId="258"/>
            <ac:picMk id="5" creationId="{535935C8-4EBA-C7E8-7B14-0B8E499A1037}"/>
          </ac:picMkLst>
        </pc:picChg>
      </pc:sldChg>
      <pc:sldChg chg="addSp modSp mod setBg">
        <pc:chgData name="Sonu Kr Yadav" userId="e31db157b73e9bac" providerId="LiveId" clId="{610D904F-67AD-42D3-9C50-B72308A45C68}" dt="2023-04-05T19:49:40.475" v="21" actId="26606"/>
        <pc:sldMkLst>
          <pc:docMk/>
          <pc:sldMk cId="1791771920" sldId="259"/>
        </pc:sldMkLst>
        <pc:spChg chg="mod">
          <ac:chgData name="Sonu Kr Yadav" userId="e31db157b73e9bac" providerId="LiveId" clId="{610D904F-67AD-42D3-9C50-B72308A45C68}" dt="2023-04-05T19:49:40.475" v="21" actId="26606"/>
          <ac:spMkLst>
            <pc:docMk/>
            <pc:sldMk cId="1791771920" sldId="259"/>
            <ac:spMk id="2" creationId="{8C2B8208-ED97-9E91-6322-9DC126F82E1F}"/>
          </ac:spMkLst>
        </pc:spChg>
        <pc:spChg chg="mod">
          <ac:chgData name="Sonu Kr Yadav" userId="e31db157b73e9bac" providerId="LiveId" clId="{610D904F-67AD-42D3-9C50-B72308A45C68}" dt="2023-04-05T19:49:40.475" v="21" actId="26606"/>
          <ac:spMkLst>
            <pc:docMk/>
            <pc:sldMk cId="1791771920" sldId="259"/>
            <ac:spMk id="3" creationId="{9DD2B929-1ACC-DAD8-A16A-CE2B2D96D2F0}"/>
          </ac:spMkLst>
        </pc:spChg>
        <pc:spChg chg="add">
          <ac:chgData name="Sonu Kr Yadav" userId="e31db157b73e9bac" providerId="LiveId" clId="{610D904F-67AD-42D3-9C50-B72308A45C68}" dt="2023-04-05T19:49:40.475" v="21" actId="26606"/>
          <ac:spMkLst>
            <pc:docMk/>
            <pc:sldMk cId="1791771920" sldId="259"/>
            <ac:spMk id="9" creationId="{79BB35BC-D5C2-4C8B-A22A-A71E6191913B}"/>
          </ac:spMkLst>
        </pc:spChg>
        <pc:picChg chg="add">
          <ac:chgData name="Sonu Kr Yadav" userId="e31db157b73e9bac" providerId="LiveId" clId="{610D904F-67AD-42D3-9C50-B72308A45C68}" dt="2023-04-05T19:49:40.475" v="21" actId="26606"/>
          <ac:picMkLst>
            <pc:docMk/>
            <pc:sldMk cId="1791771920" sldId="259"/>
            <ac:picMk id="5" creationId="{6EA817F3-4A22-A858-5260-3BB984BF0B20}"/>
          </ac:picMkLst>
        </pc:picChg>
      </pc:sldChg>
      <pc:sldChg chg="addSp modSp mod setBg">
        <pc:chgData name="Sonu Kr Yadav" userId="e31db157b73e9bac" providerId="LiveId" clId="{610D904F-67AD-42D3-9C50-B72308A45C68}" dt="2023-04-05T19:49:47.149" v="22" actId="26606"/>
        <pc:sldMkLst>
          <pc:docMk/>
          <pc:sldMk cId="1987555438" sldId="260"/>
        </pc:sldMkLst>
        <pc:spChg chg="mod">
          <ac:chgData name="Sonu Kr Yadav" userId="e31db157b73e9bac" providerId="LiveId" clId="{610D904F-67AD-42D3-9C50-B72308A45C68}" dt="2023-04-05T19:49:47.149" v="22" actId="26606"/>
          <ac:spMkLst>
            <pc:docMk/>
            <pc:sldMk cId="1987555438" sldId="260"/>
            <ac:spMk id="2" creationId="{4F8CAC2F-AA76-7600-D7E9-AA17FF4B8CCA}"/>
          </ac:spMkLst>
        </pc:spChg>
        <pc:spChg chg="mod">
          <ac:chgData name="Sonu Kr Yadav" userId="e31db157b73e9bac" providerId="LiveId" clId="{610D904F-67AD-42D3-9C50-B72308A45C68}" dt="2023-04-05T19:49:47.149" v="22" actId="26606"/>
          <ac:spMkLst>
            <pc:docMk/>
            <pc:sldMk cId="1987555438" sldId="260"/>
            <ac:spMk id="3" creationId="{B4A30EB1-112B-D08E-CD25-804BFD946EC0}"/>
          </ac:spMkLst>
        </pc:spChg>
        <pc:spChg chg="add">
          <ac:chgData name="Sonu Kr Yadav" userId="e31db157b73e9bac" providerId="LiveId" clId="{610D904F-67AD-42D3-9C50-B72308A45C68}" dt="2023-04-05T19:49:47.149" v="22" actId="26606"/>
          <ac:spMkLst>
            <pc:docMk/>
            <pc:sldMk cId="1987555438" sldId="260"/>
            <ac:spMk id="9" creationId="{79BB35BC-D5C2-4C8B-A22A-A71E6191913B}"/>
          </ac:spMkLst>
        </pc:spChg>
        <pc:picChg chg="add">
          <ac:chgData name="Sonu Kr Yadav" userId="e31db157b73e9bac" providerId="LiveId" clId="{610D904F-67AD-42D3-9C50-B72308A45C68}" dt="2023-04-05T19:49:47.149" v="22" actId="26606"/>
          <ac:picMkLst>
            <pc:docMk/>
            <pc:sldMk cId="1987555438" sldId="260"/>
            <ac:picMk id="5" creationId="{82FF2564-98A2-C903-8183-FFE5B6D4A8D7}"/>
          </ac:picMkLst>
        </pc:picChg>
      </pc:sldChg>
      <pc:sldChg chg="addSp modSp mod setBg">
        <pc:chgData name="Sonu Kr Yadav" userId="e31db157b73e9bac" providerId="LiveId" clId="{610D904F-67AD-42D3-9C50-B72308A45C68}" dt="2023-04-05T19:50:06.763" v="23" actId="26606"/>
        <pc:sldMkLst>
          <pc:docMk/>
          <pc:sldMk cId="571866574" sldId="261"/>
        </pc:sldMkLst>
        <pc:spChg chg="mod">
          <ac:chgData name="Sonu Kr Yadav" userId="e31db157b73e9bac" providerId="LiveId" clId="{610D904F-67AD-42D3-9C50-B72308A45C68}" dt="2023-04-05T19:50:06.763" v="23" actId="26606"/>
          <ac:spMkLst>
            <pc:docMk/>
            <pc:sldMk cId="571866574" sldId="261"/>
            <ac:spMk id="2" creationId="{AD8F615C-CEC3-D45B-86B5-71B85CE61EDC}"/>
          </ac:spMkLst>
        </pc:spChg>
        <pc:spChg chg="add">
          <ac:chgData name="Sonu Kr Yadav" userId="e31db157b73e9bac" providerId="LiveId" clId="{610D904F-67AD-42D3-9C50-B72308A45C68}" dt="2023-04-05T19:50:06.763" v="23" actId="26606"/>
          <ac:spMkLst>
            <pc:docMk/>
            <pc:sldMk cId="571866574" sldId="261"/>
            <ac:spMk id="10" creationId="{665DBBEF-238B-476B-96AB-8AAC3224ECEA}"/>
          </ac:spMkLst>
        </pc:spChg>
        <pc:spChg chg="add">
          <ac:chgData name="Sonu Kr Yadav" userId="e31db157b73e9bac" providerId="LiveId" clId="{610D904F-67AD-42D3-9C50-B72308A45C68}" dt="2023-04-05T19:50:06.763" v="23" actId="26606"/>
          <ac:spMkLst>
            <pc:docMk/>
            <pc:sldMk cId="571866574" sldId="261"/>
            <ac:spMk id="12" creationId="{3FCFB1DE-0B7E-48CC-BA90-B2AB0889F9D6}"/>
          </ac:spMkLst>
        </pc:spChg>
        <pc:picChg chg="mod">
          <ac:chgData name="Sonu Kr Yadav" userId="e31db157b73e9bac" providerId="LiveId" clId="{610D904F-67AD-42D3-9C50-B72308A45C68}" dt="2023-04-05T19:50:06.763" v="23" actId="26606"/>
          <ac:picMkLst>
            <pc:docMk/>
            <pc:sldMk cId="571866574" sldId="261"/>
            <ac:picMk id="5" creationId="{CF79A821-5A74-9AA7-DA21-923998F3F781}"/>
          </ac:picMkLst>
        </pc:picChg>
      </pc:sldChg>
      <pc:sldChg chg="addSp modSp mod setBg">
        <pc:chgData name="Sonu Kr Yadav" userId="e31db157b73e9bac" providerId="LiveId" clId="{610D904F-67AD-42D3-9C50-B72308A45C68}" dt="2023-04-05T19:50:33.930" v="24" actId="26606"/>
        <pc:sldMkLst>
          <pc:docMk/>
          <pc:sldMk cId="3391894888" sldId="262"/>
        </pc:sldMkLst>
        <pc:spChg chg="mod">
          <ac:chgData name="Sonu Kr Yadav" userId="e31db157b73e9bac" providerId="LiveId" clId="{610D904F-67AD-42D3-9C50-B72308A45C68}" dt="2023-04-05T19:50:33.930" v="24" actId="26606"/>
          <ac:spMkLst>
            <pc:docMk/>
            <pc:sldMk cId="3391894888" sldId="262"/>
            <ac:spMk id="2" creationId="{2E34DF57-20C1-2348-0FB1-55C3BB3B7EB7}"/>
          </ac:spMkLst>
        </pc:spChg>
        <pc:spChg chg="add">
          <ac:chgData name="Sonu Kr Yadav" userId="e31db157b73e9bac" providerId="LiveId" clId="{610D904F-67AD-42D3-9C50-B72308A45C68}" dt="2023-04-05T19:50:33.930" v="24" actId="26606"/>
          <ac:spMkLst>
            <pc:docMk/>
            <pc:sldMk cId="3391894888" sldId="262"/>
            <ac:spMk id="10" creationId="{665DBBEF-238B-476B-96AB-8AAC3224ECEA}"/>
          </ac:spMkLst>
        </pc:spChg>
        <pc:spChg chg="add">
          <ac:chgData name="Sonu Kr Yadav" userId="e31db157b73e9bac" providerId="LiveId" clId="{610D904F-67AD-42D3-9C50-B72308A45C68}" dt="2023-04-05T19:50:33.930" v="24" actId="26606"/>
          <ac:spMkLst>
            <pc:docMk/>
            <pc:sldMk cId="3391894888" sldId="262"/>
            <ac:spMk id="12" creationId="{3FCFB1DE-0B7E-48CC-BA90-B2AB0889F9D6}"/>
          </ac:spMkLst>
        </pc:spChg>
        <pc:picChg chg="mod">
          <ac:chgData name="Sonu Kr Yadav" userId="e31db157b73e9bac" providerId="LiveId" clId="{610D904F-67AD-42D3-9C50-B72308A45C68}" dt="2023-04-05T19:50:33.930" v="24" actId="26606"/>
          <ac:picMkLst>
            <pc:docMk/>
            <pc:sldMk cId="3391894888" sldId="262"/>
            <ac:picMk id="5" creationId="{6887B5BE-BEF2-E1B0-3F0C-C50974B2CAE7}"/>
          </ac:picMkLst>
        </pc:picChg>
      </pc:sldChg>
      <pc:sldChg chg="addSp modSp mod setBg">
        <pc:chgData name="Sonu Kr Yadav" userId="e31db157b73e9bac" providerId="LiveId" clId="{610D904F-67AD-42D3-9C50-B72308A45C68}" dt="2023-04-05T19:51:14.274" v="25" actId="26606"/>
        <pc:sldMkLst>
          <pc:docMk/>
          <pc:sldMk cId="1923741055" sldId="263"/>
        </pc:sldMkLst>
        <pc:spChg chg="mod">
          <ac:chgData name="Sonu Kr Yadav" userId="e31db157b73e9bac" providerId="LiveId" clId="{610D904F-67AD-42D3-9C50-B72308A45C68}" dt="2023-04-05T19:51:14.274" v="25" actId="26606"/>
          <ac:spMkLst>
            <pc:docMk/>
            <pc:sldMk cId="1923741055" sldId="263"/>
            <ac:spMk id="2" creationId="{64F38BDC-9913-9D49-F12B-564403F950F5}"/>
          </ac:spMkLst>
        </pc:spChg>
        <pc:spChg chg="add">
          <ac:chgData name="Sonu Kr Yadav" userId="e31db157b73e9bac" providerId="LiveId" clId="{610D904F-67AD-42D3-9C50-B72308A45C68}" dt="2023-04-05T19:51:14.274" v="25" actId="26606"/>
          <ac:spMkLst>
            <pc:docMk/>
            <pc:sldMk cId="1923741055" sldId="263"/>
            <ac:spMk id="10" creationId="{0E91F5CA-B392-444C-88E3-BF5BAAEBDEB0}"/>
          </ac:spMkLst>
        </pc:spChg>
        <pc:spChg chg="add">
          <ac:chgData name="Sonu Kr Yadav" userId="e31db157b73e9bac" providerId="LiveId" clId="{610D904F-67AD-42D3-9C50-B72308A45C68}" dt="2023-04-05T19:51:14.274" v="25" actId="26606"/>
          <ac:spMkLst>
            <pc:docMk/>
            <pc:sldMk cId="1923741055" sldId="263"/>
            <ac:spMk id="12" creationId="{DFCA2118-59A2-4310-A4B2-F2CBA821E842}"/>
          </ac:spMkLst>
        </pc:spChg>
        <pc:picChg chg="mod">
          <ac:chgData name="Sonu Kr Yadav" userId="e31db157b73e9bac" providerId="LiveId" clId="{610D904F-67AD-42D3-9C50-B72308A45C68}" dt="2023-04-05T19:51:14.274" v="25" actId="26606"/>
          <ac:picMkLst>
            <pc:docMk/>
            <pc:sldMk cId="1923741055" sldId="263"/>
            <ac:picMk id="5" creationId="{25644AE9-8F86-0AF8-86E1-FAE9E3DB4095}"/>
          </ac:picMkLst>
        </pc:picChg>
      </pc:sldChg>
      <pc:sldChg chg="addSp modSp mod setBg">
        <pc:chgData name="Sonu Kr Yadav" userId="e31db157b73e9bac" providerId="LiveId" clId="{610D904F-67AD-42D3-9C50-B72308A45C68}" dt="2023-04-05T19:51:34.636" v="26" actId="26606"/>
        <pc:sldMkLst>
          <pc:docMk/>
          <pc:sldMk cId="2489307710" sldId="264"/>
        </pc:sldMkLst>
        <pc:spChg chg="mod">
          <ac:chgData name="Sonu Kr Yadav" userId="e31db157b73e9bac" providerId="LiveId" clId="{610D904F-67AD-42D3-9C50-B72308A45C68}" dt="2023-04-05T19:51:34.636" v="26" actId="26606"/>
          <ac:spMkLst>
            <pc:docMk/>
            <pc:sldMk cId="2489307710" sldId="264"/>
            <ac:spMk id="2" creationId="{1FEA3975-C8FD-D76A-15D8-F8D0754264A1}"/>
          </ac:spMkLst>
        </pc:spChg>
        <pc:spChg chg="mod">
          <ac:chgData name="Sonu Kr Yadav" userId="e31db157b73e9bac" providerId="LiveId" clId="{610D904F-67AD-42D3-9C50-B72308A45C68}" dt="2023-04-05T19:51:34.636" v="26" actId="26606"/>
          <ac:spMkLst>
            <pc:docMk/>
            <pc:sldMk cId="2489307710" sldId="264"/>
            <ac:spMk id="3" creationId="{E17CCAAA-E9C8-1539-0606-4B676B569C90}"/>
          </ac:spMkLst>
        </pc:spChg>
        <pc:spChg chg="add">
          <ac:chgData name="Sonu Kr Yadav" userId="e31db157b73e9bac" providerId="LiveId" clId="{610D904F-67AD-42D3-9C50-B72308A45C68}" dt="2023-04-05T19:51:34.636" v="26" actId="26606"/>
          <ac:spMkLst>
            <pc:docMk/>
            <pc:sldMk cId="2489307710" sldId="264"/>
            <ac:spMk id="8" creationId="{5A0118C5-4F8D-4CF4-BADD-53FEACC6C42A}"/>
          </ac:spMkLst>
        </pc:spChg>
        <pc:spChg chg="add">
          <ac:chgData name="Sonu Kr Yadav" userId="e31db157b73e9bac" providerId="LiveId" clId="{610D904F-67AD-42D3-9C50-B72308A45C68}" dt="2023-04-05T19:51:34.636" v="26" actId="26606"/>
          <ac:spMkLst>
            <pc:docMk/>
            <pc:sldMk cId="2489307710" sldId="264"/>
            <ac:spMk id="10" creationId="{4E0A5C5C-2A95-428E-9F6A-0D29EBD57C9F}"/>
          </ac:spMkLst>
        </pc:spChg>
        <pc:spChg chg="add">
          <ac:chgData name="Sonu Kr Yadav" userId="e31db157b73e9bac" providerId="LiveId" clId="{610D904F-67AD-42D3-9C50-B72308A45C68}" dt="2023-04-05T19:51:34.636" v="26" actId="26606"/>
          <ac:spMkLst>
            <pc:docMk/>
            <pc:sldMk cId="2489307710" sldId="264"/>
            <ac:spMk id="12" creationId="{1056F38F-7C4E-461D-8709-7D0024AE1F79}"/>
          </ac:spMkLst>
        </pc:spChg>
        <pc:spChg chg="add">
          <ac:chgData name="Sonu Kr Yadav" userId="e31db157b73e9bac" providerId="LiveId" clId="{610D904F-67AD-42D3-9C50-B72308A45C68}" dt="2023-04-05T19:51:34.636" v="26" actId="26606"/>
          <ac:spMkLst>
            <pc:docMk/>
            <pc:sldMk cId="2489307710" sldId="264"/>
            <ac:spMk id="14" creationId="{C7278469-3C3C-49CE-AEEE-E176A4900B78}"/>
          </ac:spMkLst>
        </pc:spChg>
        <pc:spChg chg="add">
          <ac:chgData name="Sonu Kr Yadav" userId="e31db157b73e9bac" providerId="LiveId" clId="{610D904F-67AD-42D3-9C50-B72308A45C68}" dt="2023-04-05T19:51:34.636" v="26" actId="26606"/>
          <ac:spMkLst>
            <pc:docMk/>
            <pc:sldMk cId="2489307710" sldId="264"/>
            <ac:spMk id="20" creationId="{4C6598AB-1C17-4D54-951C-A082D94ACB7A}"/>
          </ac:spMkLst>
        </pc:spChg>
        <pc:spChg chg="add">
          <ac:chgData name="Sonu Kr Yadav" userId="e31db157b73e9bac" providerId="LiveId" clId="{610D904F-67AD-42D3-9C50-B72308A45C68}" dt="2023-04-05T19:51:34.636" v="26" actId="26606"/>
          <ac:spMkLst>
            <pc:docMk/>
            <pc:sldMk cId="2489307710" sldId="264"/>
            <ac:spMk id="22" creationId="{C83B66D7-137D-4AC1-B172-53D60F08BEB5}"/>
          </ac:spMkLst>
        </pc:spChg>
        <pc:spChg chg="add">
          <ac:chgData name="Sonu Kr Yadav" userId="e31db157b73e9bac" providerId="LiveId" clId="{610D904F-67AD-42D3-9C50-B72308A45C68}" dt="2023-04-05T19:51:34.636" v="26" actId="26606"/>
          <ac:spMkLst>
            <pc:docMk/>
            <pc:sldMk cId="2489307710" sldId="264"/>
            <ac:spMk id="24" creationId="{F6B92503-6984-4D15-8B98-8718709B785D}"/>
          </ac:spMkLst>
        </pc:spChg>
        <pc:spChg chg="add">
          <ac:chgData name="Sonu Kr Yadav" userId="e31db157b73e9bac" providerId="LiveId" clId="{610D904F-67AD-42D3-9C50-B72308A45C68}" dt="2023-04-05T19:51:34.636" v="26" actId="26606"/>
          <ac:spMkLst>
            <pc:docMk/>
            <pc:sldMk cId="2489307710" sldId="264"/>
            <ac:spMk id="26" creationId="{08DDF938-524E-4C18-A47D-C00627832366}"/>
          </ac:spMkLst>
        </pc:spChg>
        <pc:grpChg chg="add">
          <ac:chgData name="Sonu Kr Yadav" userId="e31db157b73e9bac" providerId="LiveId" clId="{610D904F-67AD-42D3-9C50-B72308A45C68}" dt="2023-04-05T19:51:34.636" v="26" actId="26606"/>
          <ac:grpSpMkLst>
            <pc:docMk/>
            <pc:sldMk cId="2489307710" sldId="264"/>
            <ac:grpSpMk id="16" creationId="{93DC754C-7E09-422D-A8BB-AF632E90DFA2}"/>
          </ac:grpSpMkLst>
        </pc:grpChg>
        <pc:grpChg chg="add">
          <ac:chgData name="Sonu Kr Yadav" userId="e31db157b73e9bac" providerId="LiveId" clId="{610D904F-67AD-42D3-9C50-B72308A45C68}" dt="2023-04-05T19:51:34.636" v="26" actId="26606"/>
          <ac:grpSpMkLst>
            <pc:docMk/>
            <pc:sldMk cId="2489307710" sldId="264"/>
            <ac:grpSpMk id="28" creationId="{3773FAF5-C452-4455-9411-D6AF5EBD4CA9}"/>
          </ac:grpSpMkLst>
        </pc:grpChg>
      </pc:sldChg>
      <pc:sldChg chg="addSp modSp mod setBg">
        <pc:chgData name="Sonu Kr Yadav" userId="e31db157b73e9bac" providerId="LiveId" clId="{610D904F-67AD-42D3-9C50-B72308A45C68}" dt="2023-04-05T19:51:48.261" v="27" actId="26606"/>
        <pc:sldMkLst>
          <pc:docMk/>
          <pc:sldMk cId="1174724168" sldId="265"/>
        </pc:sldMkLst>
        <pc:spChg chg="mod">
          <ac:chgData name="Sonu Kr Yadav" userId="e31db157b73e9bac" providerId="LiveId" clId="{610D904F-67AD-42D3-9C50-B72308A45C68}" dt="2023-04-05T19:51:48.261" v="27" actId="26606"/>
          <ac:spMkLst>
            <pc:docMk/>
            <pc:sldMk cId="1174724168" sldId="265"/>
            <ac:spMk id="2" creationId="{4A7CC19C-B49E-5721-B691-CF82A3E79827}"/>
          </ac:spMkLst>
        </pc:spChg>
        <pc:spChg chg="mod">
          <ac:chgData name="Sonu Kr Yadav" userId="e31db157b73e9bac" providerId="LiveId" clId="{610D904F-67AD-42D3-9C50-B72308A45C68}" dt="2023-04-05T19:51:48.261" v="27" actId="26606"/>
          <ac:spMkLst>
            <pc:docMk/>
            <pc:sldMk cId="1174724168" sldId="265"/>
            <ac:spMk id="3" creationId="{8431C8D1-3F85-DEEB-FBDF-7B7204185E39}"/>
          </ac:spMkLst>
        </pc:spChg>
        <pc:spChg chg="add">
          <ac:chgData name="Sonu Kr Yadav" userId="e31db157b73e9bac" providerId="LiveId" clId="{610D904F-67AD-42D3-9C50-B72308A45C68}" dt="2023-04-05T19:51:48.261" v="27" actId="26606"/>
          <ac:spMkLst>
            <pc:docMk/>
            <pc:sldMk cId="1174724168" sldId="265"/>
            <ac:spMk id="9" creationId="{1CDD8E39-EA14-4679-9655-1BFF5A7B63EE}"/>
          </ac:spMkLst>
        </pc:spChg>
        <pc:picChg chg="add">
          <ac:chgData name="Sonu Kr Yadav" userId="e31db157b73e9bac" providerId="LiveId" clId="{610D904F-67AD-42D3-9C50-B72308A45C68}" dt="2023-04-05T19:51:48.261" v="27" actId="26606"/>
          <ac:picMkLst>
            <pc:docMk/>
            <pc:sldMk cId="1174724168" sldId="265"/>
            <ac:picMk id="5" creationId="{EC4DAB2B-522E-AAA9-9436-F0BCF622001F}"/>
          </ac:picMkLst>
        </pc:picChg>
      </pc:sldChg>
      <pc:sldChg chg="addSp delSp modSp mod setBg">
        <pc:chgData name="Sonu Kr Yadav" userId="e31db157b73e9bac" providerId="LiveId" clId="{610D904F-67AD-42D3-9C50-B72308A45C68}" dt="2023-04-05T19:52:08.429" v="32" actId="26606"/>
        <pc:sldMkLst>
          <pc:docMk/>
          <pc:sldMk cId="1333942398" sldId="266"/>
        </pc:sldMkLst>
        <pc:spChg chg="mod">
          <ac:chgData name="Sonu Kr Yadav" userId="e31db157b73e9bac" providerId="LiveId" clId="{610D904F-67AD-42D3-9C50-B72308A45C68}" dt="2023-04-05T19:52:08.429" v="32" actId="26606"/>
          <ac:spMkLst>
            <pc:docMk/>
            <pc:sldMk cId="1333942398" sldId="266"/>
            <ac:spMk id="2" creationId="{540D0CE6-A780-1249-5DDF-68BACE15F5E3}"/>
          </ac:spMkLst>
        </pc:spChg>
        <pc:spChg chg="add del">
          <ac:chgData name="Sonu Kr Yadav" userId="e31db157b73e9bac" providerId="LiveId" clId="{610D904F-67AD-42D3-9C50-B72308A45C68}" dt="2023-04-05T19:52:08.429" v="32" actId="26606"/>
          <ac:spMkLst>
            <pc:docMk/>
            <pc:sldMk cId="1333942398" sldId="266"/>
            <ac:spMk id="3" creationId="{E61B3818-C986-C164-CA43-1722587AE8DA}"/>
          </ac:spMkLst>
        </pc:spChg>
        <pc:spChg chg="add del">
          <ac:chgData name="Sonu Kr Yadav" userId="e31db157b73e9bac" providerId="LiveId" clId="{610D904F-67AD-42D3-9C50-B72308A45C68}" dt="2023-04-05T19:52:08.268" v="31" actId="26606"/>
          <ac:spMkLst>
            <pc:docMk/>
            <pc:sldMk cId="1333942398" sldId="266"/>
            <ac:spMk id="8" creationId="{5A0118C5-4F8D-4CF4-BADD-53FEACC6C42A}"/>
          </ac:spMkLst>
        </pc:spChg>
        <pc:spChg chg="add del">
          <ac:chgData name="Sonu Kr Yadav" userId="e31db157b73e9bac" providerId="LiveId" clId="{610D904F-67AD-42D3-9C50-B72308A45C68}" dt="2023-04-05T19:52:06.016" v="29" actId="26606"/>
          <ac:spMkLst>
            <pc:docMk/>
            <pc:sldMk cId="1333942398" sldId="266"/>
            <ac:spMk id="10" creationId="{B50AB553-2A96-4A92-96F2-93548E096954}"/>
          </ac:spMkLst>
        </pc:spChg>
        <pc:spChg chg="add del">
          <ac:chgData name="Sonu Kr Yadav" userId="e31db157b73e9bac" providerId="LiveId" clId="{610D904F-67AD-42D3-9C50-B72308A45C68}" dt="2023-04-05T19:52:08.268" v="31" actId="26606"/>
          <ac:spMkLst>
            <pc:docMk/>
            <pc:sldMk cId="1333942398" sldId="266"/>
            <ac:spMk id="12" creationId="{31CE7A08-2184-4B99-ABC0-B40CD1D3F281}"/>
          </ac:spMkLst>
        </pc:spChg>
        <pc:spChg chg="add del">
          <ac:chgData name="Sonu Kr Yadav" userId="e31db157b73e9bac" providerId="LiveId" clId="{610D904F-67AD-42D3-9C50-B72308A45C68}" dt="2023-04-05T19:52:08.268" v="31" actId="26606"/>
          <ac:spMkLst>
            <pc:docMk/>
            <pc:sldMk cId="1333942398" sldId="266"/>
            <ac:spMk id="13" creationId="{F98F79A4-A6C7-4101-B1E9-27E05CB7CFA0}"/>
          </ac:spMkLst>
        </pc:spChg>
        <pc:spChg chg="add del">
          <ac:chgData name="Sonu Kr Yadav" userId="e31db157b73e9bac" providerId="LiveId" clId="{610D904F-67AD-42D3-9C50-B72308A45C68}" dt="2023-04-05T19:52:08.268" v="31" actId="26606"/>
          <ac:spMkLst>
            <pc:docMk/>
            <pc:sldMk cId="1333942398" sldId="266"/>
            <ac:spMk id="14" creationId="{79AFCB35-9C04-4524-A0B1-57FF6865D013}"/>
          </ac:spMkLst>
        </pc:spChg>
        <pc:spChg chg="add del">
          <ac:chgData name="Sonu Kr Yadav" userId="e31db157b73e9bac" providerId="LiveId" clId="{610D904F-67AD-42D3-9C50-B72308A45C68}" dt="2023-04-05T19:52:08.268" v="31" actId="26606"/>
          <ac:spMkLst>
            <pc:docMk/>
            <pc:sldMk cId="1333942398" sldId="266"/>
            <ac:spMk id="15" creationId="{E61B3818-C986-C164-CA43-1722587AE8DA}"/>
          </ac:spMkLst>
        </pc:spChg>
        <pc:spChg chg="add del">
          <ac:chgData name="Sonu Kr Yadav" userId="e31db157b73e9bac" providerId="LiveId" clId="{610D904F-67AD-42D3-9C50-B72308A45C68}" dt="2023-04-05T19:52:08.268" v="31" actId="26606"/>
          <ac:spMkLst>
            <pc:docMk/>
            <pc:sldMk cId="1333942398" sldId="266"/>
            <ac:spMk id="16" creationId="{D11AD2AD-0BA0-4DD3-8EEA-84686A0E718C}"/>
          </ac:spMkLst>
        </pc:spChg>
        <pc:spChg chg="add del">
          <ac:chgData name="Sonu Kr Yadav" userId="e31db157b73e9bac" providerId="LiveId" clId="{610D904F-67AD-42D3-9C50-B72308A45C68}" dt="2023-04-05T19:52:08.268" v="31" actId="26606"/>
          <ac:spMkLst>
            <pc:docMk/>
            <pc:sldMk cId="1333942398" sldId="266"/>
            <ac:spMk id="18" creationId="{9E5C5460-229E-46C8-A712-CC317985420F}"/>
          </ac:spMkLst>
        </pc:spChg>
        <pc:spChg chg="add del">
          <ac:chgData name="Sonu Kr Yadav" userId="e31db157b73e9bac" providerId="LiveId" clId="{610D904F-67AD-42D3-9C50-B72308A45C68}" dt="2023-04-05T19:52:08.268" v="31" actId="26606"/>
          <ac:spMkLst>
            <pc:docMk/>
            <pc:sldMk cId="1333942398" sldId="266"/>
            <ac:spMk id="20" creationId="{2552FC29-9118-466F-940E-80C84EFDF07B}"/>
          </ac:spMkLst>
        </pc:spChg>
        <pc:spChg chg="add">
          <ac:chgData name="Sonu Kr Yadav" userId="e31db157b73e9bac" providerId="LiveId" clId="{610D904F-67AD-42D3-9C50-B72308A45C68}" dt="2023-04-05T19:52:08.429" v="32" actId="26606"/>
          <ac:spMkLst>
            <pc:docMk/>
            <pc:sldMk cId="1333942398" sldId="266"/>
            <ac:spMk id="190" creationId="{5A0118C5-4F8D-4CF4-BADD-53FEACC6C42A}"/>
          </ac:spMkLst>
        </pc:spChg>
        <pc:spChg chg="add">
          <ac:chgData name="Sonu Kr Yadav" userId="e31db157b73e9bac" providerId="LiveId" clId="{610D904F-67AD-42D3-9C50-B72308A45C68}" dt="2023-04-05T19:52:08.429" v="32" actId="26606"/>
          <ac:spMkLst>
            <pc:docMk/>
            <pc:sldMk cId="1333942398" sldId="266"/>
            <ac:spMk id="361" creationId="{A99050EE-26AF-4253-BD50-F0FCD965A8F6}"/>
          </ac:spMkLst>
        </pc:spChg>
        <pc:spChg chg="add">
          <ac:chgData name="Sonu Kr Yadav" userId="e31db157b73e9bac" providerId="LiveId" clId="{610D904F-67AD-42D3-9C50-B72308A45C68}" dt="2023-04-05T19:52:08.429" v="32" actId="26606"/>
          <ac:spMkLst>
            <pc:docMk/>
            <pc:sldMk cId="1333942398" sldId="266"/>
            <ac:spMk id="365" creationId="{D0C78466-EB6E-45A0-99A6-A00789ACD90A}"/>
          </ac:spMkLst>
        </pc:spChg>
        <pc:spChg chg="add">
          <ac:chgData name="Sonu Kr Yadav" userId="e31db157b73e9bac" providerId="LiveId" clId="{610D904F-67AD-42D3-9C50-B72308A45C68}" dt="2023-04-05T19:52:08.429" v="32" actId="26606"/>
          <ac:spMkLst>
            <pc:docMk/>
            <pc:sldMk cId="1333942398" sldId="266"/>
            <ac:spMk id="366" creationId="{E99F76E4-5DFD-4DBE-B042-66FBCD1182C9}"/>
          </ac:spMkLst>
        </pc:spChg>
        <pc:spChg chg="add">
          <ac:chgData name="Sonu Kr Yadav" userId="e31db157b73e9bac" providerId="LiveId" clId="{610D904F-67AD-42D3-9C50-B72308A45C68}" dt="2023-04-05T19:52:08.429" v="32" actId="26606"/>
          <ac:spMkLst>
            <pc:docMk/>
            <pc:sldMk cId="1333942398" sldId="266"/>
            <ac:spMk id="374" creationId="{E61B3818-C986-C164-CA43-1722587AE8DA}"/>
          </ac:spMkLst>
        </pc:spChg>
        <pc:grpChg chg="add del">
          <ac:chgData name="Sonu Kr Yadav" userId="e31db157b73e9bac" providerId="LiveId" clId="{610D904F-67AD-42D3-9C50-B72308A45C68}" dt="2023-04-05T19:52:08.268" v="31" actId="26606"/>
          <ac:grpSpMkLst>
            <pc:docMk/>
            <pc:sldMk cId="1333942398" sldId="266"/>
            <ac:grpSpMk id="22" creationId="{0C156BF8-7FF7-440F-BE2B-417DFFE8BFA5}"/>
          </ac:grpSpMkLst>
        </pc:grpChg>
        <pc:grpChg chg="add">
          <ac:chgData name="Sonu Kr Yadav" userId="e31db157b73e9bac" providerId="LiveId" clId="{610D904F-67AD-42D3-9C50-B72308A45C68}" dt="2023-04-05T19:52:08.429" v="32" actId="26606"/>
          <ac:grpSpMkLst>
            <pc:docMk/>
            <pc:sldMk cId="1333942398" sldId="266"/>
            <ac:grpSpMk id="191" creationId="{773717CC-ECEE-4ABF-BA61-C59F46801775}"/>
          </ac:grpSpMkLst>
        </pc:grpChg>
        <pc:grpChg chg="add">
          <ac:chgData name="Sonu Kr Yadav" userId="e31db157b73e9bac" providerId="LiveId" clId="{610D904F-67AD-42D3-9C50-B72308A45C68}" dt="2023-04-05T19:52:08.429" v="32" actId="26606"/>
          <ac:grpSpMkLst>
            <pc:docMk/>
            <pc:sldMk cId="1333942398" sldId="266"/>
            <ac:grpSpMk id="362" creationId="{00E015F5-1A99-4E40-BC3D-7707802996B5}"/>
          </ac:grpSpMkLst>
        </pc:grpChg>
        <pc:grpChg chg="add">
          <ac:chgData name="Sonu Kr Yadav" userId="e31db157b73e9bac" providerId="LiveId" clId="{610D904F-67AD-42D3-9C50-B72308A45C68}" dt="2023-04-05T19:52:08.429" v="32" actId="26606"/>
          <ac:grpSpMkLst>
            <pc:docMk/>
            <pc:sldMk cId="1333942398" sldId="266"/>
            <ac:grpSpMk id="367" creationId="{5468B3A9-705E-43C3-A742-0619B0D8F2EE}"/>
          </ac:grpSpMkLst>
        </pc:grpChg>
        <pc:graphicFrameChg chg="add del">
          <ac:chgData name="Sonu Kr Yadav" userId="e31db157b73e9bac" providerId="LiveId" clId="{610D904F-67AD-42D3-9C50-B72308A45C68}" dt="2023-04-05T19:52:06.016" v="29" actId="26606"/>
          <ac:graphicFrameMkLst>
            <pc:docMk/>
            <pc:sldMk cId="1333942398" sldId="266"/>
            <ac:graphicFrameMk id="5" creationId="{1C2DC793-211B-56E5-65C7-1263CFD169CB}"/>
          </ac:graphicFrameMkLst>
        </pc:graphicFrameChg>
        <pc:picChg chg="add del">
          <ac:chgData name="Sonu Kr Yadav" userId="e31db157b73e9bac" providerId="LiveId" clId="{610D904F-67AD-42D3-9C50-B72308A45C68}" dt="2023-04-05T19:52:06.016" v="29" actId="26606"/>
          <ac:picMkLst>
            <pc:docMk/>
            <pc:sldMk cId="1333942398" sldId="266"/>
            <ac:picMk id="6" creationId="{07F7172A-2ACF-CDAB-C367-AFBA2009DB8D}"/>
          </ac:picMkLst>
        </pc:picChg>
      </pc:sldChg>
      <pc:sldChg chg="addSp delSp modSp mod setBg setClrOvrMap">
        <pc:chgData name="Sonu Kr Yadav" userId="e31db157b73e9bac" providerId="LiveId" clId="{610D904F-67AD-42D3-9C50-B72308A45C68}" dt="2023-04-05T19:53:29.493" v="55" actId="5793"/>
        <pc:sldMkLst>
          <pc:docMk/>
          <pc:sldMk cId="3054510799" sldId="267"/>
        </pc:sldMkLst>
        <pc:spChg chg="mod">
          <ac:chgData name="Sonu Kr Yadav" userId="e31db157b73e9bac" providerId="LiveId" clId="{610D904F-67AD-42D3-9C50-B72308A45C68}" dt="2023-04-05T19:53:29.493" v="55" actId="5793"/>
          <ac:spMkLst>
            <pc:docMk/>
            <pc:sldMk cId="3054510799" sldId="267"/>
            <ac:spMk id="2" creationId="{3337C712-A6D7-FDCD-6056-1F8C928C5F50}"/>
          </ac:spMkLst>
        </pc:spChg>
        <pc:spChg chg="mod">
          <ac:chgData name="Sonu Kr Yadav" userId="e31db157b73e9bac" providerId="LiveId" clId="{610D904F-67AD-42D3-9C50-B72308A45C68}" dt="2023-04-05T19:53:09.978" v="43" actId="113"/>
          <ac:spMkLst>
            <pc:docMk/>
            <pc:sldMk cId="3054510799" sldId="267"/>
            <ac:spMk id="3" creationId="{F81F7796-D038-985E-0F66-6739100C391D}"/>
          </ac:spMkLst>
        </pc:spChg>
        <pc:spChg chg="add del">
          <ac:chgData name="Sonu Kr Yadav" userId="e31db157b73e9bac" providerId="LiveId" clId="{610D904F-67AD-42D3-9C50-B72308A45C68}" dt="2023-04-05T19:52:44.567" v="34" actId="26606"/>
          <ac:spMkLst>
            <pc:docMk/>
            <pc:sldMk cId="3054510799" sldId="267"/>
            <ac:spMk id="9" creationId="{04812C46-200A-4DEB-A05E-3ED6C68C2387}"/>
          </ac:spMkLst>
        </pc:spChg>
        <pc:spChg chg="add del">
          <ac:chgData name="Sonu Kr Yadav" userId="e31db157b73e9bac" providerId="LiveId" clId="{610D904F-67AD-42D3-9C50-B72308A45C68}" dt="2023-04-05T19:52:52.951" v="36" actId="26606"/>
          <ac:spMkLst>
            <pc:docMk/>
            <pc:sldMk cId="3054510799" sldId="267"/>
            <ac:spMk id="10" creationId="{5A0118C5-4F8D-4CF4-BADD-53FEACC6C42A}"/>
          </ac:spMkLst>
        </pc:spChg>
        <pc:spChg chg="add del">
          <ac:chgData name="Sonu Kr Yadav" userId="e31db157b73e9bac" providerId="LiveId" clId="{610D904F-67AD-42D3-9C50-B72308A45C68}" dt="2023-04-05T19:52:44.567" v="34" actId="26606"/>
          <ac:spMkLst>
            <pc:docMk/>
            <pc:sldMk cId="3054510799" sldId="267"/>
            <ac:spMk id="11" creationId="{D1EA859B-E555-4109-94F3-6700E046E008}"/>
          </ac:spMkLst>
        </pc:spChg>
        <pc:spChg chg="add del">
          <ac:chgData name="Sonu Kr Yadav" userId="e31db157b73e9bac" providerId="LiveId" clId="{610D904F-67AD-42D3-9C50-B72308A45C68}" dt="2023-04-05T19:52:55.282" v="38" actId="26606"/>
          <ac:spMkLst>
            <pc:docMk/>
            <pc:sldMk cId="3054510799" sldId="267"/>
            <ac:spMk id="15" creationId="{7A5F0580-5EE9-419F-96EE-B6529EF6E7D0}"/>
          </ac:spMkLst>
        </pc:spChg>
        <pc:spChg chg="add del">
          <ac:chgData name="Sonu Kr Yadav" userId="e31db157b73e9bac" providerId="LiveId" clId="{610D904F-67AD-42D3-9C50-B72308A45C68}" dt="2023-04-05T19:52:52.951" v="36" actId="26606"/>
          <ac:spMkLst>
            <pc:docMk/>
            <pc:sldMk cId="3054510799" sldId="267"/>
            <ac:spMk id="16" creationId="{4E0A5C5C-2A95-428E-9F6A-0D29EBD57C9F}"/>
          </ac:spMkLst>
        </pc:spChg>
        <pc:spChg chg="add del">
          <ac:chgData name="Sonu Kr Yadav" userId="e31db157b73e9bac" providerId="LiveId" clId="{610D904F-67AD-42D3-9C50-B72308A45C68}" dt="2023-04-05T19:52:55.282" v="38" actId="26606"/>
          <ac:spMkLst>
            <pc:docMk/>
            <pc:sldMk cId="3054510799" sldId="267"/>
            <ac:spMk id="29" creationId="{21A75659-5A6F-4F77-9679-678A00B9D8DC}"/>
          </ac:spMkLst>
        </pc:spChg>
        <pc:spChg chg="add del">
          <ac:chgData name="Sonu Kr Yadav" userId="e31db157b73e9bac" providerId="LiveId" clId="{610D904F-67AD-42D3-9C50-B72308A45C68}" dt="2023-04-05T19:52:55.282" v="38" actId="26606"/>
          <ac:spMkLst>
            <pc:docMk/>
            <pc:sldMk cId="3054510799" sldId="267"/>
            <ac:spMk id="31" creationId="{E30A3A45-140E-431E-AED0-07EF836310B3}"/>
          </ac:spMkLst>
        </pc:spChg>
        <pc:spChg chg="add del">
          <ac:chgData name="Sonu Kr Yadav" userId="e31db157b73e9bac" providerId="LiveId" clId="{610D904F-67AD-42D3-9C50-B72308A45C68}" dt="2023-04-05T19:52:55.282" v="38" actId="26606"/>
          <ac:spMkLst>
            <pc:docMk/>
            <pc:sldMk cId="3054510799" sldId="267"/>
            <ac:spMk id="32" creationId="{55D4142C-5077-457F-A6AD-3FECFDB39685}"/>
          </ac:spMkLst>
        </pc:spChg>
        <pc:spChg chg="add del">
          <ac:chgData name="Sonu Kr Yadav" userId="e31db157b73e9bac" providerId="LiveId" clId="{610D904F-67AD-42D3-9C50-B72308A45C68}" dt="2023-04-05T19:52:56.945" v="40" actId="26606"/>
          <ac:spMkLst>
            <pc:docMk/>
            <pc:sldMk cId="3054510799" sldId="267"/>
            <ac:spMk id="194" creationId="{5A0118C5-4F8D-4CF4-BADD-53FEACC6C42A}"/>
          </ac:spMkLst>
        </pc:spChg>
        <pc:spChg chg="add del">
          <ac:chgData name="Sonu Kr Yadav" userId="e31db157b73e9bac" providerId="LiveId" clId="{610D904F-67AD-42D3-9C50-B72308A45C68}" dt="2023-04-05T19:52:56.945" v="40" actId="26606"/>
          <ac:spMkLst>
            <pc:docMk/>
            <pc:sldMk cId="3054510799" sldId="267"/>
            <ac:spMk id="195" creationId="{EAED1919-54A1-41C9-B30B-A3FF3F58E38B}"/>
          </ac:spMkLst>
        </pc:spChg>
        <pc:spChg chg="add del">
          <ac:chgData name="Sonu Kr Yadav" userId="e31db157b73e9bac" providerId="LiveId" clId="{610D904F-67AD-42D3-9C50-B72308A45C68}" dt="2023-04-05T19:52:56.945" v="40" actId="26606"/>
          <ac:spMkLst>
            <pc:docMk/>
            <pc:sldMk cId="3054510799" sldId="267"/>
            <ac:spMk id="199" creationId="{FFFEB18F-F81F-4CED-BE64-EB888A77C3B8}"/>
          </ac:spMkLst>
        </pc:spChg>
        <pc:spChg chg="add">
          <ac:chgData name="Sonu Kr Yadav" userId="e31db157b73e9bac" providerId="LiveId" clId="{610D904F-67AD-42D3-9C50-B72308A45C68}" dt="2023-04-05T19:52:56.960" v="41" actId="26606"/>
          <ac:spMkLst>
            <pc:docMk/>
            <pc:sldMk cId="3054510799" sldId="267"/>
            <ac:spMk id="206" creationId="{5A0118C5-4F8D-4CF4-BADD-53FEACC6C42A}"/>
          </ac:spMkLst>
        </pc:spChg>
        <pc:spChg chg="add">
          <ac:chgData name="Sonu Kr Yadav" userId="e31db157b73e9bac" providerId="LiveId" clId="{610D904F-67AD-42D3-9C50-B72308A45C68}" dt="2023-04-05T19:52:56.960" v="41" actId="26606"/>
          <ac:spMkLst>
            <pc:docMk/>
            <pc:sldMk cId="3054510799" sldId="267"/>
            <ac:spMk id="209" creationId="{4E0A5C5C-2A95-428E-9F6A-0D29EBD57C9F}"/>
          </ac:spMkLst>
        </pc:spChg>
        <pc:grpChg chg="add del">
          <ac:chgData name="Sonu Kr Yadav" userId="e31db157b73e9bac" providerId="LiveId" clId="{610D904F-67AD-42D3-9C50-B72308A45C68}" dt="2023-04-05T19:52:52.951" v="36" actId="26606"/>
          <ac:grpSpMkLst>
            <pc:docMk/>
            <pc:sldMk cId="3054510799" sldId="267"/>
            <ac:grpSpMk id="12" creationId="{2A638C7D-9088-41A9-88A0-7357157BC168}"/>
          </ac:grpSpMkLst>
        </pc:grpChg>
        <pc:grpChg chg="add del">
          <ac:chgData name="Sonu Kr Yadav" userId="e31db157b73e9bac" providerId="LiveId" clId="{610D904F-67AD-42D3-9C50-B72308A45C68}" dt="2023-04-05T19:52:56.945" v="40" actId="26606"/>
          <ac:grpSpMkLst>
            <pc:docMk/>
            <pc:sldMk cId="3054510799" sldId="267"/>
            <ac:grpSpMk id="14" creationId="{C4751043-2EE3-4222-9979-8E61D93DA8DC}"/>
          </ac:grpSpMkLst>
        </pc:grpChg>
        <pc:grpChg chg="add del">
          <ac:chgData name="Sonu Kr Yadav" userId="e31db157b73e9bac" providerId="LiveId" clId="{610D904F-67AD-42D3-9C50-B72308A45C68}" dt="2023-04-05T19:52:52.951" v="36" actId="26606"/>
          <ac:grpSpMkLst>
            <pc:docMk/>
            <pc:sldMk cId="3054510799" sldId="267"/>
            <ac:grpSpMk id="18" creationId="{3F219210-B16A-47B6-9AA8-207DAFF37E66}"/>
          </ac:grpSpMkLst>
        </pc:grpChg>
        <pc:grpChg chg="add del">
          <ac:chgData name="Sonu Kr Yadav" userId="e31db157b73e9bac" providerId="LiveId" clId="{610D904F-67AD-42D3-9C50-B72308A45C68}" dt="2023-04-05T19:52:56.945" v="40" actId="26606"/>
          <ac:grpSpMkLst>
            <pc:docMk/>
            <pc:sldMk cId="3054510799" sldId="267"/>
            <ac:grpSpMk id="20" creationId="{00E015F5-1A99-4E40-BC3D-7707802996B5}"/>
          </ac:grpSpMkLst>
        </pc:grpChg>
        <pc:grpChg chg="add del">
          <ac:chgData name="Sonu Kr Yadav" userId="e31db157b73e9bac" providerId="LiveId" clId="{610D904F-67AD-42D3-9C50-B72308A45C68}" dt="2023-04-05T19:52:52.951" v="36" actId="26606"/>
          <ac:grpSpMkLst>
            <pc:docMk/>
            <pc:sldMk cId="3054510799" sldId="267"/>
            <ac:grpSpMk id="22" creationId="{582A903B-6B78-4F0A-B7C9-3D80499020B8}"/>
          </ac:grpSpMkLst>
        </pc:grpChg>
        <pc:grpChg chg="add del">
          <ac:chgData name="Sonu Kr Yadav" userId="e31db157b73e9bac" providerId="LiveId" clId="{610D904F-67AD-42D3-9C50-B72308A45C68}" dt="2023-04-05T19:52:56.945" v="40" actId="26606"/>
          <ac:grpSpMkLst>
            <pc:docMk/>
            <pc:sldMk cId="3054510799" sldId="267"/>
            <ac:grpSpMk id="24" creationId="{5468B3A9-705E-43C3-A742-0619B0D8F2EE}"/>
          </ac:grpSpMkLst>
        </pc:grpChg>
        <pc:grpChg chg="add">
          <ac:chgData name="Sonu Kr Yadav" userId="e31db157b73e9bac" providerId="LiveId" clId="{610D904F-67AD-42D3-9C50-B72308A45C68}" dt="2023-04-05T19:52:56.960" v="41" actId="26606"/>
          <ac:grpSpMkLst>
            <pc:docMk/>
            <pc:sldMk cId="3054510799" sldId="267"/>
            <ac:grpSpMk id="207" creationId="{2A638C7D-9088-41A9-88A0-7357157BC168}"/>
          </ac:grpSpMkLst>
        </pc:grpChg>
        <pc:grpChg chg="add">
          <ac:chgData name="Sonu Kr Yadav" userId="e31db157b73e9bac" providerId="LiveId" clId="{610D904F-67AD-42D3-9C50-B72308A45C68}" dt="2023-04-05T19:52:56.960" v="41" actId="26606"/>
          <ac:grpSpMkLst>
            <pc:docMk/>
            <pc:sldMk cId="3054510799" sldId="267"/>
            <ac:grpSpMk id="210" creationId="{3F219210-B16A-47B6-9AA8-207DAFF37E66}"/>
          </ac:grpSpMkLst>
        </pc:grpChg>
        <pc:grpChg chg="add">
          <ac:chgData name="Sonu Kr Yadav" userId="e31db157b73e9bac" providerId="LiveId" clId="{610D904F-67AD-42D3-9C50-B72308A45C68}" dt="2023-04-05T19:52:56.960" v="41" actId="26606"/>
          <ac:grpSpMkLst>
            <pc:docMk/>
            <pc:sldMk cId="3054510799" sldId="267"/>
            <ac:grpSpMk id="213" creationId="{582A903B-6B78-4F0A-B7C9-3D80499020B8}"/>
          </ac:grpSpMkLst>
        </pc:grpChg>
        <pc:picChg chg="add del">
          <ac:chgData name="Sonu Kr Yadav" userId="e31db157b73e9bac" providerId="LiveId" clId="{610D904F-67AD-42D3-9C50-B72308A45C68}" dt="2023-04-05T19:52:44.567" v="34" actId="26606"/>
          <ac:picMkLst>
            <pc:docMk/>
            <pc:sldMk cId="3054510799" sldId="267"/>
            <ac:picMk id="5" creationId="{EC281D46-9A7F-A4AE-343D-3E8CACBC4B1C}"/>
          </ac:picMkLst>
        </pc:picChg>
        <pc:picChg chg="add del">
          <ac:chgData name="Sonu Kr Yadav" userId="e31db157b73e9bac" providerId="LiveId" clId="{610D904F-67AD-42D3-9C50-B72308A45C68}" dt="2023-04-05T19:52:52.951" v="36" actId="26606"/>
          <ac:picMkLst>
            <pc:docMk/>
            <pc:sldMk cId="3054510799" sldId="267"/>
            <ac:picMk id="7" creationId="{79A4D3E9-776A-9053-EF9F-02C173DDB215}"/>
          </ac:picMkLst>
        </pc:picChg>
        <pc:picChg chg="add del">
          <ac:chgData name="Sonu Kr Yadav" userId="e31db157b73e9bac" providerId="LiveId" clId="{610D904F-67AD-42D3-9C50-B72308A45C68}" dt="2023-04-05T19:52:55.282" v="38" actId="26606"/>
          <ac:picMkLst>
            <pc:docMk/>
            <pc:sldMk cId="3054510799" sldId="267"/>
            <ac:picMk id="30" creationId="{66B56DBB-A78D-C91A-A9CB-D3E011DD993C}"/>
          </ac:picMkLst>
        </pc:picChg>
        <pc:picChg chg="add del">
          <ac:chgData name="Sonu Kr Yadav" userId="e31db157b73e9bac" providerId="LiveId" clId="{610D904F-67AD-42D3-9C50-B72308A45C68}" dt="2023-04-05T19:52:56.945" v="40" actId="26606"/>
          <ac:picMkLst>
            <pc:docMk/>
            <pc:sldMk cId="3054510799" sldId="267"/>
            <ac:picMk id="196" creationId="{90B13FFA-8DCE-AEBF-1CAE-0F801382DE45}"/>
          </ac:picMkLst>
        </pc:picChg>
        <pc:picChg chg="add">
          <ac:chgData name="Sonu Kr Yadav" userId="e31db157b73e9bac" providerId="LiveId" clId="{610D904F-67AD-42D3-9C50-B72308A45C68}" dt="2023-04-05T19:52:56.960" v="41" actId="26606"/>
          <ac:picMkLst>
            <pc:docMk/>
            <pc:sldMk cId="3054510799" sldId="267"/>
            <ac:picMk id="212" creationId="{79A4D3E9-776A-9053-EF9F-02C173DDB215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3C4DF0-2EDD-404B-B2FB-4C3D71A6B45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03B7380-DE9C-4E8D-A51B-BCFEBB8EFC6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IMPLEMENTING DATABASE INTEGRATION TO STORE AND RETRIEVE USER DATA AND PASSWORDS. ADDING ENCRYPTION AND DECRYTION METHODS TO MAKE THE APPLICATION MORE SECURE. </a:t>
          </a:r>
          <a:endParaRPr lang="en-US" dirty="0"/>
        </a:p>
      </dgm:t>
    </dgm:pt>
    <dgm:pt modelId="{C3EFE6D8-D2F5-46A8-9C60-3A72DDF46D00}" type="parTrans" cxnId="{ECF653E3-827B-4CCC-BAA2-969B8FDE4F44}">
      <dgm:prSet/>
      <dgm:spPr/>
      <dgm:t>
        <a:bodyPr/>
        <a:lstStyle/>
        <a:p>
          <a:endParaRPr lang="en-US"/>
        </a:p>
      </dgm:t>
    </dgm:pt>
    <dgm:pt modelId="{0ECD0812-7DB7-4522-94BC-B432F8454E33}" type="sibTrans" cxnId="{ECF653E3-827B-4CCC-BAA2-969B8FDE4F44}">
      <dgm:prSet/>
      <dgm:spPr/>
      <dgm:t>
        <a:bodyPr/>
        <a:lstStyle/>
        <a:p>
          <a:endParaRPr lang="en-US"/>
        </a:p>
      </dgm:t>
    </dgm:pt>
    <dgm:pt modelId="{EE5BFD55-8396-47C5-9F99-63231428913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ADDING A PASSWORD STRENGTH CHECKER TO HELP USERS SET STRONG PASSWORDS. </a:t>
          </a:r>
          <a:endParaRPr lang="en-US"/>
        </a:p>
      </dgm:t>
    </dgm:pt>
    <dgm:pt modelId="{8E98961B-D092-428D-B45A-7EA36980EB9C}" type="parTrans" cxnId="{A4C38E97-8EF7-4C95-BBDC-C7B3ED12802C}">
      <dgm:prSet/>
      <dgm:spPr/>
      <dgm:t>
        <a:bodyPr/>
        <a:lstStyle/>
        <a:p>
          <a:endParaRPr lang="en-US"/>
        </a:p>
      </dgm:t>
    </dgm:pt>
    <dgm:pt modelId="{30585BCA-36CD-4EF0-A8AD-D4B1AEEEF5C4}" type="sibTrans" cxnId="{A4C38E97-8EF7-4C95-BBDC-C7B3ED12802C}">
      <dgm:prSet/>
      <dgm:spPr/>
      <dgm:t>
        <a:bodyPr/>
        <a:lstStyle/>
        <a:p>
          <a:endParaRPr lang="en-US"/>
        </a:p>
      </dgm:t>
    </dgm:pt>
    <dgm:pt modelId="{6F9BFDD8-2E4A-4CF3-A08B-A3C47180B57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ADDING PASSWORD EXPIRATION POLICIES. </a:t>
          </a:r>
          <a:endParaRPr lang="en-US"/>
        </a:p>
      </dgm:t>
    </dgm:pt>
    <dgm:pt modelId="{38BE5171-0243-49FA-B325-3DF2C371CB96}" type="parTrans" cxnId="{EC2D93AC-BD1B-4523-951C-738E61A27DC6}">
      <dgm:prSet/>
      <dgm:spPr/>
      <dgm:t>
        <a:bodyPr/>
        <a:lstStyle/>
        <a:p>
          <a:endParaRPr lang="en-US"/>
        </a:p>
      </dgm:t>
    </dgm:pt>
    <dgm:pt modelId="{7317EF60-6190-4BD0-B33F-06BA76A69D06}" type="sibTrans" cxnId="{EC2D93AC-BD1B-4523-951C-738E61A27DC6}">
      <dgm:prSet/>
      <dgm:spPr/>
      <dgm:t>
        <a:bodyPr/>
        <a:lstStyle/>
        <a:p>
          <a:endParaRPr lang="en-US"/>
        </a:p>
      </dgm:t>
    </dgm:pt>
    <dgm:pt modelId="{A41E2033-7CFC-4ECA-8A86-BA3C133ABEF9}" type="pres">
      <dgm:prSet presAssocID="{4F3C4DF0-2EDD-404B-B2FB-4C3D71A6B45C}" presName="root" presStyleCnt="0">
        <dgm:presLayoutVars>
          <dgm:dir/>
          <dgm:resizeHandles val="exact"/>
        </dgm:presLayoutVars>
      </dgm:prSet>
      <dgm:spPr/>
    </dgm:pt>
    <dgm:pt modelId="{2528B615-29E9-447B-9CDC-C51141F8896A}" type="pres">
      <dgm:prSet presAssocID="{403B7380-DE9C-4E8D-A51B-BCFEBB8EFC6E}" presName="compNode" presStyleCnt="0"/>
      <dgm:spPr/>
    </dgm:pt>
    <dgm:pt modelId="{4216F1E0-D0F8-47F6-9CB1-E95ED49DF3E6}" type="pres">
      <dgm:prSet presAssocID="{403B7380-DE9C-4E8D-A51B-BCFEBB8EFC6E}" presName="bgRect" presStyleLbl="bgShp" presStyleIdx="0" presStyleCnt="3"/>
      <dgm:spPr/>
    </dgm:pt>
    <dgm:pt modelId="{25D45EFC-61A0-4DAF-A6D2-F6D6B049461E}" type="pres">
      <dgm:prSet presAssocID="{403B7380-DE9C-4E8D-A51B-BCFEBB8EFC6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9AFD95C8-DD87-4D28-9976-56E9983486E5}" type="pres">
      <dgm:prSet presAssocID="{403B7380-DE9C-4E8D-A51B-BCFEBB8EFC6E}" presName="spaceRect" presStyleCnt="0"/>
      <dgm:spPr/>
    </dgm:pt>
    <dgm:pt modelId="{C73994D5-DBD6-4BC9-9BF9-52995D092EF8}" type="pres">
      <dgm:prSet presAssocID="{403B7380-DE9C-4E8D-A51B-BCFEBB8EFC6E}" presName="parTx" presStyleLbl="revTx" presStyleIdx="0" presStyleCnt="3">
        <dgm:presLayoutVars>
          <dgm:chMax val="0"/>
          <dgm:chPref val="0"/>
        </dgm:presLayoutVars>
      </dgm:prSet>
      <dgm:spPr/>
    </dgm:pt>
    <dgm:pt modelId="{DAF76457-9B5B-4D7E-963D-9F3D3B91BDD2}" type="pres">
      <dgm:prSet presAssocID="{0ECD0812-7DB7-4522-94BC-B432F8454E33}" presName="sibTrans" presStyleCnt="0"/>
      <dgm:spPr/>
    </dgm:pt>
    <dgm:pt modelId="{ED44F7E8-BAFB-458D-8EC7-886AC14B8537}" type="pres">
      <dgm:prSet presAssocID="{EE5BFD55-8396-47C5-9F99-632314289133}" presName="compNode" presStyleCnt="0"/>
      <dgm:spPr/>
    </dgm:pt>
    <dgm:pt modelId="{D05101CF-F726-4534-9615-5EE82A998AD8}" type="pres">
      <dgm:prSet presAssocID="{EE5BFD55-8396-47C5-9F99-632314289133}" presName="bgRect" presStyleLbl="bgShp" presStyleIdx="1" presStyleCnt="3"/>
      <dgm:spPr/>
    </dgm:pt>
    <dgm:pt modelId="{D97D63E9-AFEF-4430-B198-11E15AEAB020}" type="pres">
      <dgm:prSet presAssocID="{EE5BFD55-8396-47C5-9F99-63231428913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87EA3A44-7E71-4800-86B5-A6969CF4FA8E}" type="pres">
      <dgm:prSet presAssocID="{EE5BFD55-8396-47C5-9F99-632314289133}" presName="spaceRect" presStyleCnt="0"/>
      <dgm:spPr/>
    </dgm:pt>
    <dgm:pt modelId="{DFB54F1C-A4E7-4721-9868-18E21988A106}" type="pres">
      <dgm:prSet presAssocID="{EE5BFD55-8396-47C5-9F99-632314289133}" presName="parTx" presStyleLbl="revTx" presStyleIdx="1" presStyleCnt="3">
        <dgm:presLayoutVars>
          <dgm:chMax val="0"/>
          <dgm:chPref val="0"/>
        </dgm:presLayoutVars>
      </dgm:prSet>
      <dgm:spPr/>
    </dgm:pt>
    <dgm:pt modelId="{D551FC92-A422-40E0-BAD4-BA0B01452191}" type="pres">
      <dgm:prSet presAssocID="{30585BCA-36CD-4EF0-A8AD-D4B1AEEEF5C4}" presName="sibTrans" presStyleCnt="0"/>
      <dgm:spPr/>
    </dgm:pt>
    <dgm:pt modelId="{71D31CD3-90F8-4A52-9BC3-536CD636FA9E}" type="pres">
      <dgm:prSet presAssocID="{6F9BFDD8-2E4A-4CF3-A08B-A3C47180B57E}" presName="compNode" presStyleCnt="0"/>
      <dgm:spPr/>
    </dgm:pt>
    <dgm:pt modelId="{AC9B8099-A4AE-490F-9BEA-64E783147A48}" type="pres">
      <dgm:prSet presAssocID="{6F9BFDD8-2E4A-4CF3-A08B-A3C47180B57E}" presName="bgRect" presStyleLbl="bgShp" presStyleIdx="2" presStyleCnt="3"/>
      <dgm:spPr/>
    </dgm:pt>
    <dgm:pt modelId="{722867A6-5BA0-437B-B4E3-C13CC05FB14B}" type="pres">
      <dgm:prSet presAssocID="{6F9BFDD8-2E4A-4CF3-A08B-A3C47180B57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ED1E007-7050-42E4-BBBB-CF6171834550}" type="pres">
      <dgm:prSet presAssocID="{6F9BFDD8-2E4A-4CF3-A08B-A3C47180B57E}" presName="spaceRect" presStyleCnt="0"/>
      <dgm:spPr/>
    </dgm:pt>
    <dgm:pt modelId="{AD78D84A-A2BE-42BC-93CA-72FB3DC96677}" type="pres">
      <dgm:prSet presAssocID="{6F9BFDD8-2E4A-4CF3-A08B-A3C47180B57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A1A701D-295B-4186-A396-A7C015368905}" type="presOf" srcId="{403B7380-DE9C-4E8D-A51B-BCFEBB8EFC6E}" destId="{C73994D5-DBD6-4BC9-9BF9-52995D092EF8}" srcOrd="0" destOrd="0" presId="urn:microsoft.com/office/officeart/2018/2/layout/IconVerticalSolidList"/>
    <dgm:cxn modelId="{3C85AF5E-8D66-4A23-A3DA-279560B63D24}" type="presOf" srcId="{EE5BFD55-8396-47C5-9F99-632314289133}" destId="{DFB54F1C-A4E7-4721-9868-18E21988A106}" srcOrd="0" destOrd="0" presId="urn:microsoft.com/office/officeart/2018/2/layout/IconVerticalSolidList"/>
    <dgm:cxn modelId="{957F3093-A57D-4A8B-AB64-2F8AF1CAE2F5}" type="presOf" srcId="{6F9BFDD8-2E4A-4CF3-A08B-A3C47180B57E}" destId="{AD78D84A-A2BE-42BC-93CA-72FB3DC96677}" srcOrd="0" destOrd="0" presId="urn:microsoft.com/office/officeart/2018/2/layout/IconVerticalSolidList"/>
    <dgm:cxn modelId="{A4C38E97-8EF7-4C95-BBDC-C7B3ED12802C}" srcId="{4F3C4DF0-2EDD-404B-B2FB-4C3D71A6B45C}" destId="{EE5BFD55-8396-47C5-9F99-632314289133}" srcOrd="1" destOrd="0" parTransId="{8E98961B-D092-428D-B45A-7EA36980EB9C}" sibTransId="{30585BCA-36CD-4EF0-A8AD-D4B1AEEEF5C4}"/>
    <dgm:cxn modelId="{EC2D93AC-BD1B-4523-951C-738E61A27DC6}" srcId="{4F3C4DF0-2EDD-404B-B2FB-4C3D71A6B45C}" destId="{6F9BFDD8-2E4A-4CF3-A08B-A3C47180B57E}" srcOrd="2" destOrd="0" parTransId="{38BE5171-0243-49FA-B325-3DF2C371CB96}" sibTransId="{7317EF60-6190-4BD0-B33F-06BA76A69D06}"/>
    <dgm:cxn modelId="{ECF653E3-827B-4CCC-BAA2-969B8FDE4F44}" srcId="{4F3C4DF0-2EDD-404B-B2FB-4C3D71A6B45C}" destId="{403B7380-DE9C-4E8D-A51B-BCFEBB8EFC6E}" srcOrd="0" destOrd="0" parTransId="{C3EFE6D8-D2F5-46A8-9C60-3A72DDF46D00}" sibTransId="{0ECD0812-7DB7-4522-94BC-B432F8454E33}"/>
    <dgm:cxn modelId="{17FFE8EF-950D-45CA-B53A-CD6D22DDEF86}" type="presOf" srcId="{4F3C4DF0-2EDD-404B-B2FB-4C3D71A6B45C}" destId="{A41E2033-7CFC-4ECA-8A86-BA3C133ABEF9}" srcOrd="0" destOrd="0" presId="urn:microsoft.com/office/officeart/2018/2/layout/IconVerticalSolidList"/>
    <dgm:cxn modelId="{1F856F39-D457-4AE0-8EFA-2D9F2C9CFD85}" type="presParOf" srcId="{A41E2033-7CFC-4ECA-8A86-BA3C133ABEF9}" destId="{2528B615-29E9-447B-9CDC-C51141F8896A}" srcOrd="0" destOrd="0" presId="urn:microsoft.com/office/officeart/2018/2/layout/IconVerticalSolidList"/>
    <dgm:cxn modelId="{982A165A-D0A6-4C4E-899C-3CB3A0B9D04B}" type="presParOf" srcId="{2528B615-29E9-447B-9CDC-C51141F8896A}" destId="{4216F1E0-D0F8-47F6-9CB1-E95ED49DF3E6}" srcOrd="0" destOrd="0" presId="urn:microsoft.com/office/officeart/2018/2/layout/IconVerticalSolidList"/>
    <dgm:cxn modelId="{C3ADD425-68F6-438A-B3A1-6D8F6058D01B}" type="presParOf" srcId="{2528B615-29E9-447B-9CDC-C51141F8896A}" destId="{25D45EFC-61A0-4DAF-A6D2-F6D6B049461E}" srcOrd="1" destOrd="0" presId="urn:microsoft.com/office/officeart/2018/2/layout/IconVerticalSolidList"/>
    <dgm:cxn modelId="{72968174-63C3-49B3-BF82-F2A893D63975}" type="presParOf" srcId="{2528B615-29E9-447B-9CDC-C51141F8896A}" destId="{9AFD95C8-DD87-4D28-9976-56E9983486E5}" srcOrd="2" destOrd="0" presId="urn:microsoft.com/office/officeart/2018/2/layout/IconVerticalSolidList"/>
    <dgm:cxn modelId="{6D698EAE-34ED-4B31-88A4-5EA19E944C07}" type="presParOf" srcId="{2528B615-29E9-447B-9CDC-C51141F8896A}" destId="{C73994D5-DBD6-4BC9-9BF9-52995D092EF8}" srcOrd="3" destOrd="0" presId="urn:microsoft.com/office/officeart/2018/2/layout/IconVerticalSolidList"/>
    <dgm:cxn modelId="{A5B0F2E0-16FC-47C4-BBF7-D8D5861E7721}" type="presParOf" srcId="{A41E2033-7CFC-4ECA-8A86-BA3C133ABEF9}" destId="{DAF76457-9B5B-4D7E-963D-9F3D3B91BDD2}" srcOrd="1" destOrd="0" presId="urn:microsoft.com/office/officeart/2018/2/layout/IconVerticalSolidList"/>
    <dgm:cxn modelId="{3598804C-EA3A-434E-9D76-E12C6A28BE39}" type="presParOf" srcId="{A41E2033-7CFC-4ECA-8A86-BA3C133ABEF9}" destId="{ED44F7E8-BAFB-458D-8EC7-886AC14B8537}" srcOrd="2" destOrd="0" presId="urn:microsoft.com/office/officeart/2018/2/layout/IconVerticalSolidList"/>
    <dgm:cxn modelId="{EED21E1D-304F-49F6-8B73-AF33F647B067}" type="presParOf" srcId="{ED44F7E8-BAFB-458D-8EC7-886AC14B8537}" destId="{D05101CF-F726-4534-9615-5EE82A998AD8}" srcOrd="0" destOrd="0" presId="urn:microsoft.com/office/officeart/2018/2/layout/IconVerticalSolidList"/>
    <dgm:cxn modelId="{793A957B-C9CA-4385-A0FC-6572691778C8}" type="presParOf" srcId="{ED44F7E8-BAFB-458D-8EC7-886AC14B8537}" destId="{D97D63E9-AFEF-4430-B198-11E15AEAB020}" srcOrd="1" destOrd="0" presId="urn:microsoft.com/office/officeart/2018/2/layout/IconVerticalSolidList"/>
    <dgm:cxn modelId="{610E9CE0-0CB5-4E51-8E8D-7DF79F78A2CE}" type="presParOf" srcId="{ED44F7E8-BAFB-458D-8EC7-886AC14B8537}" destId="{87EA3A44-7E71-4800-86B5-A6969CF4FA8E}" srcOrd="2" destOrd="0" presId="urn:microsoft.com/office/officeart/2018/2/layout/IconVerticalSolidList"/>
    <dgm:cxn modelId="{FD77BB75-5944-41BF-AC96-537096631A68}" type="presParOf" srcId="{ED44F7E8-BAFB-458D-8EC7-886AC14B8537}" destId="{DFB54F1C-A4E7-4721-9868-18E21988A106}" srcOrd="3" destOrd="0" presId="urn:microsoft.com/office/officeart/2018/2/layout/IconVerticalSolidList"/>
    <dgm:cxn modelId="{2D1B1896-CFE0-4BC7-B525-5848FE1FAF86}" type="presParOf" srcId="{A41E2033-7CFC-4ECA-8A86-BA3C133ABEF9}" destId="{D551FC92-A422-40E0-BAD4-BA0B01452191}" srcOrd="3" destOrd="0" presId="urn:microsoft.com/office/officeart/2018/2/layout/IconVerticalSolidList"/>
    <dgm:cxn modelId="{7D25947B-96CF-477A-AE69-D3117F010FA2}" type="presParOf" srcId="{A41E2033-7CFC-4ECA-8A86-BA3C133ABEF9}" destId="{71D31CD3-90F8-4A52-9BC3-536CD636FA9E}" srcOrd="4" destOrd="0" presId="urn:microsoft.com/office/officeart/2018/2/layout/IconVerticalSolidList"/>
    <dgm:cxn modelId="{63D1BFAA-A108-4847-9D65-BD663F30D22F}" type="presParOf" srcId="{71D31CD3-90F8-4A52-9BC3-536CD636FA9E}" destId="{AC9B8099-A4AE-490F-9BEA-64E783147A48}" srcOrd="0" destOrd="0" presId="urn:microsoft.com/office/officeart/2018/2/layout/IconVerticalSolidList"/>
    <dgm:cxn modelId="{275F3639-83A8-48BE-868A-CE8F0008FFFA}" type="presParOf" srcId="{71D31CD3-90F8-4A52-9BC3-536CD636FA9E}" destId="{722867A6-5BA0-437B-B4E3-C13CC05FB14B}" srcOrd="1" destOrd="0" presId="urn:microsoft.com/office/officeart/2018/2/layout/IconVerticalSolidList"/>
    <dgm:cxn modelId="{71FB67CE-C5C0-430A-B736-5D02561BBFE8}" type="presParOf" srcId="{71D31CD3-90F8-4A52-9BC3-536CD636FA9E}" destId="{1ED1E007-7050-42E4-BBBB-CF6171834550}" srcOrd="2" destOrd="0" presId="urn:microsoft.com/office/officeart/2018/2/layout/IconVerticalSolidList"/>
    <dgm:cxn modelId="{0BFDE37E-796D-4C3D-B01F-31F30E968ECC}" type="presParOf" srcId="{71D31CD3-90F8-4A52-9BC3-536CD636FA9E}" destId="{AD78D84A-A2BE-42BC-93CA-72FB3DC9667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16F1E0-D0F8-47F6-9CB1-E95ED49DF3E6}">
      <dsp:nvSpPr>
        <dsp:cNvPr id="0" name=""/>
        <dsp:cNvSpPr/>
      </dsp:nvSpPr>
      <dsp:spPr>
        <a:xfrm>
          <a:off x="0" y="663"/>
          <a:ext cx="6934200" cy="15514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D45EFC-61A0-4DAF-A6D2-F6D6B049461E}">
      <dsp:nvSpPr>
        <dsp:cNvPr id="0" name=""/>
        <dsp:cNvSpPr/>
      </dsp:nvSpPr>
      <dsp:spPr>
        <a:xfrm>
          <a:off x="469311" y="349737"/>
          <a:ext cx="853293" cy="8532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3994D5-DBD6-4BC9-9BF9-52995D092EF8}">
      <dsp:nvSpPr>
        <dsp:cNvPr id="0" name=""/>
        <dsp:cNvSpPr/>
      </dsp:nvSpPr>
      <dsp:spPr>
        <a:xfrm>
          <a:off x="1791916" y="663"/>
          <a:ext cx="5142283" cy="1551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194" tIns="164194" rIns="164194" bIns="16419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IMPLEMENTING DATABASE INTEGRATION TO STORE AND RETRIEVE USER DATA AND PASSWORDS. ADDING ENCRYPTION AND DECRYTION METHODS TO MAKE THE APPLICATION MORE SECURE. </a:t>
          </a:r>
          <a:endParaRPr lang="en-US" sz="1700" kern="1200" dirty="0"/>
        </a:p>
      </dsp:txBody>
      <dsp:txXfrm>
        <a:off x="1791916" y="663"/>
        <a:ext cx="5142283" cy="1551443"/>
      </dsp:txXfrm>
    </dsp:sp>
    <dsp:sp modelId="{D05101CF-F726-4534-9615-5EE82A998AD8}">
      <dsp:nvSpPr>
        <dsp:cNvPr id="0" name=""/>
        <dsp:cNvSpPr/>
      </dsp:nvSpPr>
      <dsp:spPr>
        <a:xfrm>
          <a:off x="0" y="1939966"/>
          <a:ext cx="6934200" cy="15514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D63E9-AFEF-4430-B198-11E15AEAB020}">
      <dsp:nvSpPr>
        <dsp:cNvPr id="0" name=""/>
        <dsp:cNvSpPr/>
      </dsp:nvSpPr>
      <dsp:spPr>
        <a:xfrm>
          <a:off x="469311" y="2289041"/>
          <a:ext cx="853293" cy="8532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B54F1C-A4E7-4721-9868-18E21988A106}">
      <dsp:nvSpPr>
        <dsp:cNvPr id="0" name=""/>
        <dsp:cNvSpPr/>
      </dsp:nvSpPr>
      <dsp:spPr>
        <a:xfrm>
          <a:off x="1791916" y="1939966"/>
          <a:ext cx="5142283" cy="1551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194" tIns="164194" rIns="164194" bIns="16419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ADDING A PASSWORD STRENGTH CHECKER TO HELP USERS SET STRONG PASSWORDS. </a:t>
          </a:r>
          <a:endParaRPr lang="en-US" sz="1700" kern="1200"/>
        </a:p>
      </dsp:txBody>
      <dsp:txXfrm>
        <a:off x="1791916" y="1939966"/>
        <a:ext cx="5142283" cy="1551443"/>
      </dsp:txXfrm>
    </dsp:sp>
    <dsp:sp modelId="{AC9B8099-A4AE-490F-9BEA-64E783147A48}">
      <dsp:nvSpPr>
        <dsp:cNvPr id="0" name=""/>
        <dsp:cNvSpPr/>
      </dsp:nvSpPr>
      <dsp:spPr>
        <a:xfrm>
          <a:off x="0" y="3879270"/>
          <a:ext cx="6934200" cy="15514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2867A6-5BA0-437B-B4E3-C13CC05FB14B}">
      <dsp:nvSpPr>
        <dsp:cNvPr id="0" name=""/>
        <dsp:cNvSpPr/>
      </dsp:nvSpPr>
      <dsp:spPr>
        <a:xfrm>
          <a:off x="469311" y="4228345"/>
          <a:ext cx="853293" cy="8532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78D84A-A2BE-42BC-93CA-72FB3DC96677}">
      <dsp:nvSpPr>
        <dsp:cNvPr id="0" name=""/>
        <dsp:cNvSpPr/>
      </dsp:nvSpPr>
      <dsp:spPr>
        <a:xfrm>
          <a:off x="1791916" y="3879270"/>
          <a:ext cx="5142283" cy="1551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194" tIns="164194" rIns="164194" bIns="16419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ADDING PASSWORD EXPIRATION POLICIES. </a:t>
          </a:r>
          <a:endParaRPr lang="en-US" sz="1700" kern="1200"/>
        </a:p>
      </dsp:txBody>
      <dsp:txXfrm>
        <a:off x="1791916" y="3879270"/>
        <a:ext cx="5142283" cy="15514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4C500-D9C6-5E73-61E2-148FFC118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C853F-C7E4-12E3-1AA6-A3B9CB4AC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D8DEC-433A-C184-E5AB-15FC8EF98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BC17-5E45-4F2A-8340-20BAD21B6E94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47560-E165-253A-9E3A-71E725D7F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3E259-31B6-6D31-1CAB-DC05FD59B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4E7B-1EF6-4DFA-9D4C-A2246CC04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276357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8A61F-2737-AA34-3B74-7EB22DD0C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7BBA61-B329-AD31-0DC1-8872AB80B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B22A2-934A-EC8B-B34E-EDD409910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BC17-5E45-4F2A-8340-20BAD21B6E94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5C67A-9390-F42E-10BC-A70F0C6EB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0FC7F-02A0-4BCF-0390-02292ACA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4E7B-1EF6-4DFA-9D4C-A2246CC04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28800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07B2C3-882D-EA1B-2DFF-63157614B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4D34A9-4E14-5F02-DFFF-7294C4F1A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DB9C0-5F08-3CC9-4A30-E65A04C8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BC17-5E45-4F2A-8340-20BAD21B6E94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E3936-C8A1-6524-14B2-01CA3BC68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AC1B0-5E9A-F8A1-7958-FA0318330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4E7B-1EF6-4DFA-9D4C-A2246CC04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33078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C2C0D-9E8C-755D-E3D7-542E3191A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63895-B8A3-D103-A9D2-3D92DDCC0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ECC4B-C874-95F0-CE05-0F85CC0EB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BC17-5E45-4F2A-8340-20BAD21B6E94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5C209-AE8F-1EC6-EE24-2A38C6079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12160-E6D5-600B-DF9C-9FA37D306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4E7B-1EF6-4DFA-9D4C-A2246CC04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13849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41FB7-32FA-4E10-AC41-C6562A68B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DF566-AD6A-3015-937B-8E42EF064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84466-F6A4-B24C-3332-4800DB2F4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BC17-5E45-4F2A-8340-20BAD21B6E94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2AB7C-C40E-E2C5-5551-C30831AD4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3CD0A-F196-3E05-657C-155312839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4E7B-1EF6-4DFA-9D4C-A2246CC04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91720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D652A-D285-4AB6-CB06-8F78370A2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CCC77-2CB2-C21A-76F0-A99C3C51AA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A2E1C-D940-B8B0-B8D7-7AD970423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5EDF5-15C6-613E-AD00-0A5EB717D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BC17-5E45-4F2A-8340-20BAD21B6E94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75F86-5FF8-B626-21ED-34FE9ED98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1DD65-96AB-F6D2-99F3-33200D726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4E7B-1EF6-4DFA-9D4C-A2246CC04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507354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4C32E-DC7B-F9AF-2D1B-9480898FD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74519-3A1C-F457-C9BB-7C37C29D8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F8708-75AA-E1EE-D0FF-4D619A796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C4DCBF-03EF-E144-CD9E-88E75EAFC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89CD97-9D05-B138-DBF3-85916C6778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95D667-931B-8FBA-1CF9-3462045D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BC17-5E45-4F2A-8340-20BAD21B6E94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062594-CE42-5CD9-C498-016198D21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1EE6E-B44F-B13E-C686-BD32B816C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4E7B-1EF6-4DFA-9D4C-A2246CC04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09283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B8D2A-F271-1B25-9CD5-2A5737559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DECA40-A096-ED24-BA34-4EEC6092F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BC17-5E45-4F2A-8340-20BAD21B6E94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3E9BA8-D4DC-6B0E-61B0-2DD9D1190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622B28-FB69-AA78-EDB5-0C596C523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4E7B-1EF6-4DFA-9D4C-A2246CC04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4858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B50F52-06BF-09CA-B171-09E74AE82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BC17-5E45-4F2A-8340-20BAD21B6E94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8C0C7C-4B4A-1CFD-A6BF-DA038ADDA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4364B-C1DC-8B87-0B3B-B97C19EF4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4E7B-1EF6-4DFA-9D4C-A2246CC04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319560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6CB5E-ED90-4B49-FC0D-2AB04A617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36F0D-30C7-3152-01E1-DBB429872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3E40A-0232-D44F-5BF5-336C272FE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E37D8-6DA2-B0DD-71A9-BF52A2F0D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BC17-5E45-4F2A-8340-20BAD21B6E94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3FCF5-0AE6-ABC3-0167-E465B0A8A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7EC4E-88FC-B47D-7C15-A35CE9D5B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4E7B-1EF6-4DFA-9D4C-A2246CC04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24017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EE209-2CD7-AB3B-C2FF-D46D85F1B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68C0BB-DE4D-4F1F-DDDC-E0F30FC6D7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3B9E89-301A-6B9D-536D-DB85D61DC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8B394-5965-CE9F-B7ED-61B82E3A4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BC17-5E45-4F2A-8340-20BAD21B6E94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0A567-8C38-9264-944A-6287C62DB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80BDE-A7C9-0690-C93E-2216528C4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4E7B-1EF6-4DFA-9D4C-A2246CC04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95259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921D92-0809-A12C-3671-453F1E1A7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28526-5DDF-4BF6-7519-60CCD07FD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9DE4C-9A3D-689C-6D3B-FC65D57AE3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5BC17-5E45-4F2A-8340-20BAD21B6E94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A88A8-06AD-1301-78A3-93616963FD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5AEC0-1964-4949-66BF-8B012717E3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24E7B-1EF6-4DFA-9D4C-A2246CC04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17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AA343AE-9E48-5F8B-4B2B-6E79A7AA5A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/>
          <a:stretch/>
        </p:blipFill>
        <p:spPr>
          <a:xfrm>
            <a:off x="-1" y="9246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A1364F-BDCB-08D3-DDA5-08297BA38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81" y="1122363"/>
            <a:ext cx="9795637" cy="2220775"/>
          </a:xfrm>
        </p:spPr>
        <p:txBody>
          <a:bodyPr>
            <a:normAutofit/>
          </a:bodyPr>
          <a:lstStyle/>
          <a:p>
            <a:r>
              <a:rPr lang="en-US" sz="4800" b="1" dirty="0" err="1">
                <a:solidFill>
                  <a:schemeClr val="bg1"/>
                </a:solidFill>
                <a:effectLst/>
                <a:latin typeface="Tenorite" panose="00000500000000000000" pitchFamily="2" charset="0"/>
                <a:ea typeface="Times New Roman" panose="02020603050405020304" pitchFamily="18" charset="0"/>
              </a:rPr>
              <a:t>Lockr</a:t>
            </a:r>
            <a:r>
              <a:rPr lang="en-US" sz="4800" b="1" dirty="0">
                <a:solidFill>
                  <a:schemeClr val="bg1"/>
                </a:solidFill>
                <a:effectLst/>
                <a:latin typeface="Tenorite" panose="00000500000000000000" pitchFamily="2" charset="0"/>
                <a:ea typeface="Times New Roman" panose="02020603050405020304" pitchFamily="18" charset="0"/>
              </a:rPr>
              <a:t>: Protect Your Digital Identity with a Password Manager</a:t>
            </a:r>
            <a:endParaRPr lang="en-IN" sz="11500" b="1" dirty="0">
              <a:solidFill>
                <a:schemeClr val="bg1"/>
              </a:solidFill>
              <a:latin typeface="Tenorite" panose="00000500000000000000" pitchFamily="2" charset="0"/>
              <a:cs typeface="Aharoni" panose="02010803020104030203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8D46CF-F74E-E12C-2CEF-420C24226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5182" y="3781553"/>
            <a:ext cx="4183444" cy="2057043"/>
          </a:xfrm>
        </p:spPr>
        <p:txBody>
          <a:bodyPr>
            <a:normAutofit/>
          </a:bodyPr>
          <a:lstStyle/>
          <a:p>
            <a:r>
              <a:rPr lang="en-IN" b="1" i="1" u="sng" dirty="0">
                <a:solidFill>
                  <a:srgbClr val="FFFFFF"/>
                </a:solidFill>
              </a:rPr>
              <a:t>SUBMITTED BY </a:t>
            </a:r>
          </a:p>
          <a:p>
            <a:r>
              <a:rPr lang="en-IN" b="1" i="1" u="sng" dirty="0">
                <a:solidFill>
                  <a:srgbClr val="FFFFFF"/>
                </a:solidFill>
              </a:rPr>
              <a:t>ROHAN DILIP NAIR</a:t>
            </a:r>
          </a:p>
          <a:p>
            <a:r>
              <a:rPr lang="en-IN" b="1" i="1" u="sng" dirty="0">
                <a:solidFill>
                  <a:srgbClr val="FFFFFF"/>
                </a:solidFill>
              </a:rPr>
              <a:t>ROLL NO-63</a:t>
            </a:r>
          </a:p>
          <a:p>
            <a:r>
              <a:rPr lang="en-IN" b="1" i="1" u="sng" dirty="0">
                <a:solidFill>
                  <a:srgbClr val="FFFFFF"/>
                </a:solidFill>
              </a:rPr>
              <a:t>REGISTRATION NO-12110392</a:t>
            </a:r>
          </a:p>
        </p:txBody>
      </p:sp>
    </p:spTree>
    <p:extLst>
      <p:ext uri="{BB962C8B-B14F-4D97-AF65-F5344CB8AC3E}">
        <p14:creationId xmlns:p14="http://schemas.microsoft.com/office/powerpoint/2010/main" val="342823675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3A7E003E-EE76-4207-A774-A645C37F1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7CC19C-B49E-5721-B691-CF82A3E79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962400" cy="5431376"/>
          </a:xfrm>
        </p:spPr>
        <p:txBody>
          <a:bodyPr>
            <a:normAutofit/>
          </a:bodyPr>
          <a:lstStyle/>
          <a:p>
            <a:r>
              <a:rPr lang="en-IN"/>
              <a:t>FUTURE SCOPE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88965F85-84AB-DCB0-E7CB-C8D5E3BE9F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9409156"/>
              </p:ext>
            </p:extLst>
          </p:nvPr>
        </p:nvGraphicFramePr>
        <p:xfrm>
          <a:off x="4800600" y="713312"/>
          <a:ext cx="6934200" cy="54313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472416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s the Library Reference Department Defunct? - Maureen Taylor">
            <a:extLst>
              <a:ext uri="{FF2B5EF4-FFF2-40B4-BE49-F238E27FC236}">
                <a16:creationId xmlns:a16="http://schemas.microsoft.com/office/drawing/2014/main" id="{8132F2A0-4F59-AA5D-83A9-B0782875EB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33" name="Freeform: Shape 1032">
            <a:extLst>
              <a:ext uri="{FF2B5EF4-FFF2-40B4-BE49-F238E27FC236}">
                <a16:creationId xmlns:a16="http://schemas.microsoft.com/office/drawing/2014/main" id="{1BF4DD63-CE83-4A2A-994E-8598C22E6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9" y="1498601"/>
            <a:ext cx="5260975" cy="4707593"/>
          </a:xfrm>
          <a:custGeom>
            <a:avLst/>
            <a:gdLst>
              <a:gd name="connsiteX0" fmla="*/ 0 w 5260975"/>
              <a:gd name="connsiteY0" fmla="*/ 0 h 4707593"/>
              <a:gd name="connsiteX1" fmla="*/ 5260975 w 5260975"/>
              <a:gd name="connsiteY1" fmla="*/ 0 h 4707593"/>
              <a:gd name="connsiteX2" fmla="*/ 5260975 w 5260975"/>
              <a:gd name="connsiteY2" fmla="*/ 3296937 h 4707593"/>
              <a:gd name="connsiteX3" fmla="*/ 5260975 w 5260975"/>
              <a:gd name="connsiteY3" fmla="*/ 3518571 h 4707593"/>
              <a:gd name="connsiteX4" fmla="*/ 5226504 w 5260975"/>
              <a:gd name="connsiteY4" fmla="*/ 3534000 h 4707593"/>
              <a:gd name="connsiteX5" fmla="*/ 5206341 w 5260975"/>
              <a:gd name="connsiteY5" fmla="*/ 3542065 h 4707593"/>
              <a:gd name="connsiteX6" fmla="*/ 5123287 w 5260975"/>
              <a:gd name="connsiteY6" fmla="*/ 3594010 h 4707593"/>
              <a:gd name="connsiteX7" fmla="*/ 5048107 w 5260975"/>
              <a:gd name="connsiteY7" fmla="*/ 3658244 h 4707593"/>
              <a:gd name="connsiteX8" fmla="*/ 4992899 w 5260975"/>
              <a:gd name="connsiteY8" fmla="*/ 3734479 h 4707593"/>
              <a:gd name="connsiteX9" fmla="*/ 4977440 w 5260975"/>
              <a:gd name="connsiteY9" fmla="*/ 3752627 h 4707593"/>
              <a:gd name="connsiteX10" fmla="*/ 4935194 w 5260975"/>
              <a:gd name="connsiteY10" fmla="*/ 3775382 h 4707593"/>
              <a:gd name="connsiteX11" fmla="*/ 4897844 w 5260975"/>
              <a:gd name="connsiteY11" fmla="*/ 3792472 h 4707593"/>
              <a:gd name="connsiteX12" fmla="*/ 4870767 w 5260975"/>
              <a:gd name="connsiteY12" fmla="*/ 3811388 h 4707593"/>
              <a:gd name="connsiteX13" fmla="*/ 4847917 w 5260975"/>
              <a:gd name="connsiteY13" fmla="*/ 3828767 h 4707593"/>
              <a:gd name="connsiteX14" fmla="*/ 4796163 w 5260975"/>
              <a:gd name="connsiteY14" fmla="*/ 3873702 h 4707593"/>
              <a:gd name="connsiteX15" fmla="*/ 4738843 w 5260975"/>
              <a:gd name="connsiteY15" fmla="*/ 3911628 h 4707593"/>
              <a:gd name="connsiteX16" fmla="*/ 4692755 w 5260975"/>
              <a:gd name="connsiteY16" fmla="*/ 3958099 h 4707593"/>
              <a:gd name="connsiteX17" fmla="*/ 4673744 w 5260975"/>
              <a:gd name="connsiteY17" fmla="*/ 3983255 h 4707593"/>
              <a:gd name="connsiteX18" fmla="*/ 4633801 w 5260975"/>
              <a:gd name="connsiteY18" fmla="*/ 4000442 h 4707593"/>
              <a:gd name="connsiteX19" fmla="*/ 4590499 w 5260975"/>
              <a:gd name="connsiteY19" fmla="*/ 4027326 h 4707593"/>
              <a:gd name="connsiteX20" fmla="*/ 4559773 w 5260975"/>
              <a:gd name="connsiteY20" fmla="*/ 4054018 h 4707593"/>
              <a:gd name="connsiteX21" fmla="*/ 4536059 w 5260975"/>
              <a:gd name="connsiteY21" fmla="*/ 4071877 h 4707593"/>
              <a:gd name="connsiteX22" fmla="*/ 4502550 w 5260975"/>
              <a:gd name="connsiteY22" fmla="*/ 4089832 h 4707593"/>
              <a:gd name="connsiteX23" fmla="*/ 4468944 w 5260975"/>
              <a:gd name="connsiteY23" fmla="*/ 4113356 h 4707593"/>
              <a:gd name="connsiteX24" fmla="*/ 4452623 w 5260975"/>
              <a:gd name="connsiteY24" fmla="*/ 4127854 h 4707593"/>
              <a:gd name="connsiteX25" fmla="*/ 4421032 w 5260975"/>
              <a:gd name="connsiteY25" fmla="*/ 4151953 h 4707593"/>
              <a:gd name="connsiteX26" fmla="*/ 4388483 w 5260975"/>
              <a:gd name="connsiteY26" fmla="*/ 4174421 h 4707593"/>
              <a:gd name="connsiteX27" fmla="*/ 4327321 w 5260975"/>
              <a:gd name="connsiteY27" fmla="*/ 4200153 h 4707593"/>
              <a:gd name="connsiteX28" fmla="*/ 4271633 w 5260975"/>
              <a:gd name="connsiteY28" fmla="*/ 4237983 h 4707593"/>
              <a:gd name="connsiteX29" fmla="*/ 4227465 w 5260975"/>
              <a:gd name="connsiteY29" fmla="*/ 4265635 h 4707593"/>
              <a:gd name="connsiteX30" fmla="*/ 4201733 w 5260975"/>
              <a:gd name="connsiteY30" fmla="*/ 4283783 h 4707593"/>
              <a:gd name="connsiteX31" fmla="*/ 4154494 w 5260975"/>
              <a:gd name="connsiteY31" fmla="*/ 4324301 h 4707593"/>
              <a:gd name="connsiteX32" fmla="*/ 4081234 w 5260975"/>
              <a:gd name="connsiteY32" fmla="*/ 4366931 h 4707593"/>
              <a:gd name="connsiteX33" fmla="*/ 4036971 w 5260975"/>
              <a:gd name="connsiteY33" fmla="*/ 4389975 h 4707593"/>
              <a:gd name="connsiteX34" fmla="*/ 3941725 w 5260975"/>
              <a:gd name="connsiteY34" fmla="*/ 4424733 h 4707593"/>
              <a:gd name="connsiteX35" fmla="*/ 3910999 w 5260975"/>
              <a:gd name="connsiteY35" fmla="*/ 4437119 h 4707593"/>
              <a:gd name="connsiteX36" fmla="*/ 3875859 w 5260975"/>
              <a:gd name="connsiteY36" fmla="*/ 4445280 h 4707593"/>
              <a:gd name="connsiteX37" fmla="*/ 3819401 w 5260975"/>
              <a:gd name="connsiteY37" fmla="*/ 4464579 h 4707593"/>
              <a:gd name="connsiteX38" fmla="*/ 3709176 w 5260975"/>
              <a:gd name="connsiteY38" fmla="*/ 4497800 h 4707593"/>
              <a:gd name="connsiteX39" fmla="*/ 3684981 w 5260975"/>
              <a:gd name="connsiteY39" fmla="*/ 4502889 h 4707593"/>
              <a:gd name="connsiteX40" fmla="*/ 3623338 w 5260975"/>
              <a:gd name="connsiteY40" fmla="*/ 4524300 h 4707593"/>
              <a:gd name="connsiteX41" fmla="*/ 3586373 w 5260975"/>
              <a:gd name="connsiteY41" fmla="*/ 4538702 h 4707593"/>
              <a:gd name="connsiteX42" fmla="*/ 3555743 w 5260975"/>
              <a:gd name="connsiteY42" fmla="*/ 4546960 h 4707593"/>
              <a:gd name="connsiteX43" fmla="*/ 3528667 w 5260975"/>
              <a:gd name="connsiteY43" fmla="*/ 4550801 h 4707593"/>
              <a:gd name="connsiteX44" fmla="*/ 3457424 w 5260975"/>
              <a:gd name="connsiteY44" fmla="*/ 4569811 h 4707593"/>
              <a:gd name="connsiteX45" fmla="*/ 3429003 w 5260975"/>
              <a:gd name="connsiteY45" fmla="*/ 4577301 h 4707593"/>
              <a:gd name="connsiteX46" fmla="*/ 3355264 w 5260975"/>
              <a:gd name="connsiteY46" fmla="*/ 4603033 h 4707593"/>
              <a:gd name="connsiteX47" fmla="*/ 3292757 w 5260975"/>
              <a:gd name="connsiteY47" fmla="*/ 4620027 h 4707593"/>
              <a:gd name="connsiteX48" fmla="*/ 3266643 w 5260975"/>
              <a:gd name="connsiteY48" fmla="*/ 4628188 h 4707593"/>
              <a:gd name="connsiteX49" fmla="*/ 3206921 w 5260975"/>
              <a:gd name="connsiteY49" fmla="*/ 4641823 h 4707593"/>
              <a:gd name="connsiteX50" fmla="*/ 3173123 w 5260975"/>
              <a:gd name="connsiteY50" fmla="*/ 4651425 h 4707593"/>
              <a:gd name="connsiteX51" fmla="*/ 3090646 w 5260975"/>
              <a:gd name="connsiteY51" fmla="*/ 4662274 h 4707593"/>
              <a:gd name="connsiteX52" fmla="*/ 3005480 w 5260975"/>
              <a:gd name="connsiteY52" fmla="*/ 4672739 h 4707593"/>
              <a:gd name="connsiteX53" fmla="*/ 2958721 w 5260975"/>
              <a:gd name="connsiteY53" fmla="*/ 4676196 h 4707593"/>
              <a:gd name="connsiteX54" fmla="*/ 2917915 w 5260975"/>
              <a:gd name="connsiteY54" fmla="*/ 4681670 h 4707593"/>
              <a:gd name="connsiteX55" fmla="*/ 2882389 w 5260975"/>
              <a:gd name="connsiteY55" fmla="*/ 4685126 h 4707593"/>
              <a:gd name="connsiteX56" fmla="*/ 2825837 w 5260975"/>
              <a:gd name="connsiteY56" fmla="*/ 4692135 h 4707593"/>
              <a:gd name="connsiteX57" fmla="*/ 2802313 w 5260975"/>
              <a:gd name="connsiteY57" fmla="*/ 4693960 h 4707593"/>
              <a:gd name="connsiteX58" fmla="*/ 2746816 w 5260975"/>
              <a:gd name="connsiteY58" fmla="*/ 4693863 h 4707593"/>
              <a:gd name="connsiteX59" fmla="*/ 2727517 w 5260975"/>
              <a:gd name="connsiteY59" fmla="*/ 4692903 h 4707593"/>
              <a:gd name="connsiteX60" fmla="*/ 2690359 w 5260975"/>
              <a:gd name="connsiteY60" fmla="*/ 4680997 h 4707593"/>
              <a:gd name="connsiteX61" fmla="*/ 2685943 w 5260975"/>
              <a:gd name="connsiteY61" fmla="*/ 4680133 h 4707593"/>
              <a:gd name="connsiteX62" fmla="*/ 2661554 w 5260975"/>
              <a:gd name="connsiteY62" fmla="*/ 4675428 h 4707593"/>
              <a:gd name="connsiteX63" fmla="*/ 2648208 w 5260975"/>
              <a:gd name="connsiteY63" fmla="*/ 4673892 h 4707593"/>
              <a:gd name="connsiteX64" fmla="*/ 2597512 w 5260975"/>
              <a:gd name="connsiteY64" fmla="*/ 4664099 h 4707593"/>
              <a:gd name="connsiteX65" fmla="*/ 2568324 w 5260975"/>
              <a:gd name="connsiteY65" fmla="*/ 4659490 h 4707593"/>
              <a:gd name="connsiteX66" fmla="*/ 2544704 w 5260975"/>
              <a:gd name="connsiteY66" fmla="*/ 4660162 h 4707593"/>
              <a:gd name="connsiteX67" fmla="*/ 2503225 w 5260975"/>
              <a:gd name="connsiteY67" fmla="*/ 4661026 h 4707593"/>
              <a:gd name="connsiteX68" fmla="*/ 2489975 w 5260975"/>
              <a:gd name="connsiteY68" fmla="*/ 4663235 h 4707593"/>
              <a:gd name="connsiteX69" fmla="*/ 2430061 w 5260975"/>
              <a:gd name="connsiteY69" fmla="*/ 4656897 h 4707593"/>
              <a:gd name="connsiteX70" fmla="*/ 2395880 w 5260975"/>
              <a:gd name="connsiteY70" fmla="*/ 4656417 h 4707593"/>
              <a:gd name="connsiteX71" fmla="*/ 2357378 w 5260975"/>
              <a:gd name="connsiteY71" fmla="*/ 4648544 h 4707593"/>
              <a:gd name="connsiteX72" fmla="*/ 2346145 w 5260975"/>
              <a:gd name="connsiteY72" fmla="*/ 4648928 h 4707593"/>
              <a:gd name="connsiteX73" fmla="*/ 2333567 w 5260975"/>
              <a:gd name="connsiteY73" fmla="*/ 4649600 h 4707593"/>
              <a:gd name="connsiteX74" fmla="*/ 2294968 w 5260975"/>
              <a:gd name="connsiteY74" fmla="*/ 4650177 h 4707593"/>
              <a:gd name="connsiteX75" fmla="*/ 2271540 w 5260975"/>
              <a:gd name="connsiteY75" fmla="*/ 4653057 h 4707593"/>
              <a:gd name="connsiteX76" fmla="*/ 2226895 w 5260975"/>
              <a:gd name="connsiteY76" fmla="*/ 4651329 h 4707593"/>
              <a:gd name="connsiteX77" fmla="*/ 2210379 w 5260975"/>
              <a:gd name="connsiteY77" fmla="*/ 4653825 h 4707593"/>
              <a:gd name="connsiteX78" fmla="*/ 2168613 w 5260975"/>
              <a:gd name="connsiteY78" fmla="*/ 4654113 h 4707593"/>
              <a:gd name="connsiteX79" fmla="*/ 2131167 w 5260975"/>
              <a:gd name="connsiteY79" fmla="*/ 4652673 h 4707593"/>
              <a:gd name="connsiteX80" fmla="*/ 2095065 w 5260975"/>
              <a:gd name="connsiteY80" fmla="*/ 4653441 h 4707593"/>
              <a:gd name="connsiteX81" fmla="*/ 2069237 w 5260975"/>
              <a:gd name="connsiteY81" fmla="*/ 4656609 h 4707593"/>
              <a:gd name="connsiteX82" fmla="*/ 2041201 w 5260975"/>
              <a:gd name="connsiteY82" fmla="*/ 4658529 h 4707593"/>
              <a:gd name="connsiteX83" fmla="*/ 1963909 w 5260975"/>
              <a:gd name="connsiteY83" fmla="*/ 4669955 h 4707593"/>
              <a:gd name="connsiteX84" fmla="*/ 1949603 w 5260975"/>
              <a:gd name="connsiteY84" fmla="*/ 4667171 h 4707593"/>
              <a:gd name="connsiteX85" fmla="*/ 1868373 w 5260975"/>
              <a:gd name="connsiteY85" fmla="*/ 4664578 h 4707593"/>
              <a:gd name="connsiteX86" fmla="*/ 1850707 w 5260975"/>
              <a:gd name="connsiteY86" fmla="*/ 4664771 h 4707593"/>
              <a:gd name="connsiteX87" fmla="*/ 1803275 w 5260975"/>
              <a:gd name="connsiteY87" fmla="*/ 4653441 h 4707593"/>
              <a:gd name="connsiteX88" fmla="*/ 1730112 w 5260975"/>
              <a:gd name="connsiteY88" fmla="*/ 4671396 h 4707593"/>
              <a:gd name="connsiteX89" fmla="*/ 1661652 w 5260975"/>
              <a:gd name="connsiteY89" fmla="*/ 4693863 h 4707593"/>
              <a:gd name="connsiteX90" fmla="*/ 1653011 w 5260975"/>
              <a:gd name="connsiteY90" fmla="*/ 4696744 h 4707593"/>
              <a:gd name="connsiteX91" fmla="*/ 1628431 w 5260975"/>
              <a:gd name="connsiteY91" fmla="*/ 4701641 h 4707593"/>
              <a:gd name="connsiteX92" fmla="*/ 1597995 w 5260975"/>
              <a:gd name="connsiteY92" fmla="*/ 4703369 h 4707593"/>
              <a:gd name="connsiteX93" fmla="*/ 1559396 w 5260975"/>
              <a:gd name="connsiteY93" fmla="*/ 4707593 h 4707593"/>
              <a:gd name="connsiteX94" fmla="*/ 1528480 w 5260975"/>
              <a:gd name="connsiteY94" fmla="*/ 4702312 h 4707593"/>
              <a:gd name="connsiteX95" fmla="*/ 1485272 w 5260975"/>
              <a:gd name="connsiteY95" fmla="*/ 4694439 h 4707593"/>
              <a:gd name="connsiteX96" fmla="*/ 1444562 w 5260975"/>
              <a:gd name="connsiteY96" fmla="*/ 4686950 h 4707593"/>
              <a:gd name="connsiteX97" fmla="*/ 1431696 w 5260975"/>
              <a:gd name="connsiteY97" fmla="*/ 4695783 h 4707593"/>
              <a:gd name="connsiteX98" fmla="*/ 1411821 w 5260975"/>
              <a:gd name="connsiteY98" fmla="*/ 4703464 h 4707593"/>
              <a:gd name="connsiteX99" fmla="*/ 1389738 w 5260975"/>
              <a:gd name="connsiteY99" fmla="*/ 4694247 h 4707593"/>
              <a:gd name="connsiteX100" fmla="*/ 1338081 w 5260975"/>
              <a:gd name="connsiteY100" fmla="*/ 4675141 h 4707593"/>
              <a:gd name="connsiteX101" fmla="*/ 1305436 w 5260975"/>
              <a:gd name="connsiteY101" fmla="*/ 4674276 h 4707593"/>
              <a:gd name="connsiteX102" fmla="*/ 1234481 w 5260975"/>
              <a:gd name="connsiteY102" fmla="*/ 4666115 h 4707593"/>
              <a:gd name="connsiteX103" fmla="*/ 1188106 w 5260975"/>
              <a:gd name="connsiteY103" fmla="*/ 4654497 h 4707593"/>
              <a:gd name="connsiteX104" fmla="*/ 1154790 w 5260975"/>
              <a:gd name="connsiteY104" fmla="*/ 4641343 h 4707593"/>
              <a:gd name="connsiteX105" fmla="*/ 1107069 w 5260975"/>
              <a:gd name="connsiteY105" fmla="*/ 4624156 h 4707593"/>
              <a:gd name="connsiteX106" fmla="*/ 1059158 w 5260975"/>
              <a:gd name="connsiteY106" fmla="*/ 4615227 h 4707593"/>
              <a:gd name="connsiteX107" fmla="*/ 1024496 w 5260975"/>
              <a:gd name="connsiteY107" fmla="*/ 4603993 h 4707593"/>
              <a:gd name="connsiteX108" fmla="*/ 982153 w 5260975"/>
              <a:gd name="connsiteY108" fmla="*/ 4596311 h 4707593"/>
              <a:gd name="connsiteX109" fmla="*/ 946628 w 5260975"/>
              <a:gd name="connsiteY109" fmla="*/ 4596024 h 4707593"/>
              <a:gd name="connsiteX110" fmla="*/ 890939 w 5260975"/>
              <a:gd name="connsiteY110" fmla="*/ 4597368 h 4707593"/>
              <a:gd name="connsiteX111" fmla="*/ 822769 w 5260975"/>
              <a:gd name="connsiteY111" fmla="*/ 4574133 h 4707593"/>
              <a:gd name="connsiteX112" fmla="*/ 795212 w 5260975"/>
              <a:gd name="connsiteY112" fmla="*/ 4568947 h 4707593"/>
              <a:gd name="connsiteX113" fmla="*/ 769288 w 5260975"/>
              <a:gd name="connsiteY113" fmla="*/ 4566547 h 4707593"/>
              <a:gd name="connsiteX114" fmla="*/ 714271 w 5260975"/>
              <a:gd name="connsiteY114" fmla="*/ 4551089 h 4707593"/>
              <a:gd name="connsiteX115" fmla="*/ 691900 w 5260975"/>
              <a:gd name="connsiteY115" fmla="*/ 4545999 h 4707593"/>
              <a:gd name="connsiteX116" fmla="*/ 660598 w 5260975"/>
              <a:gd name="connsiteY116" fmla="*/ 4546096 h 4707593"/>
              <a:gd name="connsiteX117" fmla="*/ 603662 w 5260975"/>
              <a:gd name="connsiteY117" fmla="*/ 4538991 h 4707593"/>
              <a:gd name="connsiteX118" fmla="*/ 546821 w 5260975"/>
              <a:gd name="connsiteY118" fmla="*/ 4518251 h 4707593"/>
              <a:gd name="connsiteX119" fmla="*/ 522721 w 5260975"/>
              <a:gd name="connsiteY119" fmla="*/ 4520267 h 4707593"/>
              <a:gd name="connsiteX120" fmla="*/ 514080 w 5260975"/>
              <a:gd name="connsiteY120" fmla="*/ 4519788 h 4707593"/>
              <a:gd name="connsiteX121" fmla="*/ 436404 w 5260975"/>
              <a:gd name="connsiteY121" fmla="*/ 4508361 h 4707593"/>
              <a:gd name="connsiteX122" fmla="*/ 428626 w 5260975"/>
              <a:gd name="connsiteY122" fmla="*/ 4507114 h 4707593"/>
              <a:gd name="connsiteX123" fmla="*/ 392141 w 5260975"/>
              <a:gd name="connsiteY123" fmla="*/ 4496936 h 4707593"/>
              <a:gd name="connsiteX124" fmla="*/ 300157 w 5260975"/>
              <a:gd name="connsiteY124" fmla="*/ 4490599 h 4707593"/>
              <a:gd name="connsiteX125" fmla="*/ 294493 w 5260975"/>
              <a:gd name="connsiteY125" fmla="*/ 4489831 h 4707593"/>
              <a:gd name="connsiteX126" fmla="*/ 263671 w 5260975"/>
              <a:gd name="connsiteY126" fmla="*/ 4494919 h 4707593"/>
              <a:gd name="connsiteX127" fmla="*/ 248406 w 5260975"/>
              <a:gd name="connsiteY127" fmla="*/ 4502121 h 4707593"/>
              <a:gd name="connsiteX128" fmla="*/ 224594 w 5260975"/>
              <a:gd name="connsiteY128" fmla="*/ 4509610 h 4707593"/>
              <a:gd name="connsiteX129" fmla="*/ 200398 w 5260975"/>
              <a:gd name="connsiteY129" fmla="*/ 4512395 h 4707593"/>
              <a:gd name="connsiteX130" fmla="*/ 159783 w 5260975"/>
              <a:gd name="connsiteY130" fmla="*/ 4501064 h 4707593"/>
              <a:gd name="connsiteX131" fmla="*/ 144997 w 5260975"/>
              <a:gd name="connsiteY131" fmla="*/ 4499912 h 4707593"/>
              <a:gd name="connsiteX132" fmla="*/ 112064 w 5260975"/>
              <a:gd name="connsiteY132" fmla="*/ 4494440 h 4707593"/>
              <a:gd name="connsiteX133" fmla="*/ 83259 w 5260975"/>
              <a:gd name="connsiteY133" fmla="*/ 4494824 h 4707593"/>
              <a:gd name="connsiteX134" fmla="*/ 60120 w 5260975"/>
              <a:gd name="connsiteY134" fmla="*/ 4503561 h 4707593"/>
              <a:gd name="connsiteX135" fmla="*/ 26514 w 5260975"/>
              <a:gd name="connsiteY135" fmla="*/ 4505289 h 4707593"/>
              <a:gd name="connsiteX136" fmla="*/ 4814 w 5260975"/>
              <a:gd name="connsiteY136" fmla="*/ 4498952 h 4707593"/>
              <a:gd name="connsiteX137" fmla="*/ 398 w 5260975"/>
              <a:gd name="connsiteY137" fmla="*/ 4498089 h 4707593"/>
              <a:gd name="connsiteX138" fmla="*/ 0 w 5260975"/>
              <a:gd name="connsiteY138" fmla="*/ 4498087 h 4707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4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4" y="3748498"/>
                  <a:pt x="4977440" y="3752627"/>
                </a:cubicBezTo>
                <a:cubicBezTo>
                  <a:pt x="4964094" y="3761268"/>
                  <a:pt x="4949500" y="3768277"/>
                  <a:pt x="4935194" y="3775382"/>
                </a:cubicBezTo>
                <a:cubicBezTo>
                  <a:pt x="4922903" y="3781431"/>
                  <a:pt x="4909846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7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2" y="4077254"/>
                  <a:pt x="4512727" y="4081479"/>
                  <a:pt x="4502550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3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0D0CE6-A780-1249-5DDF-68BACE15F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462" y="2037441"/>
            <a:ext cx="4391024" cy="707886"/>
          </a:xfrm>
        </p:spPr>
        <p:txBody>
          <a:bodyPr anchor="t">
            <a:normAutofit/>
          </a:bodyPr>
          <a:lstStyle/>
          <a:p>
            <a:r>
              <a:rPr lang="en-IN" sz="4000">
                <a:solidFill>
                  <a:schemeClr val="bg1"/>
                </a:solidFill>
              </a:rPr>
              <a:t>REFERENCES </a:t>
            </a:r>
          </a:p>
        </p:txBody>
      </p:sp>
      <p:sp>
        <p:nvSpPr>
          <p:cNvPr id="374" name="Content Placeholder 2">
            <a:extLst>
              <a:ext uri="{FF2B5EF4-FFF2-40B4-BE49-F238E27FC236}">
                <a16:creationId xmlns:a16="http://schemas.microsoft.com/office/drawing/2014/main" id="{E61B3818-C986-C164-CA43-1722587AE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463" y="2926800"/>
            <a:ext cx="4391024" cy="2291086"/>
          </a:xfrm>
        </p:spPr>
        <p:txBody>
          <a:bodyPr>
            <a:normAutofit/>
          </a:bodyPr>
          <a:lstStyle/>
          <a:p>
            <a:r>
              <a:rPr lang="en-IN" sz="2400">
                <a:solidFill>
                  <a:schemeClr val="bg1">
                    <a:alpha val="80000"/>
                  </a:schemeClr>
                </a:solidFill>
              </a:rPr>
              <a:t>YouTube</a:t>
            </a:r>
            <a:endParaRPr lang="en-IN" sz="2400" dirty="0">
              <a:solidFill>
                <a:schemeClr val="bg1">
                  <a:alpha val="80000"/>
                </a:schemeClr>
              </a:solidFill>
            </a:endParaRPr>
          </a:p>
          <a:p>
            <a:r>
              <a:rPr lang="en-IN" sz="2400" dirty="0">
                <a:solidFill>
                  <a:schemeClr val="bg1">
                    <a:alpha val="80000"/>
                  </a:schemeClr>
                </a:solidFill>
              </a:rPr>
              <a:t>JAVA ORACLE DOCS. </a:t>
            </a:r>
          </a:p>
          <a:p>
            <a:endParaRPr lang="en-IN" sz="2400" dirty="0">
              <a:solidFill>
                <a:schemeClr val="bg1">
                  <a:alpha val="80000"/>
                </a:schemeClr>
              </a:solidFill>
            </a:endParaRPr>
          </a:p>
          <a:p>
            <a:endParaRPr lang="en-IN" sz="2400" dirty="0">
              <a:solidFill>
                <a:schemeClr val="bg1">
                  <a:alpha val="80000"/>
                </a:schemeClr>
              </a:solidFill>
            </a:endParaRPr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127393A7-D6DA-410B-8699-AA56B57BF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795537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8EC44C88-69E3-42EE-86E8-9B45F712B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795537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4239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7C2C3AB-56E7-1CB8-E399-87C5ABA49131}"/>
              </a:ext>
            </a:extLst>
          </p:cNvPr>
          <p:cNvSpPr txBox="1"/>
          <p:nvPr/>
        </p:nvSpPr>
        <p:spPr>
          <a:xfrm>
            <a:off x="838199" y="1120676"/>
            <a:ext cx="7021513" cy="23083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128678549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A9B2B5-347F-E78D-2D8F-2AB359521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IN"/>
              <a:t>TABLE OF CONTENTS</a:t>
            </a:r>
            <a:endParaRPr lang="en-IN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01A57D2-A015-223D-6F46-72227EDB4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n-IN" sz="2000" dirty="0"/>
              <a:t>INTRODUCTION</a:t>
            </a:r>
          </a:p>
          <a:p>
            <a:r>
              <a:rPr lang="en-IN" sz="2000" dirty="0"/>
              <a:t>OBJECTIVE</a:t>
            </a:r>
          </a:p>
          <a:p>
            <a:r>
              <a:rPr lang="en-IN" sz="2000" dirty="0"/>
              <a:t>PROBLEM STATEMENT</a:t>
            </a:r>
          </a:p>
          <a:p>
            <a:r>
              <a:rPr lang="en-IN" sz="2000" dirty="0"/>
              <a:t>VISUAL REPRESENTATION</a:t>
            </a:r>
          </a:p>
          <a:p>
            <a:r>
              <a:rPr lang="en-IN" sz="2000" dirty="0"/>
              <a:t>SYSTEM SPECIFICATION</a:t>
            </a:r>
          </a:p>
          <a:p>
            <a:r>
              <a:rPr lang="en-IN" sz="2000" dirty="0"/>
              <a:t>SIMULATION</a:t>
            </a:r>
          </a:p>
          <a:p>
            <a:r>
              <a:rPr lang="en-IN" sz="2000" dirty="0"/>
              <a:t>CONCLUSION</a:t>
            </a:r>
          </a:p>
          <a:p>
            <a:r>
              <a:rPr lang="en-IN" sz="2000" dirty="0"/>
              <a:t>FUTURE SCOPE</a:t>
            </a:r>
          </a:p>
          <a:p>
            <a:r>
              <a:rPr lang="en-IN" sz="2000" dirty="0"/>
              <a:t>REFERENCES</a:t>
            </a:r>
          </a:p>
        </p:txBody>
      </p:sp>
      <p:pic>
        <p:nvPicPr>
          <p:cNvPr id="19" name="Picture 10" descr="An abstract design with lines and financial symbols">
            <a:extLst>
              <a:ext uri="{FF2B5EF4-FFF2-40B4-BE49-F238E27FC236}">
                <a16:creationId xmlns:a16="http://schemas.microsoft.com/office/drawing/2014/main" id="{00670BA2-C3CC-2C53-9226-F939A43C50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45" r="21536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2718358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4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240A20-0350-0F3F-9460-4457D2210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IN" sz="5400"/>
              <a:t>INTRODUCTION</a:t>
            </a:r>
          </a:p>
        </p:txBody>
      </p:sp>
      <p:pic>
        <p:nvPicPr>
          <p:cNvPr id="19" name="Picture 10" descr="Padlock on computer motherboard">
            <a:extLst>
              <a:ext uri="{FF2B5EF4-FFF2-40B4-BE49-F238E27FC236}">
                <a16:creationId xmlns:a16="http://schemas.microsoft.com/office/drawing/2014/main" id="{ED312AC9-1C5A-E55B-7428-80F56A7BB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58" r="39011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7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49D60-518B-FC8E-1EC4-44447AC9F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IN" sz="2200"/>
              <a:t>PASSWORD MANAGEMENT SYSTEM IN JAVA FOR MANAGEMENT OF THE USERS PASSWORDS.</a:t>
            </a:r>
          </a:p>
          <a:p>
            <a:r>
              <a:rPr lang="en-IN" sz="2200"/>
              <a:t>IT CONTAINS A LOGIN PAGE, A PASSWORD GENERATOR AND MECHANISMS TO STORE, ADD AND DELETE PASSWORDS.</a:t>
            </a:r>
          </a:p>
          <a:p>
            <a:r>
              <a:rPr lang="en-IN" sz="2200"/>
              <a:t>FILE BASED STORAGE FOR THE PASSWORDS MAKE IT AN EASY TO USE SOLUTION FOR PASSWORD MANAGEMENT. </a:t>
            </a:r>
          </a:p>
        </p:txBody>
      </p:sp>
    </p:spTree>
    <p:extLst>
      <p:ext uri="{BB962C8B-B14F-4D97-AF65-F5344CB8AC3E}">
        <p14:creationId xmlns:p14="http://schemas.microsoft.com/office/powerpoint/2010/main" val="131058281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2B8208-ED97-9E91-6322-9DC126F82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IN"/>
              <a:t>OBJECTIVE</a:t>
            </a:r>
            <a:endParaRPr lang="en-IN" dirty="0"/>
          </a:p>
        </p:txBody>
      </p:sp>
      <p:pic>
        <p:nvPicPr>
          <p:cNvPr id="20" name="Picture 10" descr="Abstract background of data">
            <a:extLst>
              <a:ext uri="{FF2B5EF4-FFF2-40B4-BE49-F238E27FC236}">
                <a16:creationId xmlns:a16="http://schemas.microsoft.com/office/drawing/2014/main" id="{2F9EABCD-4BF3-CB43-100A-870D0C01CD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06" r="29125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2B929-1ACC-DAD8-A16A-CE2B2D96D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en-IN" sz="2000"/>
              <a:t>TO CREATE A SIMPLE PASSWORD MANAGEMENT SYSTEM. </a:t>
            </a:r>
          </a:p>
          <a:p>
            <a:r>
              <a:rPr lang="en-IN" sz="2000"/>
              <a:t>TO PROVIDE AND INTERFACE FOR USERS TO VIEW, STORE AND DELETE PASSWORDS.</a:t>
            </a:r>
          </a:p>
          <a:p>
            <a:r>
              <a:rPr lang="en-IN" sz="2000"/>
              <a:t>TO GENERATE SECURE PASSWORDS FOR THE USER.</a:t>
            </a:r>
          </a:p>
          <a:p>
            <a:r>
              <a:rPr lang="en-IN" sz="2000"/>
              <a:t>TO IMPLEMENT A GRAPHICAL USER INTERFACE FOR THE SYSTEM.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79177192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3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5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8CAC2F-AA76-7600-D7E9-AA17FF4B8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0466" y="609600"/>
            <a:ext cx="4140014" cy="1330839"/>
          </a:xfrm>
        </p:spPr>
        <p:txBody>
          <a:bodyPr>
            <a:normAutofit/>
          </a:bodyPr>
          <a:lstStyle/>
          <a:p>
            <a:r>
              <a:rPr lang="en-IN"/>
              <a:t>PROBLEM STATEMENT</a:t>
            </a:r>
          </a:p>
        </p:txBody>
      </p:sp>
      <p:pic>
        <p:nvPicPr>
          <p:cNvPr id="11" name="Picture 10" descr="Programming data on computer monitor">
            <a:extLst>
              <a:ext uri="{FF2B5EF4-FFF2-40B4-BE49-F238E27FC236}">
                <a16:creationId xmlns:a16="http://schemas.microsoft.com/office/drawing/2014/main" id="{10D58DCC-6C8C-CF56-DEE7-D6CE53356D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55" r="9169" b="-1"/>
          <a:stretch/>
        </p:blipFill>
        <p:spPr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30EB1-112B-D08E-CD25-804BFD946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1825" y="2194102"/>
            <a:ext cx="4478653" cy="4149548"/>
          </a:xfrm>
        </p:spPr>
        <p:txBody>
          <a:bodyPr>
            <a:normAutofit fontScale="92500" lnSpcReduction="10000"/>
          </a:bodyPr>
          <a:lstStyle/>
          <a:p>
            <a:pPr marL="342900" marR="826770" lvl="0" indent="-342900">
              <a:spcBef>
                <a:spcPts val="505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758825" algn="l"/>
                <a:tab pos="75946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To ensure security, users require a reliable way to store multiple passwords. Password managers provide encrypted storage with a strong master password, guarding against unauthorized access. </a:t>
            </a:r>
            <a:endParaRPr lang="en-IN" sz="18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marR="247650" lvl="0" indent="-342900">
              <a:buSzPts val="1400"/>
              <a:buFont typeface="Symbol" panose="05050102010706020507" pitchFamily="18" charset="2"/>
              <a:buChar char=""/>
              <a:tabLst>
                <a:tab pos="758825" algn="l"/>
                <a:tab pos="75946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 password manager with the ability to generate random passwords is necessary to ensure unique and complex passwords for each account, with options to customize length, character types, and complexity. </a:t>
            </a:r>
            <a:endParaRPr lang="en-IN" sz="18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marR="548005" lvl="0" indent="-342900">
              <a:buSzPts val="1400"/>
              <a:buFont typeface="Symbol" panose="05050102010706020507" pitchFamily="18" charset="2"/>
              <a:buChar char=""/>
              <a:tabLst>
                <a:tab pos="758825" algn="l"/>
                <a:tab pos="75946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The user should have the ability to change stored passwords easily, with password manager prompting weak passwords to ensure security. Reusing or creating similar passwords should be avoided.</a:t>
            </a:r>
            <a:r>
              <a:rPr lang="en-IN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755543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8F615C-CEC3-D45B-86B5-71B85CE61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VISUAL REPRESENTATION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395B7B14-5E30-E9E5-641B-2D6E9BA8AD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12202" y="2072640"/>
            <a:ext cx="8555720" cy="4128135"/>
          </a:xfrm>
          <a:prstGeom prst="rect">
            <a:avLst/>
          </a:prstGeom>
          <a:noFill/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6657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34DF57-20C1-2348-0FB1-55C3BB3B7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SYSTEM SPECIFICATION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6477760-6CE6-C6E8-9202-42BD6B64A9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5751" y="2072640"/>
            <a:ext cx="10068622" cy="4128135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9488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5CB593EA-2F98-479F-B4C4-F366571FA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4169D98-2897-0378-2151-88E425548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52" y="688508"/>
            <a:ext cx="2596212" cy="22907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25F8BC4-9059-F0FB-B694-3142CAB30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455" y="952460"/>
            <a:ext cx="2613376" cy="17628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8B1485C-1A5D-32B2-0CD0-586876762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084" y="457200"/>
            <a:ext cx="2020987" cy="275338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46F3995-1E86-EDA5-544B-8AD748370A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3409" y="457200"/>
            <a:ext cx="2005486" cy="27533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A15D84-BEBB-EA57-AE14-1A4CEC08FE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552" y="3468760"/>
            <a:ext cx="5492181" cy="2846557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39BEB6D0-9E4E-4221-93D1-74ABECEE9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5910" y="3474720"/>
            <a:ext cx="6046090" cy="3383281"/>
          </a:xfrm>
          <a:prstGeom prst="rect">
            <a:avLst/>
          </a:prstGeom>
          <a:solidFill>
            <a:srgbClr val="977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BE4B81-80D0-C4D6-A46A-F9B7585E379F}"/>
              </a:ext>
            </a:extLst>
          </p:cNvPr>
          <p:cNvSpPr txBox="1"/>
          <p:nvPr/>
        </p:nvSpPr>
        <p:spPr>
          <a:xfrm>
            <a:off x="6479648" y="4510585"/>
            <a:ext cx="5366610" cy="1758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</a:rPr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1999433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8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0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EA3975-C8FD-D76A-15D8-F8D075426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601744"/>
            <a:ext cx="6781800" cy="1338696"/>
          </a:xfrm>
        </p:spPr>
        <p:txBody>
          <a:bodyPr>
            <a:normAutofit/>
          </a:bodyPr>
          <a:lstStyle/>
          <a:p>
            <a:r>
              <a:rPr lang="en-IN"/>
              <a:t>CONCLUSION</a:t>
            </a:r>
          </a:p>
        </p:txBody>
      </p:sp>
      <p:pic>
        <p:nvPicPr>
          <p:cNvPr id="45" name="Picture 34" descr="Top view of cubes connected with black lines">
            <a:extLst>
              <a:ext uri="{FF2B5EF4-FFF2-40B4-BE49-F238E27FC236}">
                <a16:creationId xmlns:a16="http://schemas.microsoft.com/office/drawing/2014/main" id="{0A2E8FAA-E93E-276C-EAF1-0A1DAEAEAB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30" r="24508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CCAAA-E9C8-1539-0606-4B676B569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1" y="2201958"/>
            <a:ext cx="6781800" cy="3900730"/>
          </a:xfrm>
        </p:spPr>
        <p:txBody>
          <a:bodyPr anchor="t">
            <a:normAutofit/>
          </a:bodyPr>
          <a:lstStyle/>
          <a:p>
            <a:r>
              <a:rPr lang="en-IN" sz="2000" dirty="0"/>
              <a:t>THE PROJECT PROVIDES A SIMPLE GRAPHICAL USER INTERFACE TO STORE AND MANAGE PASSWORDS. </a:t>
            </a:r>
          </a:p>
          <a:p>
            <a:r>
              <a:rPr lang="en-IN" sz="2000" dirty="0"/>
              <a:t>THE USERS CAN CHANGE THEIR LOGIN CREDENTIALS AND ACCESS THE STORED PASSWORDS. </a:t>
            </a:r>
          </a:p>
          <a:p>
            <a:r>
              <a:rPr lang="en-IN" sz="2000" dirty="0"/>
              <a:t>THE THREE MAIN FUNCTIONALITIES OF THE PROJECT ARE LOGIN, STORING PASSWORDS AND GENERATING PASSWORDS FOR THE USER. </a:t>
            </a:r>
          </a:p>
          <a:p>
            <a:r>
              <a:rPr lang="en-IN" sz="2000" dirty="0"/>
              <a:t>THE PROJECT WAS MADE INTERACTIVE AND SIMPLE USING JAVA SWING AND AWT.</a:t>
            </a:r>
          </a:p>
          <a:p>
            <a:r>
              <a:rPr lang="en-IN" sz="2000" dirty="0"/>
              <a:t>THE PROJECT PROVIDES A SIMPLE AND EASY TO USE SOLUTION FOR PASSWORD MANAGEMENT WHICH CAN BE A USEFUL TOOL FOR THE USERS.  </a:t>
            </a:r>
          </a:p>
        </p:txBody>
      </p:sp>
    </p:spTree>
    <p:extLst>
      <p:ext uri="{BB962C8B-B14F-4D97-AF65-F5344CB8AC3E}">
        <p14:creationId xmlns:p14="http://schemas.microsoft.com/office/powerpoint/2010/main" val="248930771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360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Symbol</vt:lpstr>
      <vt:lpstr>Tenorite</vt:lpstr>
      <vt:lpstr>Times New Roman</vt:lpstr>
      <vt:lpstr>Office Theme</vt:lpstr>
      <vt:lpstr>Lockr: Protect Your Digital Identity with a Password Manager</vt:lpstr>
      <vt:lpstr>TABLE OF CONTENTS</vt:lpstr>
      <vt:lpstr>INTRODUCTION</vt:lpstr>
      <vt:lpstr>OBJECTIVE</vt:lpstr>
      <vt:lpstr>PROBLEM STATEMENT</vt:lpstr>
      <vt:lpstr>VISUAL REPRESENTATION</vt:lpstr>
      <vt:lpstr>SYSTEM SPECIFICATION </vt:lpstr>
      <vt:lpstr>PowerPoint Presentation</vt:lpstr>
      <vt:lpstr>CONCLUSION</vt:lpstr>
      <vt:lpstr>FUTURE SCOPE</vt:lpstr>
      <vt:lpstr>REFERENCES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PONG-PADDLE GAME</dc:title>
  <dc:creator>Sonu Kr Yadav</dc:creator>
  <cp:lastModifiedBy>Rohan Nair</cp:lastModifiedBy>
  <cp:revision>21</cp:revision>
  <dcterms:created xsi:type="dcterms:W3CDTF">2023-04-05T19:16:39Z</dcterms:created>
  <dcterms:modified xsi:type="dcterms:W3CDTF">2023-04-24T07:25:43Z</dcterms:modified>
</cp:coreProperties>
</file>