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83" r:id="rId3"/>
    <p:sldId id="285" r:id="rId4"/>
    <p:sldId id="286" r:id="rId5"/>
    <p:sldId id="287" r:id="rId6"/>
    <p:sldId id="288" r:id="rId7"/>
    <p:sldId id="291" r:id="rId8"/>
    <p:sldId id="290" r:id="rId9"/>
    <p:sldId id="292" r:id="rId10"/>
    <p:sldId id="293" r:id="rId11"/>
    <p:sldId id="294" r:id="rId12"/>
    <p:sldId id="289"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630"/>
    <a:srgbClr val="F0EEF0"/>
    <a:srgbClr val="52C9BD"/>
    <a:srgbClr val="00A0A8"/>
    <a:srgbClr val="FF5969"/>
    <a:srgbClr val="5D7373"/>
    <a:srgbClr val="52CB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91" autoAdjust="0"/>
    <p:restoredTop sz="94660"/>
  </p:normalViewPr>
  <p:slideViewPr>
    <p:cSldViewPr snapToGrid="0">
      <p:cViewPr>
        <p:scale>
          <a:sx n="87" d="100"/>
          <a:sy n="87" d="100"/>
        </p:scale>
        <p:origin x="677"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11.11.2023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11.11.2023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11.11.2023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11.11.2023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11.11.2023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11.11.2023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11.11.2023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11.11.2023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11.11.2023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11.11.2023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11.11.2023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11.11.2023</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12"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hyperlink" Target="https://stackoverflow.com/questions/28823371/data-wrangling-with-python-pandas/28823417" TargetMode="External"/><Relationship Id="rId3" Type="http://schemas.openxmlformats.org/officeDocument/2006/relationships/hyperlink" Target="https://data.cityofnewyork.us/Housing-Development/Water-Consumption-And-Cost-2013-Feb-2023-/66be-66yr" TargetMode="External"/><Relationship Id="rId7" Type="http://schemas.openxmlformats.org/officeDocument/2006/relationships/hyperlink" Target="https://www.datacamp.com/blog/data-visualization-techniques"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medium.com/geekculture/48-data-visualizations-that-load-in-a-single-line-of-code-a0be5bea903b" TargetMode="External"/><Relationship Id="rId5" Type="http://schemas.openxmlformats.org/officeDocument/2006/relationships/hyperlink" Target="https://data.cityofnewyork.us/Environment/Air-Quality/c3uy-2p5r" TargetMode="External"/><Relationship Id="rId4" Type="http://schemas.openxmlformats.org/officeDocument/2006/relationships/hyperlink" Target="https://data.cityofnewyork.us/Public-Safety/NYPD-Arrest-Data-Year-to-Date-/uip8-fykc" TargetMode="External"/><Relationship Id="rId9" Type="http://schemas.openxmlformats.org/officeDocument/2006/relationships/hyperlink" Target="https://git-scm.com/book/en/v2/Getting-Started-About-Version-Contro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3" Type="http://schemas.openxmlformats.org/officeDocument/2006/relationships/image" Target="../media/image3.png"/><Relationship Id="rId3" Type="http://schemas.openxmlformats.org/officeDocument/2006/relationships/image" Target="../media/image2.png"/><Relationship Id="rId12"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1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8" Type="http://schemas.openxmlformats.org/officeDocument/2006/relationships/image" Target="../media/image10.png"/><Relationship Id="rId3" Type="http://schemas.openxmlformats.org/officeDocument/2006/relationships/image" Target="../media/image8.png"/><Relationship Id="rId17" Type="http://schemas.openxmlformats.org/officeDocument/2006/relationships/image" Target="../media/image9.png"/><Relationship Id="rId2" Type="http://schemas.openxmlformats.org/officeDocument/2006/relationships/image" Target="../media/image1.png"/><Relationship Id="rId16" Type="http://schemas.openxmlformats.org/officeDocument/2006/relationships/image" Target="../media/image10.svg"/><Relationship Id="rId20" Type="http://schemas.openxmlformats.org/officeDocument/2006/relationships/image" Target="../media/image12.png"/><Relationship Id="rId1" Type="http://schemas.openxmlformats.org/officeDocument/2006/relationships/slideLayout" Target="../slideLayouts/slideLayout7.xml"/><Relationship Id="rId1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1.xml"/><Relationship Id="rId24" Type="http://schemas.openxmlformats.org/officeDocument/2006/relationships/image" Target="../media/image18.sv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8" Type="http://schemas.openxmlformats.org/officeDocument/2006/relationships/image" Target="../media/image12.svg"/><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8" Type="http://schemas.openxmlformats.org/officeDocument/2006/relationships/image" Target="../media/image19.png"/><Relationship Id="rId3" Type="http://schemas.openxmlformats.org/officeDocument/2006/relationships/image" Target="../media/image8.png"/><Relationship Id="rId17" Type="http://schemas.openxmlformats.org/officeDocument/2006/relationships/image" Target="../media/image18.png"/><Relationship Id="rId2" Type="http://schemas.openxmlformats.org/officeDocument/2006/relationships/image" Target="../media/image1.png"/><Relationship Id="rId16" Type="http://schemas.openxmlformats.org/officeDocument/2006/relationships/image" Target="../media/image10.sv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6" Type="http://schemas.openxmlformats.org/officeDocument/2006/relationships/image" Target="../media/image21.png"/><Relationship Id="rId3" Type="http://schemas.openxmlformats.org/officeDocument/2006/relationships/slide" Target="slide1.xml"/><Relationship Id="rId25"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24" Type="http://schemas.openxmlformats.org/officeDocument/2006/relationships/image" Target="../media/image18.sv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 xmlns:a16="http://schemas.microsoft.com/office/drawing/2014/main" id="{9EB0FD16-689C-476C-8309-C7173C257513}"/>
              </a:ext>
            </a:extLst>
          </p:cNvPr>
          <p:cNvSpPr txBox="1"/>
          <p:nvPr/>
        </p:nvSpPr>
        <p:spPr>
          <a:xfrm>
            <a:off x="3869258" y="422224"/>
            <a:ext cx="7742022" cy="1754326"/>
          </a:xfrm>
          <a:prstGeom prst="rect">
            <a:avLst/>
          </a:prstGeom>
          <a:noFill/>
        </p:spPr>
        <p:txBody>
          <a:bodyPr wrap="square" rtlCol="0">
            <a:spAutoFit/>
          </a:bodyPr>
          <a:lstStyle/>
          <a:p>
            <a:pPr algn="ctr"/>
            <a:r>
              <a:rPr lang="en-US" sz="5400" b="1" dirty="0">
                <a:solidFill>
                  <a:schemeClr val="accent2">
                    <a:lumMod val="50000"/>
                  </a:schemeClr>
                </a:solidFill>
                <a:latin typeface="Sitka Heading"/>
                <a:cs typeface="Calibri"/>
              </a:rPr>
              <a:t>SCALABLE DATABASE </a:t>
            </a:r>
            <a:endParaRPr lang="en-US" sz="5400" dirty="0">
              <a:solidFill>
                <a:schemeClr val="accent2">
                  <a:lumMod val="50000"/>
                </a:schemeClr>
              </a:solidFill>
            </a:endParaRPr>
          </a:p>
          <a:p>
            <a:pPr algn="ctr"/>
            <a:r>
              <a:rPr lang="en-US" sz="5400" b="1" dirty="0">
                <a:solidFill>
                  <a:schemeClr val="accent2">
                    <a:lumMod val="50000"/>
                  </a:schemeClr>
                </a:solidFill>
                <a:latin typeface="Sitka Heading"/>
                <a:cs typeface="Calibri"/>
              </a:rPr>
              <a:t>MIDTERM PROJECT</a:t>
            </a:r>
            <a:endParaRPr lang="en-US" sz="5400" b="1" dirty="0">
              <a:solidFill>
                <a:schemeClr val="accent2">
                  <a:lumMod val="50000"/>
                </a:schemeClr>
              </a:solidFill>
              <a:latin typeface="Sitka Heading"/>
              <a:cs typeface="Calibri"/>
            </a:endParaRPr>
          </a:p>
        </p:txBody>
      </p:sp>
      <p:grpSp>
        <p:nvGrpSpPr>
          <p:cNvPr id="51" name="Group 50">
            <a:extLst>
              <a:ext uri="{FF2B5EF4-FFF2-40B4-BE49-F238E27FC236}">
                <a16:creationId xmlns="" xmlns:a16="http://schemas.microsoft.com/office/drawing/2014/main" id="{312CB825-EAFB-4901-8C7E-D5477E0D31C8}"/>
              </a:ext>
            </a:extLst>
          </p:cNvPr>
          <p:cNvGrpSpPr/>
          <p:nvPr/>
        </p:nvGrpSpPr>
        <p:grpSpPr>
          <a:xfrm>
            <a:off x="5796844" y="3196728"/>
            <a:ext cx="4140553" cy="451824"/>
            <a:chOff x="4679586" y="878988"/>
            <a:chExt cx="1745757" cy="190500"/>
          </a:xfrm>
        </p:grpSpPr>
        <p:sp>
          <p:nvSpPr>
            <p:cNvPr id="52" name="Oval 51">
              <a:extLst>
                <a:ext uri="{FF2B5EF4-FFF2-40B4-BE49-F238E27FC236}">
                  <a16:creationId xmlns=""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 xmlns:a16="http://schemas.microsoft.com/office/drawing/2014/main" id="{4F202974-31A3-4642-B671-F0DBBB7B4663}"/>
              </a:ext>
            </a:extLst>
          </p:cNvPr>
          <p:cNvSpPr txBox="1"/>
          <p:nvPr/>
        </p:nvSpPr>
        <p:spPr>
          <a:xfrm>
            <a:off x="4520743" y="2182125"/>
            <a:ext cx="6692757" cy="830997"/>
          </a:xfrm>
          <a:prstGeom prst="rect">
            <a:avLst/>
          </a:prstGeom>
          <a:noFill/>
        </p:spPr>
        <p:txBody>
          <a:bodyPr wrap="square" rtlCol="0">
            <a:spAutoFit/>
          </a:bodyPr>
          <a:lstStyle/>
          <a:p>
            <a:pPr algn="ctr"/>
            <a:r>
              <a:rPr lang="en-IN" sz="4800" dirty="0" smtClean="0">
                <a:solidFill>
                  <a:srgbClr val="00A0A8"/>
                </a:solidFill>
              </a:rPr>
              <a:t>BRAINSTORM BUDDIES</a:t>
            </a:r>
            <a:endParaRPr lang="en-US" sz="4800" dirty="0">
              <a:solidFill>
                <a:srgbClr val="00A0A8"/>
              </a:solidFill>
              <a:latin typeface="Tw Cen MT" panose="020B0602020104020603" pitchFamily="34" charset="0"/>
            </a:endParaRPr>
          </a:p>
        </p:txBody>
      </p:sp>
      <p:sp>
        <p:nvSpPr>
          <p:cNvPr id="58" name="TextBox 57">
            <a:extLst>
              <a:ext uri="{FF2B5EF4-FFF2-40B4-BE49-F238E27FC236}">
                <a16:creationId xmlns="" xmlns:a16="http://schemas.microsoft.com/office/drawing/2014/main" id="{79BCE1F0-A71E-4D4B-BE6A-A381604C28D2}"/>
              </a:ext>
            </a:extLst>
          </p:cNvPr>
          <p:cNvSpPr txBox="1"/>
          <p:nvPr/>
        </p:nvSpPr>
        <p:spPr>
          <a:xfrm>
            <a:off x="4520743" y="3954170"/>
            <a:ext cx="6879831" cy="2308324"/>
          </a:xfrm>
          <a:prstGeom prst="rect">
            <a:avLst/>
          </a:prstGeom>
          <a:noFill/>
        </p:spPr>
        <p:txBody>
          <a:bodyPr wrap="square" rtlCol="0">
            <a:spAutoFit/>
          </a:bodyPr>
          <a:lstStyle/>
          <a:p>
            <a:pPr algn="ctr"/>
            <a:r>
              <a:rPr lang="en-US" sz="3600" dirty="0" smtClean="0">
                <a:solidFill>
                  <a:srgbClr val="5D7373"/>
                </a:solidFill>
                <a:latin typeface="Tw Cen MT" panose="020B0602020104020603" pitchFamily="34" charset="0"/>
                <a:ea typeface="+mj-lt"/>
                <a:cs typeface="+mj-lt"/>
              </a:rPr>
              <a:t>Rohan </a:t>
            </a:r>
            <a:r>
              <a:rPr lang="en-US" sz="3600" dirty="0">
                <a:solidFill>
                  <a:srgbClr val="5D7373"/>
                </a:solidFill>
                <a:latin typeface="Tw Cen MT" panose="020B0602020104020603" pitchFamily="34" charset="0"/>
                <a:ea typeface="+mj-lt"/>
                <a:cs typeface="+mj-lt"/>
              </a:rPr>
              <a:t>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a:solidFill>
                  <a:srgbClr val="5D7373"/>
                </a:solidFill>
                <a:latin typeface="Tw Cen MT" panose="020B0602020104020603" pitchFamily="34" charset="0"/>
                <a:ea typeface="+mj-lt"/>
                <a:cs typeface="+mj-lt"/>
              </a:rPr>
              <a:t>Roshan 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Srimanth</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Madira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Vaishnavi</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Koya</a:t>
            </a:r>
            <a:endParaRPr lang="en-US" sz="3600" dirty="0">
              <a:solidFill>
                <a:srgbClr val="5D7373"/>
              </a:solidFill>
              <a:latin typeface="Tw Cen MT" panose="020B0602020104020603" pitchFamily="34" charset="0"/>
            </a:endParaRPr>
          </a:p>
        </p:txBody>
      </p:sp>
      <p:grpSp>
        <p:nvGrpSpPr>
          <p:cNvPr id="19" name="Group 18">
            <a:extLst>
              <a:ext uri="{FF2B5EF4-FFF2-40B4-BE49-F238E27FC236}">
                <a16:creationId xmlns="" xmlns:a16="http://schemas.microsoft.com/office/drawing/2014/main"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 xmlns:a16="http://schemas.microsoft.com/office/drawing/2014/main" id="{BE022673-C77C-4E8F-AF41-8B283703E87E}"/>
                </a:ext>
              </a:extLst>
            </p:cNvPr>
            <p:cNvSpPr txBox="1"/>
            <p:nvPr/>
          </p:nvSpPr>
          <p:spPr>
            <a:xfrm rot="16200000">
              <a:off x="10688377" y="3225510"/>
              <a:ext cx="2360917"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d</a:t>
              </a:r>
              <a:r>
                <a:rPr lang="en-US" sz="3200" b="1" dirty="0" smtClean="0">
                  <a:solidFill>
                    <a:schemeClr val="bg1"/>
                  </a:solidFill>
                  <a:latin typeface="Tw Cen MT" panose="020B0602020104020603" pitchFamily="34" charset="0"/>
                </a:rPr>
                <a:t>ata source</a:t>
              </a:r>
              <a:endParaRPr lang="en-IN" sz="3200" b="1" dirty="0">
                <a:solidFill>
                  <a:schemeClr val="bg1"/>
                </a:solidFill>
                <a:latin typeface="Tw Cen MT" panose="020B0602020104020603" pitchFamily="34" charset="0"/>
              </a:endParaRPr>
            </a:p>
          </p:txBody>
        </p:sp>
        <p:pic>
          <p:nvPicPr>
            <p:cNvPr id="23" name="Picture 22">
              <a:extLst>
                <a:ext uri="{FF2B5EF4-FFF2-40B4-BE49-F238E27FC236}">
                  <a16:creationId xmlns="" xmlns:a16="http://schemas.microsoft.com/office/drawing/2014/main"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 xmlns:a16="http://schemas.microsoft.com/office/drawing/2014/main" id="{69A27401-3327-4871-86AC-B461CA62C3AC}"/>
              </a:ext>
            </a:extLst>
          </p:cNvPr>
          <p:cNvGrpSpPr/>
          <p:nvPr/>
        </p:nvGrpSpPr>
        <p:grpSpPr>
          <a:xfrm>
            <a:off x="-8798784" y="0"/>
            <a:ext cx="11447501" cy="6858000"/>
            <a:chOff x="213096" y="0"/>
            <a:chExt cx="11447501" cy="6858000"/>
          </a:xfrm>
        </p:grpSpPr>
        <p:sp>
          <p:nvSpPr>
            <p:cNvPr id="25" name="Rectangle 24">
              <a:extLst>
                <a:ext uri="{FF2B5EF4-FFF2-40B4-BE49-F238E27FC236}">
                  <a16:creationId xmlns=""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 xmlns:a16="http://schemas.microsoft.com/office/drawing/2014/main" id="{3A728384-87ED-4E87-8F78-97EB653FDC67}"/>
                </a:ext>
              </a:extLst>
            </p:cNvPr>
            <p:cNvSpPr txBox="1"/>
            <p:nvPr/>
          </p:nvSpPr>
          <p:spPr>
            <a:xfrm rot="16200000">
              <a:off x="9996608" y="3228931"/>
              <a:ext cx="2681654" cy="584775"/>
            </a:xfrm>
            <a:prstGeom prst="rect">
              <a:avLst/>
            </a:prstGeom>
            <a:noFill/>
          </p:spPr>
          <p:txBody>
            <a:bodyPr wrap="square" rtlCol="0">
              <a:spAutoFit/>
            </a:bodyPr>
            <a:lstStyle/>
            <a:p>
              <a:pPr algn="ctr"/>
              <a:r>
                <a:rPr lang="en-US" sz="3200" b="1" dirty="0" smtClean="0">
                  <a:solidFill>
                    <a:schemeClr val="bg1"/>
                  </a:solidFill>
                  <a:latin typeface="Tw Cen MT" panose="020B0602020104020603" pitchFamily="34" charset="0"/>
                </a:rPr>
                <a:t>objectives</a:t>
              </a:r>
              <a:endParaRPr lang="en-IN" sz="2800" b="1" dirty="0">
                <a:solidFill>
                  <a:schemeClr val="bg1"/>
                </a:solidFill>
                <a:latin typeface="Tw Cen MT" panose="020B0602020104020603" pitchFamily="34" charset="0"/>
              </a:endParaRPr>
            </a:p>
          </p:txBody>
        </p:sp>
        <p:pic>
          <p:nvPicPr>
            <p:cNvPr id="28" name="Picture 27">
              <a:extLst>
                <a:ext uri="{FF2B5EF4-FFF2-40B4-BE49-F238E27FC236}">
                  <a16:creationId xmlns="" xmlns:a16="http://schemas.microsoft.com/office/drawing/2014/main" id="{2B44F548-697F-412D-9B99-861C272463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 xmlns:a16="http://schemas.microsoft.com/office/drawing/2014/main" id="{93EC5869-A976-4328-A864-2BB04E7E7BFC}"/>
                </a:ext>
              </a:extLst>
            </p:cNvPr>
            <p:cNvSpPr txBox="1"/>
            <p:nvPr/>
          </p:nvSpPr>
          <p:spPr>
            <a:xfrm rot="16200000">
              <a:off x="8675631" y="3246515"/>
              <a:ext cx="2875083"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git</a:t>
              </a:r>
              <a:endParaRPr lang="en-US" sz="3200" b="1" dirty="0">
                <a:solidFill>
                  <a:srgbClr val="F0EEF0"/>
                </a:solidFill>
                <a:latin typeface="Tw Cen MT" panose="020B0602020104020603" pitchFamily="34" charset="0"/>
              </a:endParaRPr>
            </a:p>
          </p:txBody>
        </p:sp>
        <p:pic>
          <p:nvPicPr>
            <p:cNvPr id="33" name="Picture 32">
              <a:extLst>
                <a:ext uri="{FF2B5EF4-FFF2-40B4-BE49-F238E27FC236}">
                  <a16:creationId xmlns="" xmlns:a16="http://schemas.microsoft.com/office/drawing/2014/main" id="{7C8E4AB7-ADC0-4FEE-AE7A-994F5DAD3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 xmlns:a16="http://schemas.microsoft.com/office/drawing/2014/main" id="{12F9D37B-DE70-4087-8A7F-BBA0BAF5B6CF}"/>
                </a:ext>
              </a:extLst>
            </p:cNvPr>
            <p:cNvSpPr txBox="1"/>
            <p:nvPr/>
          </p:nvSpPr>
          <p:spPr>
            <a:xfrm rot="16200000">
              <a:off x="8401669" y="3259707"/>
              <a:ext cx="2681655" cy="523220"/>
            </a:xfrm>
            <a:prstGeom prst="rect">
              <a:avLst/>
            </a:prstGeom>
            <a:noFill/>
          </p:spPr>
          <p:txBody>
            <a:bodyPr wrap="square" rtlCol="0">
              <a:spAutoFit/>
            </a:bodyPr>
            <a:lstStyle/>
            <a:p>
              <a:pPr algn="ctr"/>
              <a:r>
                <a:rPr lang="en-US" sz="2800" b="1" dirty="0" smtClean="0">
                  <a:solidFill>
                    <a:schemeClr val="bg1"/>
                  </a:solidFill>
                  <a:latin typeface="Tw Cen MT" panose="020B0602020104020603" pitchFamily="34" charset="0"/>
                </a:rPr>
                <a:t>data cleaning</a:t>
              </a:r>
              <a:endParaRPr lang="en-IN" sz="2400" b="1" dirty="0">
                <a:solidFill>
                  <a:schemeClr val="bg1"/>
                </a:solidFill>
                <a:latin typeface="Tw Cen MT" panose="020B0602020104020603" pitchFamily="34" charset="0"/>
              </a:endParaRPr>
            </a:p>
          </p:txBody>
        </p:sp>
        <p:pic>
          <p:nvPicPr>
            <p:cNvPr id="38" name="Picture 37">
              <a:extLst>
                <a:ext uri="{FF2B5EF4-FFF2-40B4-BE49-F238E27FC236}">
                  <a16:creationId xmlns="" xmlns:a16="http://schemas.microsoft.com/office/drawing/2014/main" id="{6FA13E8D-3FCC-4EC2-BD8C-6CE7CA0ECD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 xmlns:a16="http://schemas.microsoft.com/office/drawing/2014/main" id="{3FD3EE0D-FD02-4885-9AC0-03F414A9888F}"/>
              </a:ext>
            </a:extLst>
          </p:cNvPr>
          <p:cNvGrpSpPr/>
          <p:nvPr/>
        </p:nvGrpSpPr>
        <p:grpSpPr>
          <a:xfrm>
            <a:off x="-7639277" y="-2"/>
            <a:ext cx="8692333" cy="6858000"/>
            <a:chOff x="718505" y="-1"/>
            <a:chExt cx="8692333" cy="6858000"/>
          </a:xfrm>
        </p:grpSpPr>
        <p:sp>
          <p:nvSpPr>
            <p:cNvPr id="41" name="Rectangle 40">
              <a:extLst>
                <a:ext uri="{FF2B5EF4-FFF2-40B4-BE49-F238E27FC236}">
                  <a16:creationId xmlns=""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 xmlns:a16="http://schemas.microsoft.com/office/drawing/2014/main" id="{0E895421-2372-4C7F-93D2-3B0353A6E7BD}"/>
                </a:ext>
              </a:extLst>
            </p:cNvPr>
            <p:cNvSpPr txBox="1"/>
            <p:nvPr/>
          </p:nvSpPr>
          <p:spPr>
            <a:xfrm rot="16200000">
              <a:off x="7428948" y="3205572"/>
              <a:ext cx="3317450" cy="646331"/>
            </a:xfrm>
            <a:prstGeom prst="rect">
              <a:avLst/>
            </a:prstGeom>
            <a:noFill/>
          </p:spPr>
          <p:txBody>
            <a:bodyPr wrap="square" rtlCol="0">
              <a:spAutoFit/>
            </a:bodyPr>
            <a:lstStyle/>
            <a:p>
              <a:pPr algn="ctr"/>
              <a:r>
                <a:rPr lang="en-US" sz="3600" b="1" dirty="0">
                  <a:solidFill>
                    <a:schemeClr val="bg1"/>
                  </a:solidFill>
                  <a:latin typeface="Tw Cen MT" panose="020B0602020104020603" pitchFamily="34" charset="0"/>
                </a:rPr>
                <a:t> </a:t>
              </a:r>
              <a:r>
                <a:rPr lang="en-US" sz="3200" b="1" dirty="0" smtClean="0">
                  <a:solidFill>
                    <a:schemeClr val="bg1"/>
                  </a:solidFill>
                  <a:latin typeface="Tw Cen MT" panose="020B0602020104020603" pitchFamily="34" charset="0"/>
                </a:rPr>
                <a:t>sql queries</a:t>
              </a:r>
              <a:endParaRPr lang="en-IN" sz="3600" b="1" dirty="0">
                <a:solidFill>
                  <a:schemeClr val="bg1"/>
                </a:solidFill>
                <a:latin typeface="Tw Cen MT" panose="020B0602020104020603" pitchFamily="34" charset="0"/>
              </a:endParaRPr>
            </a:p>
          </p:txBody>
        </p:sp>
        <p:pic>
          <p:nvPicPr>
            <p:cNvPr id="44" name="Picture 43">
              <a:extLst>
                <a:ext uri="{FF2B5EF4-FFF2-40B4-BE49-F238E27FC236}">
                  <a16:creationId xmlns="" xmlns:a16="http://schemas.microsoft.com/office/drawing/2014/main" id="{1A9D6167-F7B8-4BFF-8BC5-2D13EF0CF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 xmlns:a16="http://schemas.microsoft.com/office/drawing/2014/main" id="{8A634BD7-1512-45B6-AFE4-1EEA636625CB}"/>
                </a:ext>
              </a:extLst>
            </p:cNvPr>
            <p:cNvSpPr txBox="1"/>
            <p:nvPr/>
          </p:nvSpPr>
          <p:spPr>
            <a:xfrm rot="16200000">
              <a:off x="-885875" y="3219485"/>
              <a:ext cx="2287315"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data analysis</a:t>
              </a:r>
              <a:endParaRPr lang="en-US" sz="3200" b="1" dirty="0">
                <a:solidFill>
                  <a:srgbClr val="F0EEF0"/>
                </a:solidFill>
                <a:latin typeface="Tw Cen MT" panose="020B0602020104020603" pitchFamily="34" charset="0"/>
              </a:endParaRPr>
            </a:p>
          </p:txBody>
        </p:sp>
        <p:pic>
          <p:nvPicPr>
            <p:cNvPr id="49" name="Picture 48">
              <a:extLst>
                <a:ext uri="{FF2B5EF4-FFF2-40B4-BE49-F238E27FC236}">
                  <a16:creationId xmlns="" xmlns:a16="http://schemas.microsoft.com/office/drawing/2014/main"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 xmlns:a16="http://schemas.microsoft.com/office/drawing/2014/main" id="{9EB0FD16-689C-476C-8309-C7173C257513}"/>
              </a:ext>
            </a:extLst>
          </p:cNvPr>
          <p:cNvSpPr txBox="1"/>
          <p:nvPr/>
        </p:nvSpPr>
        <p:spPr>
          <a:xfrm>
            <a:off x="3869258" y="422224"/>
            <a:ext cx="7742022" cy="1754326"/>
          </a:xfrm>
          <a:prstGeom prst="rect">
            <a:avLst/>
          </a:prstGeom>
          <a:noFill/>
        </p:spPr>
        <p:txBody>
          <a:bodyPr wrap="square" rtlCol="0">
            <a:spAutoFit/>
          </a:bodyPr>
          <a:lstStyle/>
          <a:p>
            <a:pPr algn="ctr"/>
            <a:r>
              <a:rPr lang="en-US" sz="5400" b="1" dirty="0">
                <a:solidFill>
                  <a:schemeClr val="accent2">
                    <a:lumMod val="50000"/>
                  </a:schemeClr>
                </a:solidFill>
                <a:latin typeface="Sitka Heading"/>
                <a:cs typeface="Calibri"/>
              </a:rPr>
              <a:t>SCALABLE DATABASE </a:t>
            </a:r>
            <a:endParaRPr lang="en-US" sz="5400" dirty="0">
              <a:solidFill>
                <a:schemeClr val="accent2">
                  <a:lumMod val="50000"/>
                </a:schemeClr>
              </a:solidFill>
            </a:endParaRPr>
          </a:p>
          <a:p>
            <a:pPr algn="ctr"/>
            <a:r>
              <a:rPr lang="en-US" sz="5400" b="1" dirty="0">
                <a:solidFill>
                  <a:schemeClr val="accent2">
                    <a:lumMod val="50000"/>
                  </a:schemeClr>
                </a:solidFill>
                <a:latin typeface="Sitka Heading"/>
                <a:cs typeface="Calibri"/>
              </a:rPr>
              <a:t>MIDTERM PROJECT</a:t>
            </a:r>
            <a:endParaRPr lang="en-US" sz="5400" b="1" dirty="0">
              <a:solidFill>
                <a:schemeClr val="accent2">
                  <a:lumMod val="50000"/>
                </a:schemeClr>
              </a:solidFill>
              <a:latin typeface="Sitka Heading"/>
              <a:cs typeface="Calibri"/>
            </a:endParaRPr>
          </a:p>
        </p:txBody>
      </p:sp>
      <p:grpSp>
        <p:nvGrpSpPr>
          <p:cNvPr id="51" name="Group 50">
            <a:extLst>
              <a:ext uri="{FF2B5EF4-FFF2-40B4-BE49-F238E27FC236}">
                <a16:creationId xmlns="" xmlns:a16="http://schemas.microsoft.com/office/drawing/2014/main" id="{312CB825-EAFB-4901-8C7E-D5477E0D31C8}"/>
              </a:ext>
            </a:extLst>
          </p:cNvPr>
          <p:cNvGrpSpPr/>
          <p:nvPr/>
        </p:nvGrpSpPr>
        <p:grpSpPr>
          <a:xfrm>
            <a:off x="5796844" y="3196728"/>
            <a:ext cx="4140553" cy="451824"/>
            <a:chOff x="4679586" y="878988"/>
            <a:chExt cx="1745757" cy="190500"/>
          </a:xfrm>
        </p:grpSpPr>
        <p:sp>
          <p:nvSpPr>
            <p:cNvPr id="52" name="Oval 51">
              <a:extLst>
                <a:ext uri="{FF2B5EF4-FFF2-40B4-BE49-F238E27FC236}">
                  <a16:creationId xmlns=""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 xmlns:a16="http://schemas.microsoft.com/office/drawing/2014/main" id="{4F202974-31A3-4642-B671-F0DBBB7B4663}"/>
              </a:ext>
            </a:extLst>
          </p:cNvPr>
          <p:cNvSpPr txBox="1"/>
          <p:nvPr/>
        </p:nvSpPr>
        <p:spPr>
          <a:xfrm>
            <a:off x="4520743" y="2182125"/>
            <a:ext cx="6692757" cy="830997"/>
          </a:xfrm>
          <a:prstGeom prst="rect">
            <a:avLst/>
          </a:prstGeom>
          <a:noFill/>
        </p:spPr>
        <p:txBody>
          <a:bodyPr wrap="square" rtlCol="0">
            <a:spAutoFit/>
          </a:bodyPr>
          <a:lstStyle/>
          <a:p>
            <a:pPr algn="ctr"/>
            <a:r>
              <a:rPr lang="en-IN" sz="4800" dirty="0" smtClean="0">
                <a:solidFill>
                  <a:srgbClr val="00A0A8"/>
                </a:solidFill>
              </a:rPr>
              <a:t>BRAINSTORM BUDDIES</a:t>
            </a:r>
            <a:endParaRPr lang="en-US" sz="4800" dirty="0">
              <a:solidFill>
                <a:srgbClr val="00A0A8"/>
              </a:solidFill>
              <a:latin typeface="Tw Cen MT" panose="020B0602020104020603" pitchFamily="34" charset="0"/>
            </a:endParaRPr>
          </a:p>
        </p:txBody>
      </p:sp>
      <p:sp>
        <p:nvSpPr>
          <p:cNvPr id="58" name="TextBox 57">
            <a:extLst>
              <a:ext uri="{FF2B5EF4-FFF2-40B4-BE49-F238E27FC236}">
                <a16:creationId xmlns="" xmlns:a16="http://schemas.microsoft.com/office/drawing/2014/main" id="{79BCE1F0-A71E-4D4B-BE6A-A381604C28D2}"/>
              </a:ext>
            </a:extLst>
          </p:cNvPr>
          <p:cNvSpPr txBox="1"/>
          <p:nvPr/>
        </p:nvSpPr>
        <p:spPr>
          <a:xfrm>
            <a:off x="4520743" y="3954170"/>
            <a:ext cx="6879831" cy="2308324"/>
          </a:xfrm>
          <a:prstGeom prst="rect">
            <a:avLst/>
          </a:prstGeom>
          <a:noFill/>
        </p:spPr>
        <p:txBody>
          <a:bodyPr wrap="square" rtlCol="0">
            <a:spAutoFit/>
          </a:bodyPr>
          <a:lstStyle/>
          <a:p>
            <a:pPr algn="ctr"/>
            <a:r>
              <a:rPr lang="en-US" sz="3600" dirty="0" smtClean="0">
                <a:solidFill>
                  <a:srgbClr val="5D7373"/>
                </a:solidFill>
                <a:latin typeface="Tw Cen MT" panose="020B0602020104020603" pitchFamily="34" charset="0"/>
                <a:ea typeface="+mj-lt"/>
                <a:cs typeface="+mj-lt"/>
              </a:rPr>
              <a:t>Rohan </a:t>
            </a:r>
            <a:r>
              <a:rPr lang="en-US" sz="3600" dirty="0">
                <a:solidFill>
                  <a:srgbClr val="5D7373"/>
                </a:solidFill>
                <a:latin typeface="Tw Cen MT" panose="020B0602020104020603" pitchFamily="34" charset="0"/>
                <a:ea typeface="+mj-lt"/>
                <a:cs typeface="+mj-lt"/>
              </a:rPr>
              <a:t>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a:solidFill>
                  <a:srgbClr val="5D7373"/>
                </a:solidFill>
                <a:latin typeface="Tw Cen MT" panose="020B0602020104020603" pitchFamily="34" charset="0"/>
                <a:ea typeface="+mj-lt"/>
                <a:cs typeface="+mj-lt"/>
              </a:rPr>
              <a:t>Roshan 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Srimanth</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Madira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Vaishnavi</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Koya</a:t>
            </a:r>
            <a:endParaRPr lang="en-US" sz="3600" dirty="0">
              <a:solidFill>
                <a:srgbClr val="5D7373"/>
              </a:solidFill>
              <a:latin typeface="Tw Cen MT" panose="020B0602020104020603" pitchFamily="34" charset="0"/>
            </a:endParaRPr>
          </a:p>
        </p:txBody>
      </p:sp>
      <p:grpSp>
        <p:nvGrpSpPr>
          <p:cNvPr id="19" name="Group 18">
            <a:extLst>
              <a:ext uri="{FF2B5EF4-FFF2-40B4-BE49-F238E27FC236}">
                <a16:creationId xmlns="" xmlns:a16="http://schemas.microsoft.com/office/drawing/2014/main" id="{C8A16B82-6A3C-46F5-8D32-072FDF89864A}"/>
              </a:ext>
            </a:extLst>
          </p:cNvPr>
          <p:cNvGrpSpPr/>
          <p:nvPr/>
        </p:nvGrpSpPr>
        <p:grpSpPr>
          <a:xfrm>
            <a:off x="-290920" y="0"/>
            <a:ext cx="12482921" cy="6858000"/>
            <a:chOff x="-290920" y="0"/>
            <a:chExt cx="12482921" cy="6858000"/>
          </a:xfrm>
        </p:grpSpPr>
        <p:sp>
          <p:nvSpPr>
            <p:cNvPr id="20" name="Rectangle 19">
              <a:extLst>
                <a:ext uri="{FF2B5EF4-FFF2-40B4-BE49-F238E27FC236}">
                  <a16:creationId xmlns=""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 xmlns:a16="http://schemas.microsoft.com/office/drawing/2014/main" id="{BE022673-C77C-4E8F-AF41-8B283703E87E}"/>
                </a:ext>
              </a:extLst>
            </p:cNvPr>
            <p:cNvSpPr txBox="1"/>
            <p:nvPr/>
          </p:nvSpPr>
          <p:spPr>
            <a:xfrm rot="16200000">
              <a:off x="10688377" y="3194732"/>
              <a:ext cx="2360917" cy="646331"/>
            </a:xfrm>
            <a:prstGeom prst="rect">
              <a:avLst/>
            </a:prstGeom>
            <a:noFill/>
          </p:spPr>
          <p:txBody>
            <a:bodyPr wrap="square" rtlCol="0">
              <a:spAutoFit/>
            </a:bodyPr>
            <a:lstStyle/>
            <a:p>
              <a:pPr algn="ctr"/>
              <a:r>
                <a:rPr lang="en-US" sz="3600" b="1" dirty="0">
                  <a:solidFill>
                    <a:schemeClr val="bg1"/>
                  </a:solidFill>
                  <a:latin typeface="Tw Cen MT" panose="020B0602020104020603" pitchFamily="34" charset="0"/>
                </a:rPr>
                <a:t> </a:t>
              </a:r>
              <a:r>
                <a:rPr lang="en-US" sz="3200" b="1" dirty="0">
                  <a:solidFill>
                    <a:schemeClr val="bg1"/>
                  </a:solidFill>
                  <a:latin typeface="Tw Cen MT" panose="020B0602020104020603" pitchFamily="34" charset="0"/>
                </a:rPr>
                <a:t>sql queries</a:t>
              </a:r>
              <a:endParaRPr lang="en-IN" sz="3600" b="1" dirty="0">
                <a:solidFill>
                  <a:schemeClr val="bg1"/>
                </a:solidFill>
                <a:latin typeface="Tw Cen MT" panose="020B0602020104020603" pitchFamily="34" charset="0"/>
              </a:endParaRPr>
            </a:p>
          </p:txBody>
        </p:sp>
        <p:pic>
          <p:nvPicPr>
            <p:cNvPr id="23" name="Picture 22">
              <a:extLst>
                <a:ext uri="{FF2B5EF4-FFF2-40B4-BE49-F238E27FC236}">
                  <a16:creationId xmlns="" xmlns:a16="http://schemas.microsoft.com/office/drawing/2014/main"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 xmlns:a16="http://schemas.microsoft.com/office/drawing/2014/main" id="{69A27401-3327-4871-86AC-B461CA62C3AC}"/>
              </a:ext>
            </a:extLst>
          </p:cNvPr>
          <p:cNvGrpSpPr/>
          <p:nvPr/>
        </p:nvGrpSpPr>
        <p:grpSpPr>
          <a:xfrm>
            <a:off x="239680" y="0"/>
            <a:ext cx="11447501" cy="6858000"/>
            <a:chOff x="213096" y="0"/>
            <a:chExt cx="11447501" cy="6858000"/>
          </a:xfrm>
        </p:grpSpPr>
        <p:sp>
          <p:nvSpPr>
            <p:cNvPr id="25" name="Rectangle 24">
              <a:extLst>
                <a:ext uri="{FF2B5EF4-FFF2-40B4-BE49-F238E27FC236}">
                  <a16:creationId xmlns=""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 xmlns:a16="http://schemas.microsoft.com/office/drawing/2014/main" id="{3A728384-87ED-4E87-8F78-97EB653FDC67}"/>
                </a:ext>
              </a:extLst>
            </p:cNvPr>
            <p:cNvSpPr txBox="1"/>
            <p:nvPr/>
          </p:nvSpPr>
          <p:spPr>
            <a:xfrm rot="16200000">
              <a:off x="9996608" y="3259708"/>
              <a:ext cx="2681654"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data </a:t>
              </a:r>
              <a:r>
                <a:rPr lang="en-US" sz="2800" b="1" dirty="0" smtClean="0">
                  <a:solidFill>
                    <a:srgbClr val="F0EEF0"/>
                  </a:solidFill>
                  <a:latin typeface="Tw Cen MT" panose="020B0602020104020603" pitchFamily="34" charset="0"/>
                </a:rPr>
                <a:t>analysis</a:t>
              </a:r>
              <a:endParaRPr lang="en-US" sz="3200" b="1" dirty="0">
                <a:solidFill>
                  <a:srgbClr val="F0EEF0"/>
                </a:solidFill>
                <a:latin typeface="Tw Cen MT" panose="020B0602020104020603" pitchFamily="34" charset="0"/>
              </a:endParaRPr>
            </a:p>
          </p:txBody>
        </p:sp>
      </p:grpSp>
      <p:grpSp>
        <p:nvGrpSpPr>
          <p:cNvPr id="29" name="Group 28">
            <a:extLst>
              <a:ext uri="{FF2B5EF4-FFF2-40B4-BE49-F238E27FC236}">
                <a16:creationId xmlns="" xmlns:a16="http://schemas.microsoft.com/office/drawing/2014/main" id="{C0099890-786A-4F87-960D-5DADE5168909}"/>
              </a:ext>
            </a:extLst>
          </p:cNvPr>
          <p:cNvGrpSpPr/>
          <p:nvPr/>
        </p:nvGrpSpPr>
        <p:grpSpPr>
          <a:xfrm>
            <a:off x="1233862" y="-6360"/>
            <a:ext cx="9961092" cy="6858000"/>
            <a:chOff x="491575" y="0"/>
            <a:chExt cx="9961092" cy="6858000"/>
          </a:xfrm>
        </p:grpSpPr>
        <p:sp>
          <p:nvSpPr>
            <p:cNvPr id="30" name="Rectangle 29">
              <a:extLst>
                <a:ext uri="{FF2B5EF4-FFF2-40B4-BE49-F238E27FC236}">
                  <a16:creationId xmlns=""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 xmlns:a16="http://schemas.microsoft.com/office/drawing/2014/main" id="{93EC5869-A976-4328-A864-2BB04E7E7BFC}"/>
                </a:ext>
              </a:extLst>
            </p:cNvPr>
            <p:cNvSpPr txBox="1"/>
            <p:nvPr/>
          </p:nvSpPr>
          <p:spPr>
            <a:xfrm rot="16200000">
              <a:off x="8675631" y="3246515"/>
              <a:ext cx="2875083" cy="584775"/>
            </a:xfrm>
            <a:prstGeom prst="rect">
              <a:avLst/>
            </a:prstGeom>
            <a:noFill/>
          </p:spPr>
          <p:txBody>
            <a:bodyPr wrap="square" rtlCol="0">
              <a:spAutoFit/>
            </a:bodyPr>
            <a:lstStyle/>
            <a:p>
              <a:pPr algn="ctr"/>
              <a:r>
                <a:rPr lang="en-US" sz="3200" b="1" dirty="0" smtClean="0">
                  <a:solidFill>
                    <a:schemeClr val="bg1"/>
                  </a:solidFill>
                  <a:latin typeface="Tw Cen MT" panose="020B0602020104020603" pitchFamily="34" charset="0"/>
                </a:rPr>
                <a:t>insights</a:t>
              </a:r>
              <a:endParaRPr lang="en-IN" sz="3600" b="1" dirty="0">
                <a:solidFill>
                  <a:schemeClr val="bg1"/>
                </a:solidFill>
                <a:latin typeface="Tw Cen MT" panose="020B0602020104020603" pitchFamily="34" charset="0"/>
              </a:endParaRPr>
            </a:p>
          </p:txBody>
        </p:sp>
        <p:pic>
          <p:nvPicPr>
            <p:cNvPr id="33" name="Picture 32">
              <a:extLst>
                <a:ext uri="{FF2B5EF4-FFF2-40B4-BE49-F238E27FC236}">
                  <a16:creationId xmlns="" xmlns:a16="http://schemas.microsoft.com/office/drawing/2014/main" id="{7C8E4AB7-ADC0-4FEE-AE7A-994F5DAD3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 xmlns:a16="http://schemas.microsoft.com/office/drawing/2014/main" id="{0E4F6447-6163-4D6A-A8D2-BD63B6CB3A42}"/>
              </a:ext>
            </a:extLst>
          </p:cNvPr>
          <p:cNvGrpSpPr/>
          <p:nvPr/>
        </p:nvGrpSpPr>
        <p:grpSpPr>
          <a:xfrm>
            <a:off x="1080644" y="-6360"/>
            <a:ext cx="9574094" cy="6858000"/>
            <a:chOff x="491575" y="0"/>
            <a:chExt cx="9574094" cy="6858000"/>
          </a:xfrm>
        </p:grpSpPr>
        <p:sp>
          <p:nvSpPr>
            <p:cNvPr id="35" name="Rectangle 34">
              <a:extLst>
                <a:ext uri="{FF2B5EF4-FFF2-40B4-BE49-F238E27FC236}">
                  <a16:creationId xmlns=""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 xmlns:a16="http://schemas.microsoft.com/office/drawing/2014/main" id="{12F9D37B-DE70-4087-8A7F-BBA0BAF5B6CF}"/>
                </a:ext>
              </a:extLst>
            </p:cNvPr>
            <p:cNvSpPr txBox="1"/>
            <p:nvPr/>
          </p:nvSpPr>
          <p:spPr>
            <a:xfrm rot="16200000">
              <a:off x="8401669" y="3259707"/>
              <a:ext cx="2681655" cy="523220"/>
            </a:xfrm>
            <a:prstGeom prst="rect">
              <a:avLst/>
            </a:prstGeom>
            <a:noFill/>
          </p:spPr>
          <p:txBody>
            <a:bodyPr wrap="square" rtlCol="0">
              <a:spAutoFit/>
            </a:bodyPr>
            <a:lstStyle/>
            <a:p>
              <a:pPr algn="ctr"/>
              <a:r>
                <a:rPr lang="en-US" sz="2800" b="1" dirty="0" smtClean="0">
                  <a:solidFill>
                    <a:schemeClr val="bg1"/>
                  </a:solidFill>
                  <a:latin typeface="Tw Cen MT" panose="020B0602020104020603" pitchFamily="34" charset="0"/>
                </a:rPr>
                <a:t>challenges</a:t>
              </a:r>
              <a:endParaRPr lang="en-IN" sz="2400" b="1" dirty="0">
                <a:solidFill>
                  <a:schemeClr val="bg1"/>
                </a:solidFill>
                <a:latin typeface="Tw Cen MT" panose="020B0602020104020603" pitchFamily="34" charset="0"/>
              </a:endParaRPr>
            </a:p>
          </p:txBody>
        </p:sp>
      </p:grpSp>
      <p:sp>
        <p:nvSpPr>
          <p:cNvPr id="39" name="Rectangle 38">
            <a:extLst>
              <a:ext uri="{FF2B5EF4-FFF2-40B4-BE49-F238E27FC236}">
                <a16:creationId xmlns=""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 xmlns:a16="http://schemas.microsoft.com/office/drawing/2014/main" id="{3FD3EE0D-FD02-4885-9AC0-03F414A9888F}"/>
              </a:ext>
            </a:extLst>
          </p:cNvPr>
          <p:cNvGrpSpPr/>
          <p:nvPr/>
        </p:nvGrpSpPr>
        <p:grpSpPr>
          <a:xfrm>
            <a:off x="558066" y="-6360"/>
            <a:ext cx="9577111" cy="6858000"/>
            <a:chOff x="718505" y="-1"/>
            <a:chExt cx="8692331" cy="6858000"/>
          </a:xfrm>
        </p:grpSpPr>
        <p:sp>
          <p:nvSpPr>
            <p:cNvPr id="41" name="Rectangle 40">
              <a:extLst>
                <a:ext uri="{FF2B5EF4-FFF2-40B4-BE49-F238E27FC236}">
                  <a16:creationId xmlns=""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 xmlns:a16="http://schemas.microsoft.com/office/drawing/2014/main" id="{DA27D1F1-923F-4591-A07A-39E775B734F9}"/>
                </a:ext>
              </a:extLst>
            </p:cNvPr>
            <p:cNvSpPr/>
            <p:nvPr/>
          </p:nvSpPr>
          <p:spPr>
            <a:xfrm>
              <a:off x="8297532" y="2337439"/>
              <a:ext cx="1113304"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 xmlns:a16="http://schemas.microsoft.com/office/drawing/2014/main" id="{0E895421-2372-4C7F-93D2-3B0353A6E7BD}"/>
                </a:ext>
              </a:extLst>
            </p:cNvPr>
            <p:cNvSpPr txBox="1"/>
            <p:nvPr/>
          </p:nvSpPr>
          <p:spPr>
            <a:xfrm rot="16200000">
              <a:off x="7428948" y="3236350"/>
              <a:ext cx="3317450" cy="584775"/>
            </a:xfrm>
            <a:prstGeom prst="rect">
              <a:avLst/>
            </a:prstGeom>
            <a:noFill/>
          </p:spPr>
          <p:txBody>
            <a:bodyPr wrap="square" rtlCol="0">
              <a:spAutoFit/>
            </a:bodyPr>
            <a:lstStyle/>
            <a:p>
              <a:pPr algn="ctr"/>
              <a:r>
                <a:rPr lang="en-US" sz="3200" b="1" dirty="0" smtClean="0">
                  <a:solidFill>
                    <a:schemeClr val="bg1"/>
                  </a:solidFill>
                  <a:latin typeface="Tw Cen MT" panose="020B0602020104020603" pitchFamily="34" charset="0"/>
                </a:rPr>
                <a:t>future steps</a:t>
              </a:r>
              <a:endParaRPr lang="en-IN" sz="3600" b="1" dirty="0">
                <a:solidFill>
                  <a:schemeClr val="bg1"/>
                </a:solidFill>
                <a:latin typeface="Tw Cen MT" panose="020B0602020104020603" pitchFamily="34" charset="0"/>
              </a:endParaRPr>
            </a:p>
          </p:txBody>
        </p:sp>
      </p:grpSp>
      <p:grpSp>
        <p:nvGrpSpPr>
          <p:cNvPr id="45" name="Group 44">
            <a:extLst>
              <a:ext uri="{FF2B5EF4-FFF2-40B4-BE49-F238E27FC236}">
                <a16:creationId xmlns=""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 xmlns:a16="http://schemas.microsoft.com/office/drawing/2014/main" id="{8A634BD7-1512-45B6-AFE4-1EEA636625CB}"/>
                </a:ext>
              </a:extLst>
            </p:cNvPr>
            <p:cNvSpPr txBox="1"/>
            <p:nvPr/>
          </p:nvSpPr>
          <p:spPr>
            <a:xfrm rot="16200000">
              <a:off x="-885875" y="3219485"/>
              <a:ext cx="2287315"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references</a:t>
              </a:r>
              <a:endParaRPr lang="en-US" sz="3200" b="1" dirty="0">
                <a:solidFill>
                  <a:srgbClr val="F0EEF0"/>
                </a:solidFill>
                <a:latin typeface="Tw Cen MT" panose="020B0602020104020603" pitchFamily="34" charset="0"/>
              </a:endParaRPr>
            </a:p>
          </p:txBody>
        </p:sp>
        <p:pic>
          <p:nvPicPr>
            <p:cNvPr id="49" name="Picture 48">
              <a:extLst>
                <a:ext uri="{FF2B5EF4-FFF2-40B4-BE49-F238E27FC236}">
                  <a16:creationId xmlns="" xmlns:a16="http://schemas.microsoft.com/office/drawing/2014/main"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1" name="Group 60">
            <a:extLst>
              <a:ext uri="{FF2B5EF4-FFF2-40B4-BE49-F238E27FC236}">
                <a16:creationId xmlns:a16="http://schemas.microsoft.com/office/drawing/2014/main" xmlns="" id="{973B85E7-70CE-5745-8C07-E339FC9044B6}"/>
              </a:ext>
            </a:extLst>
          </p:cNvPr>
          <p:cNvGrpSpPr/>
          <p:nvPr/>
        </p:nvGrpSpPr>
        <p:grpSpPr>
          <a:xfrm>
            <a:off x="9054897" y="3214037"/>
            <a:ext cx="540049" cy="595003"/>
            <a:chOff x="-828000" y="3015000"/>
            <a:chExt cx="828000" cy="828000"/>
          </a:xfrm>
        </p:grpSpPr>
        <p:sp>
          <p:nvSpPr>
            <p:cNvPr id="62" name="Oval 61">
              <a:extLst>
                <a:ext uri="{FF2B5EF4-FFF2-40B4-BE49-F238E27FC236}">
                  <a16:creationId xmlns:a16="http://schemas.microsoft.com/office/drawing/2014/main" xmlns="" id="{EE352BED-9555-2142-BC0C-E295DA34FA15}"/>
                </a:ext>
              </a:extLst>
            </p:cNvPr>
            <p:cNvSpPr>
              <a:spLocks noChangeAspect="1"/>
            </p:cNvSpPr>
            <p:nvPr/>
          </p:nvSpPr>
          <p:spPr>
            <a:xfrm>
              <a:off x="-828000" y="3015000"/>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63" name="Graphic 10" descr="Coffee">
              <a:extLst>
                <a:ext uri="{FF2B5EF4-FFF2-40B4-BE49-F238E27FC236}">
                  <a16:creationId xmlns:a16="http://schemas.microsoft.com/office/drawing/2014/main" xmlns="" id="{E13E9660-E21E-6A42-A21F-5955A8A2DB51}"/>
                </a:ext>
              </a:extLst>
            </p:cNvPr>
            <p:cNvPicPr>
              <a:picLocks noChangeAspect="1"/>
            </p:cNvPicPr>
            <p:nvPr/>
          </p:nvPicPr>
          <p:blipFill>
            <a:blip r:embed="rId3">
              <a:extLst>
                <a:ext uri="{96DAC541-7B7A-43D3-8B79-37D633B846F1}">
                  <asvg:svgBlip xmlns:asvg="http://schemas.microsoft.com/office/drawing/2016/SVG/main" xmlns="" r:embed="rId12"/>
                </a:ext>
              </a:extLst>
            </a:blip>
            <a:stretch>
              <a:fillRect/>
            </a:stretch>
          </p:blipFill>
          <p:spPr>
            <a:xfrm>
              <a:off x="-668912" y="3119067"/>
              <a:ext cx="582259" cy="582259"/>
            </a:xfrm>
            <a:prstGeom prst="rect">
              <a:avLst/>
            </a:prstGeom>
          </p:spPr>
        </p:pic>
      </p:grpSp>
      <p:sp>
        <p:nvSpPr>
          <p:cNvPr id="64" name="TextBox 63">
            <a:extLst>
              <a:ext uri="{FF2B5EF4-FFF2-40B4-BE49-F238E27FC236}">
                <a16:creationId xmlns:a16="http://schemas.microsoft.com/office/drawing/2014/main" xmlns="" id="{0ABFF927-AFBD-D543-93E7-58A4B7A1BD56}"/>
              </a:ext>
            </a:extLst>
          </p:cNvPr>
          <p:cNvSpPr txBox="1"/>
          <p:nvPr/>
        </p:nvSpPr>
        <p:spPr>
          <a:xfrm>
            <a:off x="766698" y="335830"/>
            <a:ext cx="8001592" cy="6370975"/>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u="sng" dirty="0" smtClean="0">
                <a:solidFill>
                  <a:schemeClr val="accent6">
                    <a:lumMod val="50000"/>
                  </a:schemeClr>
                </a:solidFill>
                <a:latin typeface="Arial Rounded MT Bold" panose="020F0704030504030204" pitchFamily="34" charset="0"/>
              </a:rPr>
              <a:t>Predictive Modeling </a:t>
            </a:r>
            <a:r>
              <a:rPr lang="en-US" sz="2400" dirty="0" smtClean="0">
                <a:solidFill>
                  <a:srgbClr val="002060"/>
                </a:solidFill>
                <a:latin typeface="Arial Rounded MT Bold" panose="020F0704030504030204" pitchFamily="34" charset="0"/>
              </a:rPr>
              <a:t>: Utilize </a:t>
            </a:r>
            <a:r>
              <a:rPr lang="en-US" sz="2400" dirty="0">
                <a:solidFill>
                  <a:srgbClr val="002060"/>
                </a:solidFill>
                <a:latin typeface="Arial Rounded MT Bold" panose="020F0704030504030204" pitchFamily="34" charset="0"/>
              </a:rPr>
              <a:t>predictive modeling for forecasting water consumption trends. Employ time series forecasting methods or machine learning algorithms to predict future consumption based on historical patterns. This step contributes insights for effective resource planning and management</a:t>
            </a:r>
            <a:r>
              <a:rPr lang="en-US" sz="2400" dirty="0" smtClean="0">
                <a:solidFill>
                  <a:srgbClr val="002060"/>
                </a:solidFill>
                <a:latin typeface="Arial Rounded MT Bold" panose="020F0704030504030204" pitchFamily="34" charset="0"/>
              </a:rPr>
              <a:t>.</a:t>
            </a:r>
          </a:p>
          <a:p>
            <a:pPr algn="just"/>
            <a:endParaRPr lang="en-US" sz="2000" dirty="0" smtClean="0">
              <a:solidFill>
                <a:srgbClr val="002060"/>
              </a:solidFill>
              <a:latin typeface="Arial Rounded MT Bold" panose="020F0704030504030204" pitchFamily="34" charset="0"/>
            </a:endParaRPr>
          </a:p>
          <a:p>
            <a:pPr marL="342900" indent="-342900" algn="just">
              <a:buFont typeface="Wingdings" panose="05000000000000000000" pitchFamily="2" charset="2"/>
              <a:buChar char="v"/>
            </a:pPr>
            <a:r>
              <a:rPr lang="en-US" sz="2400" u="sng" dirty="0" smtClean="0">
                <a:solidFill>
                  <a:schemeClr val="accent6">
                    <a:lumMod val="50000"/>
                  </a:schemeClr>
                </a:solidFill>
                <a:latin typeface="Arial Rounded MT Bold" panose="020F0704030504030204" pitchFamily="34" charset="0"/>
              </a:rPr>
              <a:t>Automation </a:t>
            </a:r>
            <a:r>
              <a:rPr lang="en-US" sz="2400" u="sng" dirty="0">
                <a:solidFill>
                  <a:schemeClr val="accent6">
                    <a:lumMod val="50000"/>
                  </a:schemeClr>
                </a:solidFill>
                <a:latin typeface="Arial Rounded MT Bold" panose="020F0704030504030204" pitchFamily="34" charset="0"/>
              </a:rPr>
              <a:t>of Data </a:t>
            </a:r>
            <a:r>
              <a:rPr lang="en-US" sz="2400" u="sng" dirty="0" smtClean="0">
                <a:solidFill>
                  <a:schemeClr val="accent6">
                    <a:lumMod val="50000"/>
                  </a:schemeClr>
                </a:solidFill>
                <a:latin typeface="Arial Rounded MT Bold" panose="020F0704030504030204" pitchFamily="34" charset="0"/>
              </a:rPr>
              <a:t>Processing</a:t>
            </a:r>
            <a:r>
              <a:rPr lang="en-US" sz="2400" dirty="0" smtClean="0">
                <a:solidFill>
                  <a:schemeClr val="accent6">
                    <a:lumMod val="50000"/>
                  </a:schemeClr>
                </a:solidFill>
                <a:latin typeface="Arial Rounded MT Bold" panose="020F0704030504030204" pitchFamily="34" charset="0"/>
              </a:rPr>
              <a:t> </a:t>
            </a:r>
            <a:r>
              <a:rPr lang="en-US" sz="2400" dirty="0" smtClean="0">
                <a:solidFill>
                  <a:srgbClr val="002060"/>
                </a:solidFill>
                <a:latin typeface="Arial Rounded MT Bold" panose="020F0704030504030204" pitchFamily="34" charset="0"/>
              </a:rPr>
              <a:t>: Develop </a:t>
            </a:r>
            <a:r>
              <a:rPr lang="en-US" sz="2400" dirty="0">
                <a:solidFill>
                  <a:srgbClr val="002060"/>
                </a:solidFill>
                <a:latin typeface="Arial Rounded MT Bold" panose="020F0704030504030204" pitchFamily="34" charset="0"/>
              </a:rPr>
              <a:t>automation scripts or workflows to streamline data cleaning, preprocessing, and visualization tasks. Create a pipeline that automatically updates and processes new data, ensuring efficiency and timely analysis. Automation enhances reproducibility and minimizes manual intervention in routine tasks.</a:t>
            </a:r>
            <a:endParaRPr lang="en-US" sz="2400" dirty="0" smtClean="0">
              <a:solidFill>
                <a:srgbClr val="002060"/>
              </a:solidFill>
              <a:latin typeface="Arial Rounded MT Bold" panose="020F0704030504030204" pitchFamily="34" charset="0"/>
            </a:endParaRPr>
          </a:p>
          <a:p>
            <a:pPr marL="342900" indent="-342900" algn="just">
              <a:buFont typeface="Wingdings" panose="05000000000000000000" pitchFamily="2" charset="2"/>
              <a:buChar char="Ø"/>
            </a:pPr>
            <a:endParaRPr lang="en-US" sz="2400"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115128873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randombar(horizontal)">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 xmlns:a16="http://schemas.microsoft.com/office/drawing/2014/main" id="{9EB0FD16-689C-476C-8309-C7173C257513}"/>
              </a:ext>
            </a:extLst>
          </p:cNvPr>
          <p:cNvSpPr txBox="1"/>
          <p:nvPr/>
        </p:nvSpPr>
        <p:spPr>
          <a:xfrm>
            <a:off x="3869258" y="422224"/>
            <a:ext cx="7742022" cy="1754326"/>
          </a:xfrm>
          <a:prstGeom prst="rect">
            <a:avLst/>
          </a:prstGeom>
          <a:noFill/>
        </p:spPr>
        <p:txBody>
          <a:bodyPr wrap="square" rtlCol="0">
            <a:spAutoFit/>
          </a:bodyPr>
          <a:lstStyle/>
          <a:p>
            <a:pPr algn="ctr"/>
            <a:r>
              <a:rPr lang="en-US" sz="5400" b="1" dirty="0">
                <a:solidFill>
                  <a:schemeClr val="accent2">
                    <a:lumMod val="50000"/>
                  </a:schemeClr>
                </a:solidFill>
                <a:latin typeface="Sitka Heading"/>
                <a:cs typeface="Calibri"/>
              </a:rPr>
              <a:t>SCALABLE DATABASE </a:t>
            </a:r>
            <a:endParaRPr lang="en-US" sz="5400" dirty="0">
              <a:solidFill>
                <a:schemeClr val="accent2">
                  <a:lumMod val="50000"/>
                </a:schemeClr>
              </a:solidFill>
            </a:endParaRPr>
          </a:p>
          <a:p>
            <a:pPr algn="ctr"/>
            <a:r>
              <a:rPr lang="en-US" sz="5400" b="1" dirty="0">
                <a:solidFill>
                  <a:schemeClr val="accent2">
                    <a:lumMod val="50000"/>
                  </a:schemeClr>
                </a:solidFill>
                <a:latin typeface="Sitka Heading"/>
                <a:cs typeface="Calibri"/>
              </a:rPr>
              <a:t>MIDTERM PROJECT</a:t>
            </a:r>
            <a:endParaRPr lang="en-US" sz="5400" b="1" dirty="0">
              <a:solidFill>
                <a:schemeClr val="accent2">
                  <a:lumMod val="50000"/>
                </a:schemeClr>
              </a:solidFill>
              <a:latin typeface="Sitka Heading"/>
              <a:cs typeface="Calibri"/>
            </a:endParaRPr>
          </a:p>
        </p:txBody>
      </p:sp>
      <p:grpSp>
        <p:nvGrpSpPr>
          <p:cNvPr id="51" name="Group 50">
            <a:extLst>
              <a:ext uri="{FF2B5EF4-FFF2-40B4-BE49-F238E27FC236}">
                <a16:creationId xmlns="" xmlns:a16="http://schemas.microsoft.com/office/drawing/2014/main" id="{312CB825-EAFB-4901-8C7E-D5477E0D31C8}"/>
              </a:ext>
            </a:extLst>
          </p:cNvPr>
          <p:cNvGrpSpPr/>
          <p:nvPr/>
        </p:nvGrpSpPr>
        <p:grpSpPr>
          <a:xfrm>
            <a:off x="5796844" y="3196728"/>
            <a:ext cx="4140553" cy="451824"/>
            <a:chOff x="4679586" y="878988"/>
            <a:chExt cx="1745757" cy="190500"/>
          </a:xfrm>
        </p:grpSpPr>
        <p:sp>
          <p:nvSpPr>
            <p:cNvPr id="52" name="Oval 51">
              <a:extLst>
                <a:ext uri="{FF2B5EF4-FFF2-40B4-BE49-F238E27FC236}">
                  <a16:creationId xmlns=""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 xmlns:a16="http://schemas.microsoft.com/office/drawing/2014/main" id="{4F202974-31A3-4642-B671-F0DBBB7B4663}"/>
              </a:ext>
            </a:extLst>
          </p:cNvPr>
          <p:cNvSpPr txBox="1"/>
          <p:nvPr/>
        </p:nvSpPr>
        <p:spPr>
          <a:xfrm>
            <a:off x="4520743" y="2182125"/>
            <a:ext cx="6692757" cy="830997"/>
          </a:xfrm>
          <a:prstGeom prst="rect">
            <a:avLst/>
          </a:prstGeom>
          <a:noFill/>
        </p:spPr>
        <p:txBody>
          <a:bodyPr wrap="square" rtlCol="0">
            <a:spAutoFit/>
          </a:bodyPr>
          <a:lstStyle/>
          <a:p>
            <a:pPr algn="ctr"/>
            <a:r>
              <a:rPr lang="en-IN" sz="4800" dirty="0" smtClean="0">
                <a:solidFill>
                  <a:srgbClr val="00A0A8"/>
                </a:solidFill>
              </a:rPr>
              <a:t>BRAINSTORM BUDDIES</a:t>
            </a:r>
            <a:endParaRPr lang="en-US" sz="4800" dirty="0">
              <a:solidFill>
                <a:srgbClr val="00A0A8"/>
              </a:solidFill>
              <a:latin typeface="Tw Cen MT" panose="020B0602020104020603" pitchFamily="34" charset="0"/>
            </a:endParaRPr>
          </a:p>
        </p:txBody>
      </p:sp>
      <p:sp>
        <p:nvSpPr>
          <p:cNvPr id="58" name="TextBox 57">
            <a:extLst>
              <a:ext uri="{FF2B5EF4-FFF2-40B4-BE49-F238E27FC236}">
                <a16:creationId xmlns="" xmlns:a16="http://schemas.microsoft.com/office/drawing/2014/main" id="{79BCE1F0-A71E-4D4B-BE6A-A381604C28D2}"/>
              </a:ext>
            </a:extLst>
          </p:cNvPr>
          <p:cNvSpPr txBox="1"/>
          <p:nvPr/>
        </p:nvSpPr>
        <p:spPr>
          <a:xfrm>
            <a:off x="4520743" y="3954170"/>
            <a:ext cx="6879831" cy="2308324"/>
          </a:xfrm>
          <a:prstGeom prst="rect">
            <a:avLst/>
          </a:prstGeom>
          <a:noFill/>
        </p:spPr>
        <p:txBody>
          <a:bodyPr wrap="square" rtlCol="0">
            <a:spAutoFit/>
          </a:bodyPr>
          <a:lstStyle/>
          <a:p>
            <a:pPr algn="ctr"/>
            <a:r>
              <a:rPr lang="en-US" sz="3600" dirty="0" smtClean="0">
                <a:solidFill>
                  <a:srgbClr val="5D7373"/>
                </a:solidFill>
                <a:latin typeface="Tw Cen MT" panose="020B0602020104020603" pitchFamily="34" charset="0"/>
                <a:ea typeface="+mj-lt"/>
                <a:cs typeface="+mj-lt"/>
              </a:rPr>
              <a:t>Rohan </a:t>
            </a:r>
            <a:r>
              <a:rPr lang="en-US" sz="3600" dirty="0">
                <a:solidFill>
                  <a:srgbClr val="5D7373"/>
                </a:solidFill>
                <a:latin typeface="Tw Cen MT" panose="020B0602020104020603" pitchFamily="34" charset="0"/>
                <a:ea typeface="+mj-lt"/>
                <a:cs typeface="+mj-lt"/>
              </a:rPr>
              <a:t>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a:solidFill>
                  <a:srgbClr val="5D7373"/>
                </a:solidFill>
                <a:latin typeface="Tw Cen MT" panose="020B0602020104020603" pitchFamily="34" charset="0"/>
                <a:ea typeface="+mj-lt"/>
                <a:cs typeface="+mj-lt"/>
              </a:rPr>
              <a:t>Roshan 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Srimanth</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Madira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Vaishnavi</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Koya</a:t>
            </a:r>
            <a:endParaRPr lang="en-US" sz="3600" dirty="0">
              <a:solidFill>
                <a:srgbClr val="5D7373"/>
              </a:solidFill>
              <a:latin typeface="Tw Cen MT" panose="020B0602020104020603" pitchFamily="34" charset="0"/>
            </a:endParaRPr>
          </a:p>
        </p:txBody>
      </p:sp>
      <p:grpSp>
        <p:nvGrpSpPr>
          <p:cNvPr id="19" name="Group 18">
            <a:extLst>
              <a:ext uri="{FF2B5EF4-FFF2-40B4-BE49-F238E27FC236}">
                <a16:creationId xmlns="" xmlns:a16="http://schemas.microsoft.com/office/drawing/2014/main" id="{C8A16B82-6A3C-46F5-8D32-072FDF89864A}"/>
              </a:ext>
            </a:extLst>
          </p:cNvPr>
          <p:cNvGrpSpPr/>
          <p:nvPr/>
        </p:nvGrpSpPr>
        <p:grpSpPr>
          <a:xfrm>
            <a:off x="-290920" y="0"/>
            <a:ext cx="12482921" cy="6858000"/>
            <a:chOff x="-290920" y="0"/>
            <a:chExt cx="12482921" cy="6858000"/>
          </a:xfrm>
        </p:grpSpPr>
        <p:sp>
          <p:nvSpPr>
            <p:cNvPr id="20" name="Rectangle 19">
              <a:extLst>
                <a:ext uri="{FF2B5EF4-FFF2-40B4-BE49-F238E27FC236}">
                  <a16:creationId xmlns=""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 xmlns:a16="http://schemas.microsoft.com/office/drawing/2014/main" id="{BE022673-C77C-4E8F-AF41-8B283703E87E}"/>
                </a:ext>
              </a:extLst>
            </p:cNvPr>
            <p:cNvSpPr txBox="1"/>
            <p:nvPr/>
          </p:nvSpPr>
          <p:spPr>
            <a:xfrm rot="16200000">
              <a:off x="10688377" y="3194732"/>
              <a:ext cx="2360917" cy="646331"/>
            </a:xfrm>
            <a:prstGeom prst="rect">
              <a:avLst/>
            </a:prstGeom>
            <a:noFill/>
          </p:spPr>
          <p:txBody>
            <a:bodyPr wrap="square" rtlCol="0">
              <a:spAutoFit/>
            </a:bodyPr>
            <a:lstStyle/>
            <a:p>
              <a:pPr algn="ctr"/>
              <a:r>
                <a:rPr lang="en-US" sz="3600" b="1" dirty="0">
                  <a:solidFill>
                    <a:schemeClr val="bg1"/>
                  </a:solidFill>
                  <a:latin typeface="Tw Cen MT" panose="020B0602020104020603" pitchFamily="34" charset="0"/>
                </a:rPr>
                <a:t> </a:t>
              </a:r>
              <a:r>
                <a:rPr lang="en-US" sz="3200" b="1" dirty="0">
                  <a:solidFill>
                    <a:schemeClr val="bg1"/>
                  </a:solidFill>
                  <a:latin typeface="Tw Cen MT" panose="020B0602020104020603" pitchFamily="34" charset="0"/>
                </a:rPr>
                <a:t>sql queries</a:t>
              </a:r>
              <a:endParaRPr lang="en-IN" sz="3600" b="1" dirty="0">
                <a:solidFill>
                  <a:schemeClr val="bg1"/>
                </a:solidFill>
                <a:latin typeface="Tw Cen MT" panose="020B0602020104020603" pitchFamily="34" charset="0"/>
              </a:endParaRPr>
            </a:p>
          </p:txBody>
        </p:sp>
        <p:pic>
          <p:nvPicPr>
            <p:cNvPr id="23" name="Picture 22">
              <a:extLst>
                <a:ext uri="{FF2B5EF4-FFF2-40B4-BE49-F238E27FC236}">
                  <a16:creationId xmlns="" xmlns:a16="http://schemas.microsoft.com/office/drawing/2014/main"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 xmlns:a16="http://schemas.microsoft.com/office/drawing/2014/main" id="{69A27401-3327-4871-86AC-B461CA62C3AC}"/>
              </a:ext>
            </a:extLst>
          </p:cNvPr>
          <p:cNvGrpSpPr/>
          <p:nvPr/>
        </p:nvGrpSpPr>
        <p:grpSpPr>
          <a:xfrm>
            <a:off x="239680" y="0"/>
            <a:ext cx="11447501" cy="6858000"/>
            <a:chOff x="213096" y="0"/>
            <a:chExt cx="11447501" cy="6858000"/>
          </a:xfrm>
        </p:grpSpPr>
        <p:sp>
          <p:nvSpPr>
            <p:cNvPr id="25" name="Rectangle 24">
              <a:extLst>
                <a:ext uri="{FF2B5EF4-FFF2-40B4-BE49-F238E27FC236}">
                  <a16:creationId xmlns=""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 xmlns:a16="http://schemas.microsoft.com/office/drawing/2014/main" id="{3A728384-87ED-4E87-8F78-97EB653FDC67}"/>
                </a:ext>
              </a:extLst>
            </p:cNvPr>
            <p:cNvSpPr txBox="1"/>
            <p:nvPr/>
          </p:nvSpPr>
          <p:spPr>
            <a:xfrm rot="16200000">
              <a:off x="9996608" y="3259708"/>
              <a:ext cx="2681654"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data </a:t>
              </a:r>
              <a:r>
                <a:rPr lang="en-US" sz="2800" b="1" dirty="0" smtClean="0">
                  <a:solidFill>
                    <a:srgbClr val="F0EEF0"/>
                  </a:solidFill>
                  <a:latin typeface="Tw Cen MT" panose="020B0602020104020603" pitchFamily="34" charset="0"/>
                </a:rPr>
                <a:t>analysis</a:t>
              </a:r>
              <a:endParaRPr lang="en-US" sz="3200" b="1" dirty="0">
                <a:solidFill>
                  <a:srgbClr val="F0EEF0"/>
                </a:solidFill>
                <a:latin typeface="Tw Cen MT" panose="020B0602020104020603" pitchFamily="34" charset="0"/>
              </a:endParaRPr>
            </a:p>
          </p:txBody>
        </p:sp>
      </p:grpSp>
      <p:grpSp>
        <p:nvGrpSpPr>
          <p:cNvPr id="29" name="Group 28">
            <a:extLst>
              <a:ext uri="{FF2B5EF4-FFF2-40B4-BE49-F238E27FC236}">
                <a16:creationId xmlns="" xmlns:a16="http://schemas.microsoft.com/office/drawing/2014/main" id="{C0099890-786A-4F87-960D-5DADE5168909}"/>
              </a:ext>
            </a:extLst>
          </p:cNvPr>
          <p:cNvGrpSpPr/>
          <p:nvPr/>
        </p:nvGrpSpPr>
        <p:grpSpPr>
          <a:xfrm>
            <a:off x="1233862" y="-6360"/>
            <a:ext cx="9961092" cy="6858000"/>
            <a:chOff x="491575" y="0"/>
            <a:chExt cx="9961092" cy="6858000"/>
          </a:xfrm>
        </p:grpSpPr>
        <p:sp>
          <p:nvSpPr>
            <p:cNvPr id="30" name="Rectangle 29">
              <a:extLst>
                <a:ext uri="{FF2B5EF4-FFF2-40B4-BE49-F238E27FC236}">
                  <a16:creationId xmlns=""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 xmlns:a16="http://schemas.microsoft.com/office/drawing/2014/main" id="{93EC5869-A976-4328-A864-2BB04E7E7BFC}"/>
                </a:ext>
              </a:extLst>
            </p:cNvPr>
            <p:cNvSpPr txBox="1"/>
            <p:nvPr/>
          </p:nvSpPr>
          <p:spPr>
            <a:xfrm rot="16200000">
              <a:off x="8675631" y="3246515"/>
              <a:ext cx="2875083" cy="584775"/>
            </a:xfrm>
            <a:prstGeom prst="rect">
              <a:avLst/>
            </a:prstGeom>
            <a:noFill/>
          </p:spPr>
          <p:txBody>
            <a:bodyPr wrap="square" rtlCol="0">
              <a:spAutoFit/>
            </a:bodyPr>
            <a:lstStyle/>
            <a:p>
              <a:pPr algn="ctr"/>
              <a:r>
                <a:rPr lang="en-US" sz="3200" b="1" dirty="0" smtClean="0">
                  <a:solidFill>
                    <a:schemeClr val="bg1"/>
                  </a:solidFill>
                  <a:latin typeface="Tw Cen MT" panose="020B0602020104020603" pitchFamily="34" charset="0"/>
                </a:rPr>
                <a:t>insights</a:t>
              </a:r>
              <a:endParaRPr lang="en-IN" sz="3600" b="1" dirty="0">
                <a:solidFill>
                  <a:schemeClr val="bg1"/>
                </a:solidFill>
                <a:latin typeface="Tw Cen MT" panose="020B0602020104020603" pitchFamily="34" charset="0"/>
              </a:endParaRPr>
            </a:p>
          </p:txBody>
        </p:sp>
        <p:pic>
          <p:nvPicPr>
            <p:cNvPr id="33" name="Picture 32">
              <a:extLst>
                <a:ext uri="{FF2B5EF4-FFF2-40B4-BE49-F238E27FC236}">
                  <a16:creationId xmlns="" xmlns:a16="http://schemas.microsoft.com/office/drawing/2014/main" id="{7C8E4AB7-ADC0-4FEE-AE7A-994F5DAD3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 xmlns:a16="http://schemas.microsoft.com/office/drawing/2014/main" id="{0E4F6447-6163-4D6A-A8D2-BD63B6CB3A42}"/>
              </a:ext>
            </a:extLst>
          </p:cNvPr>
          <p:cNvGrpSpPr/>
          <p:nvPr/>
        </p:nvGrpSpPr>
        <p:grpSpPr>
          <a:xfrm>
            <a:off x="1080644" y="-6360"/>
            <a:ext cx="9574094" cy="6858000"/>
            <a:chOff x="491575" y="0"/>
            <a:chExt cx="9574094" cy="6858000"/>
          </a:xfrm>
        </p:grpSpPr>
        <p:sp>
          <p:nvSpPr>
            <p:cNvPr id="35" name="Rectangle 34">
              <a:extLst>
                <a:ext uri="{FF2B5EF4-FFF2-40B4-BE49-F238E27FC236}">
                  <a16:creationId xmlns=""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 xmlns:a16="http://schemas.microsoft.com/office/drawing/2014/main" id="{12F9D37B-DE70-4087-8A7F-BBA0BAF5B6CF}"/>
                </a:ext>
              </a:extLst>
            </p:cNvPr>
            <p:cNvSpPr txBox="1"/>
            <p:nvPr/>
          </p:nvSpPr>
          <p:spPr>
            <a:xfrm rot="16200000">
              <a:off x="8401669" y="3259707"/>
              <a:ext cx="2681655" cy="523220"/>
            </a:xfrm>
            <a:prstGeom prst="rect">
              <a:avLst/>
            </a:prstGeom>
            <a:noFill/>
          </p:spPr>
          <p:txBody>
            <a:bodyPr wrap="square" rtlCol="0">
              <a:spAutoFit/>
            </a:bodyPr>
            <a:lstStyle/>
            <a:p>
              <a:pPr algn="ctr"/>
              <a:r>
                <a:rPr lang="en-US" sz="2800" b="1" dirty="0" smtClean="0">
                  <a:solidFill>
                    <a:schemeClr val="bg1"/>
                  </a:solidFill>
                  <a:latin typeface="Tw Cen MT" panose="020B0602020104020603" pitchFamily="34" charset="0"/>
                </a:rPr>
                <a:t>challenges</a:t>
              </a:r>
              <a:endParaRPr lang="en-IN" sz="2400" b="1" dirty="0">
                <a:solidFill>
                  <a:schemeClr val="bg1"/>
                </a:solidFill>
                <a:latin typeface="Tw Cen MT" panose="020B0602020104020603" pitchFamily="34" charset="0"/>
              </a:endParaRPr>
            </a:p>
          </p:txBody>
        </p:sp>
      </p:grpSp>
      <p:sp>
        <p:nvSpPr>
          <p:cNvPr id="39" name="Rectangle 38">
            <a:extLst>
              <a:ext uri="{FF2B5EF4-FFF2-40B4-BE49-F238E27FC236}">
                <a16:creationId xmlns=""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 xmlns:a16="http://schemas.microsoft.com/office/drawing/2014/main" id="{3FD3EE0D-FD02-4885-9AC0-03F414A9888F}"/>
              </a:ext>
            </a:extLst>
          </p:cNvPr>
          <p:cNvGrpSpPr/>
          <p:nvPr/>
        </p:nvGrpSpPr>
        <p:grpSpPr>
          <a:xfrm>
            <a:off x="1396018" y="-6360"/>
            <a:ext cx="8692331" cy="6858000"/>
            <a:chOff x="718505" y="-1"/>
            <a:chExt cx="8692331" cy="6858000"/>
          </a:xfrm>
        </p:grpSpPr>
        <p:sp>
          <p:nvSpPr>
            <p:cNvPr id="41" name="Rectangle 40">
              <a:extLst>
                <a:ext uri="{FF2B5EF4-FFF2-40B4-BE49-F238E27FC236}">
                  <a16:creationId xmlns=""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 xmlns:a16="http://schemas.microsoft.com/office/drawing/2014/main" id="{0E895421-2372-4C7F-93D2-3B0353A6E7BD}"/>
                </a:ext>
              </a:extLst>
            </p:cNvPr>
            <p:cNvSpPr txBox="1"/>
            <p:nvPr/>
          </p:nvSpPr>
          <p:spPr>
            <a:xfrm rot="16200000">
              <a:off x="7428948" y="3236350"/>
              <a:ext cx="3317450" cy="584775"/>
            </a:xfrm>
            <a:prstGeom prst="rect">
              <a:avLst/>
            </a:prstGeom>
            <a:noFill/>
          </p:spPr>
          <p:txBody>
            <a:bodyPr wrap="square" rtlCol="0">
              <a:spAutoFit/>
            </a:bodyPr>
            <a:lstStyle/>
            <a:p>
              <a:pPr algn="ctr"/>
              <a:r>
                <a:rPr lang="en-US" sz="3200" b="1" dirty="0" smtClean="0">
                  <a:solidFill>
                    <a:schemeClr val="bg1"/>
                  </a:solidFill>
                  <a:latin typeface="Tw Cen MT" panose="020B0602020104020603" pitchFamily="34" charset="0"/>
                </a:rPr>
                <a:t>future steps</a:t>
              </a:r>
              <a:endParaRPr lang="en-IN" sz="3600" b="1" dirty="0">
                <a:solidFill>
                  <a:schemeClr val="bg1"/>
                </a:solidFill>
                <a:latin typeface="Tw Cen MT" panose="020B0602020104020603" pitchFamily="34" charset="0"/>
              </a:endParaRPr>
            </a:p>
          </p:txBody>
        </p:sp>
        <p:pic>
          <p:nvPicPr>
            <p:cNvPr id="44" name="Picture 43">
              <a:extLst>
                <a:ext uri="{FF2B5EF4-FFF2-40B4-BE49-F238E27FC236}">
                  <a16:creationId xmlns="" xmlns:a16="http://schemas.microsoft.com/office/drawing/2014/main" id="{1A9D6167-F7B8-4BFF-8BC5-2D13EF0CF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 xmlns:a16="http://schemas.microsoft.com/office/drawing/2014/main" id="{76789F00-2688-429D-926C-15F83152FDBE}"/>
              </a:ext>
            </a:extLst>
          </p:cNvPr>
          <p:cNvGrpSpPr/>
          <p:nvPr/>
        </p:nvGrpSpPr>
        <p:grpSpPr>
          <a:xfrm>
            <a:off x="-362368" y="-12720"/>
            <a:ext cx="9927504" cy="6858000"/>
            <a:chOff x="-9337032" y="-1"/>
            <a:chExt cx="9927504" cy="6858000"/>
          </a:xfrm>
        </p:grpSpPr>
        <p:sp>
          <p:nvSpPr>
            <p:cNvPr id="46" name="Rectangle 45">
              <a:extLst>
                <a:ext uri="{FF2B5EF4-FFF2-40B4-BE49-F238E27FC236}">
                  <a16:creationId xmlns=""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 xmlns:a16="http://schemas.microsoft.com/office/drawing/2014/main" id="{8A634BD7-1512-45B6-AFE4-1EEA636625CB}"/>
                </a:ext>
              </a:extLst>
            </p:cNvPr>
            <p:cNvSpPr txBox="1"/>
            <p:nvPr/>
          </p:nvSpPr>
          <p:spPr>
            <a:xfrm rot="16200000">
              <a:off x="-885875" y="3219485"/>
              <a:ext cx="2287315"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references</a:t>
              </a:r>
              <a:endParaRPr lang="en-US" sz="3200" b="1" dirty="0">
                <a:solidFill>
                  <a:srgbClr val="F0EEF0"/>
                </a:solidFill>
                <a:latin typeface="Tw Cen MT" panose="020B0602020104020603" pitchFamily="34" charset="0"/>
              </a:endParaRPr>
            </a:p>
          </p:txBody>
        </p:sp>
        <p:pic>
          <p:nvPicPr>
            <p:cNvPr id="49" name="Picture 48">
              <a:extLst>
                <a:ext uri="{FF2B5EF4-FFF2-40B4-BE49-F238E27FC236}">
                  <a16:creationId xmlns="" xmlns:a16="http://schemas.microsoft.com/office/drawing/2014/main"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60" name="TextBox 59">
            <a:extLst>
              <a:ext uri="{FF2B5EF4-FFF2-40B4-BE49-F238E27FC236}">
                <a16:creationId xmlns:a16="http://schemas.microsoft.com/office/drawing/2014/main" xmlns="" id="{0ABFF927-AFBD-D543-93E7-58A4B7A1BD56}"/>
              </a:ext>
            </a:extLst>
          </p:cNvPr>
          <p:cNvSpPr txBox="1"/>
          <p:nvPr/>
        </p:nvSpPr>
        <p:spPr>
          <a:xfrm>
            <a:off x="-64946" y="237393"/>
            <a:ext cx="8597043" cy="6232475"/>
          </a:xfrm>
          <a:prstGeom prst="rect">
            <a:avLst/>
          </a:prstGeom>
          <a:noFill/>
        </p:spPr>
        <p:txBody>
          <a:bodyPr wrap="square" rtlCol="0">
            <a:spAutoFit/>
          </a:bodyPr>
          <a:lstStyle/>
          <a:p>
            <a:pPr marL="342900" indent="-342900" algn="just">
              <a:buFont typeface="Wingdings" panose="05000000000000000000" pitchFamily="2" charset="2"/>
              <a:buChar char="ü"/>
            </a:pPr>
            <a:r>
              <a:rPr lang="en-US" sz="2100" dirty="0">
                <a:solidFill>
                  <a:schemeClr val="accent2">
                    <a:lumMod val="50000"/>
                  </a:schemeClr>
                </a:solidFill>
                <a:latin typeface="Arial Rounded MT Bold" panose="020F0704030504030204" pitchFamily="34" charset="0"/>
                <a:hlinkClick r:id="rId3"/>
              </a:rPr>
              <a:t>https://data.cityofnewyork.us/Housing-Development/Water-Consumption-And-Cost-2013-Feb-2023-/</a:t>
            </a:r>
            <a:r>
              <a:rPr lang="en-US" sz="2100" dirty="0" smtClean="0">
                <a:solidFill>
                  <a:schemeClr val="accent2">
                    <a:lumMod val="50000"/>
                  </a:schemeClr>
                </a:solidFill>
                <a:latin typeface="Arial Rounded MT Bold" panose="020F0704030504030204" pitchFamily="34" charset="0"/>
                <a:hlinkClick r:id="rId3"/>
              </a:rPr>
              <a:t>66be-66yr</a:t>
            </a:r>
            <a:endParaRPr lang="en-US" sz="2100" dirty="0" smtClean="0">
              <a:solidFill>
                <a:schemeClr val="accent2">
                  <a:lumMod val="50000"/>
                </a:schemeClr>
              </a:solidFill>
              <a:latin typeface="Arial Rounded MT Bold" panose="020F0704030504030204" pitchFamily="34" charset="0"/>
            </a:endParaRPr>
          </a:p>
          <a:p>
            <a:pPr algn="just"/>
            <a:endParaRPr lang="en-US" sz="2100" dirty="0" smtClean="0">
              <a:solidFill>
                <a:schemeClr val="accent2">
                  <a:lumMod val="50000"/>
                </a:schemeClr>
              </a:solidFill>
              <a:latin typeface="Arial Rounded MT Bold" panose="020F0704030504030204" pitchFamily="34" charset="0"/>
            </a:endParaRPr>
          </a:p>
          <a:p>
            <a:pPr marL="342900" indent="-342900" algn="just">
              <a:buFont typeface="Wingdings" panose="05000000000000000000" pitchFamily="2" charset="2"/>
              <a:buChar char="ü"/>
            </a:pPr>
            <a:r>
              <a:rPr lang="en-IN" sz="2100" dirty="0">
                <a:solidFill>
                  <a:schemeClr val="accent2">
                    <a:lumMod val="50000"/>
                  </a:schemeClr>
                </a:solidFill>
                <a:latin typeface="Arial Rounded MT Bold" panose="020F0704030504030204" pitchFamily="34" charset="0"/>
                <a:hlinkClick r:id="rId4"/>
              </a:rPr>
              <a:t>https://data.cityofnewyork.us/Public-Safety/NYPD-Arrest-Data-Year-to-Date-/</a:t>
            </a:r>
            <a:r>
              <a:rPr lang="en-IN" sz="2100" dirty="0" smtClean="0">
                <a:solidFill>
                  <a:schemeClr val="accent2">
                    <a:lumMod val="50000"/>
                  </a:schemeClr>
                </a:solidFill>
                <a:latin typeface="Arial Rounded MT Bold" panose="020F0704030504030204" pitchFamily="34" charset="0"/>
                <a:hlinkClick r:id="rId4"/>
              </a:rPr>
              <a:t>uip8-fykc</a:t>
            </a:r>
            <a:endParaRPr lang="en-IN" sz="2100" dirty="0" smtClean="0">
              <a:solidFill>
                <a:schemeClr val="accent2">
                  <a:lumMod val="50000"/>
                </a:schemeClr>
              </a:solidFill>
              <a:latin typeface="Arial Rounded MT Bold" panose="020F0704030504030204" pitchFamily="34" charset="0"/>
            </a:endParaRPr>
          </a:p>
          <a:p>
            <a:pPr algn="just"/>
            <a:endParaRPr lang="en-IN" sz="2100" dirty="0" smtClean="0">
              <a:solidFill>
                <a:schemeClr val="accent2">
                  <a:lumMod val="50000"/>
                </a:schemeClr>
              </a:solidFill>
              <a:latin typeface="Arial Rounded MT Bold" panose="020F0704030504030204" pitchFamily="34" charset="0"/>
            </a:endParaRPr>
          </a:p>
          <a:p>
            <a:pPr marL="342900" indent="-342900" algn="just">
              <a:buFont typeface="Wingdings" panose="05000000000000000000" pitchFamily="2" charset="2"/>
              <a:buChar char="ü"/>
            </a:pPr>
            <a:r>
              <a:rPr lang="en-IN" sz="2100" dirty="0">
                <a:solidFill>
                  <a:schemeClr val="accent2">
                    <a:lumMod val="50000"/>
                  </a:schemeClr>
                </a:solidFill>
                <a:latin typeface="Arial Rounded MT Bold" panose="020F0704030504030204" pitchFamily="34" charset="0"/>
                <a:hlinkClick r:id="rId5"/>
              </a:rPr>
              <a:t>https://</a:t>
            </a:r>
            <a:r>
              <a:rPr lang="en-IN" sz="2100" dirty="0" smtClean="0">
                <a:solidFill>
                  <a:schemeClr val="accent2">
                    <a:lumMod val="50000"/>
                  </a:schemeClr>
                </a:solidFill>
                <a:latin typeface="Arial Rounded MT Bold" panose="020F0704030504030204" pitchFamily="34" charset="0"/>
                <a:hlinkClick r:id="rId5"/>
              </a:rPr>
              <a:t>data.cityofnewyork.us/Environment/Air-Quality/c3uy-2p5r</a:t>
            </a:r>
            <a:endParaRPr lang="en-IN" sz="2100" dirty="0" smtClean="0">
              <a:solidFill>
                <a:schemeClr val="accent2">
                  <a:lumMod val="50000"/>
                </a:schemeClr>
              </a:solidFill>
              <a:latin typeface="Arial Rounded MT Bold" panose="020F0704030504030204" pitchFamily="34" charset="0"/>
            </a:endParaRPr>
          </a:p>
          <a:p>
            <a:pPr algn="just"/>
            <a:endParaRPr lang="en-IN" sz="2100" dirty="0" smtClean="0">
              <a:solidFill>
                <a:schemeClr val="accent2">
                  <a:lumMod val="50000"/>
                </a:schemeClr>
              </a:solidFill>
              <a:latin typeface="Arial Rounded MT Bold" panose="020F0704030504030204" pitchFamily="34" charset="0"/>
            </a:endParaRPr>
          </a:p>
          <a:p>
            <a:pPr marL="342900" indent="-342900" algn="just">
              <a:buFont typeface="Wingdings" panose="05000000000000000000" pitchFamily="2" charset="2"/>
              <a:buChar char="ü"/>
            </a:pPr>
            <a:r>
              <a:rPr lang="en-IN" sz="2100" dirty="0">
                <a:solidFill>
                  <a:schemeClr val="accent2">
                    <a:lumMod val="50000"/>
                  </a:schemeClr>
                </a:solidFill>
                <a:latin typeface="Arial Rounded MT Bold" panose="020F0704030504030204" pitchFamily="34" charset="0"/>
                <a:hlinkClick r:id="rId6"/>
              </a:rPr>
              <a:t>https://</a:t>
            </a:r>
            <a:r>
              <a:rPr lang="en-IN" sz="2100" dirty="0" smtClean="0">
                <a:solidFill>
                  <a:schemeClr val="accent2">
                    <a:lumMod val="50000"/>
                  </a:schemeClr>
                </a:solidFill>
                <a:latin typeface="Arial Rounded MT Bold" panose="020F0704030504030204" pitchFamily="34" charset="0"/>
                <a:hlinkClick r:id="rId6"/>
              </a:rPr>
              <a:t>medium.com/geekculture/48-data-visualizations-that-load-in-a-single-line-of-code-a0be5bea903b</a:t>
            </a:r>
            <a:endParaRPr lang="en-IN" sz="2100" dirty="0" smtClean="0">
              <a:solidFill>
                <a:schemeClr val="accent2">
                  <a:lumMod val="50000"/>
                </a:schemeClr>
              </a:solidFill>
              <a:latin typeface="Arial Rounded MT Bold" panose="020F0704030504030204" pitchFamily="34" charset="0"/>
            </a:endParaRPr>
          </a:p>
          <a:p>
            <a:pPr algn="just"/>
            <a:endParaRPr lang="en-US" sz="2100" dirty="0">
              <a:solidFill>
                <a:schemeClr val="accent2">
                  <a:lumMod val="50000"/>
                </a:schemeClr>
              </a:solidFill>
              <a:latin typeface="Arial Rounded MT Bold" panose="020F0704030504030204" pitchFamily="34" charset="0"/>
            </a:endParaRPr>
          </a:p>
          <a:p>
            <a:pPr marL="342900" indent="-342900" algn="just">
              <a:buFont typeface="Wingdings" panose="05000000000000000000" pitchFamily="2" charset="2"/>
              <a:buChar char="ü"/>
            </a:pPr>
            <a:r>
              <a:rPr lang="en-IN" sz="2100" dirty="0">
                <a:solidFill>
                  <a:schemeClr val="accent2">
                    <a:lumMod val="50000"/>
                  </a:schemeClr>
                </a:solidFill>
                <a:latin typeface="Arial Rounded MT Bold" panose="020F0704030504030204" pitchFamily="34" charset="0"/>
                <a:hlinkClick r:id="rId7"/>
              </a:rPr>
              <a:t>https://</a:t>
            </a:r>
            <a:r>
              <a:rPr lang="en-IN" sz="2100" dirty="0" smtClean="0">
                <a:solidFill>
                  <a:schemeClr val="accent2">
                    <a:lumMod val="50000"/>
                  </a:schemeClr>
                </a:solidFill>
                <a:latin typeface="Arial Rounded MT Bold" panose="020F0704030504030204" pitchFamily="34" charset="0"/>
                <a:hlinkClick r:id="rId7"/>
              </a:rPr>
              <a:t>www.datacamp.com/blog/data-visualization-techniques</a:t>
            </a:r>
            <a:endParaRPr lang="en-IN" sz="2100" dirty="0" smtClean="0">
              <a:solidFill>
                <a:schemeClr val="accent2">
                  <a:lumMod val="50000"/>
                </a:schemeClr>
              </a:solidFill>
              <a:latin typeface="Arial Rounded MT Bold" panose="020F0704030504030204" pitchFamily="34" charset="0"/>
            </a:endParaRPr>
          </a:p>
          <a:p>
            <a:pPr algn="just"/>
            <a:endParaRPr lang="en-US" sz="2100" dirty="0" smtClean="0">
              <a:solidFill>
                <a:schemeClr val="accent2">
                  <a:lumMod val="50000"/>
                </a:schemeClr>
              </a:solidFill>
              <a:latin typeface="Arial Rounded MT Bold" panose="020F0704030504030204" pitchFamily="34" charset="0"/>
            </a:endParaRPr>
          </a:p>
          <a:p>
            <a:pPr marL="342900" indent="-342900" algn="just">
              <a:buFont typeface="Wingdings" panose="05000000000000000000" pitchFamily="2" charset="2"/>
              <a:buChar char="ü"/>
            </a:pPr>
            <a:r>
              <a:rPr lang="en-US" sz="2100" dirty="0">
                <a:solidFill>
                  <a:schemeClr val="accent2">
                    <a:lumMod val="50000"/>
                  </a:schemeClr>
                </a:solidFill>
                <a:latin typeface="Arial Rounded MT Bold" panose="020F0704030504030204" pitchFamily="34" charset="0"/>
                <a:hlinkClick r:id="rId8"/>
              </a:rPr>
              <a:t>https://</a:t>
            </a:r>
            <a:r>
              <a:rPr lang="en-US" sz="2100" dirty="0" smtClean="0">
                <a:solidFill>
                  <a:schemeClr val="accent2">
                    <a:lumMod val="50000"/>
                  </a:schemeClr>
                </a:solidFill>
                <a:latin typeface="Arial Rounded MT Bold" panose="020F0704030504030204" pitchFamily="34" charset="0"/>
                <a:hlinkClick r:id="rId8"/>
              </a:rPr>
              <a:t>stackoverflow.com/questions/28823371/data-wrangling-with-python-pandas/28823417</a:t>
            </a:r>
            <a:endParaRPr lang="en-US" sz="2100" dirty="0" smtClean="0">
              <a:solidFill>
                <a:schemeClr val="accent2">
                  <a:lumMod val="50000"/>
                </a:schemeClr>
              </a:solidFill>
              <a:latin typeface="Arial Rounded MT Bold" panose="020F0704030504030204" pitchFamily="34" charset="0"/>
            </a:endParaRPr>
          </a:p>
          <a:p>
            <a:pPr marL="342900" indent="-342900" algn="just">
              <a:buFont typeface="Wingdings" panose="05000000000000000000" pitchFamily="2" charset="2"/>
              <a:buChar char="ü"/>
            </a:pPr>
            <a:endParaRPr lang="en-US" sz="2100" dirty="0" smtClean="0">
              <a:solidFill>
                <a:schemeClr val="accent2">
                  <a:lumMod val="50000"/>
                </a:schemeClr>
              </a:solidFill>
              <a:latin typeface="Arial Rounded MT Bold" panose="020F0704030504030204" pitchFamily="34" charset="0"/>
            </a:endParaRPr>
          </a:p>
          <a:p>
            <a:pPr marL="342900" indent="-342900" algn="just">
              <a:buFont typeface="Wingdings" panose="05000000000000000000" pitchFamily="2" charset="2"/>
              <a:buChar char="ü"/>
            </a:pPr>
            <a:r>
              <a:rPr lang="en-US" sz="2100" dirty="0">
                <a:solidFill>
                  <a:schemeClr val="accent2">
                    <a:lumMod val="50000"/>
                  </a:schemeClr>
                </a:solidFill>
                <a:latin typeface="Arial Rounded MT Bold" panose="020F0704030504030204" pitchFamily="34" charset="0"/>
                <a:hlinkClick r:id="rId9"/>
              </a:rPr>
              <a:t>https://</a:t>
            </a:r>
            <a:r>
              <a:rPr lang="en-US" sz="2100" dirty="0" smtClean="0">
                <a:solidFill>
                  <a:schemeClr val="accent2">
                    <a:lumMod val="50000"/>
                  </a:schemeClr>
                </a:solidFill>
                <a:latin typeface="Arial Rounded MT Bold" panose="020F0704030504030204" pitchFamily="34" charset="0"/>
                <a:hlinkClick r:id="rId9"/>
              </a:rPr>
              <a:t>git-scm.com/book/en/v2/Getting-Started-About-Version-Control</a:t>
            </a:r>
            <a:endParaRPr lang="en-US" sz="2100" dirty="0" smtClean="0">
              <a:solidFill>
                <a:schemeClr val="accent2">
                  <a:lumMod val="50000"/>
                </a:schemeClr>
              </a:solidFill>
              <a:latin typeface="Arial Rounded MT Bold" panose="020F0704030504030204" pitchFamily="34" charset="0"/>
            </a:endParaRPr>
          </a:p>
        </p:txBody>
      </p:sp>
    </p:spTree>
    <p:extLst>
      <p:ext uri="{BB962C8B-B14F-4D97-AF65-F5344CB8AC3E}">
        <p14:creationId xmlns:p14="http://schemas.microsoft.com/office/powerpoint/2010/main" val="16506632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down)">
                                      <p:cBhvr>
                                        <p:cTn id="7" dur="580">
                                          <p:stCondLst>
                                            <p:cond delay="0"/>
                                          </p:stCondLst>
                                        </p:cTn>
                                        <p:tgtEl>
                                          <p:spTgt spid="60"/>
                                        </p:tgtEl>
                                      </p:cBhvr>
                                    </p:animEffect>
                                    <p:anim calcmode="lin" valueType="num">
                                      <p:cBhvr>
                                        <p:cTn id="8" dur="1822" tmFilter="0,0; 0.14,0.36; 0.43,0.73; 0.71,0.91; 1.0,1.0">
                                          <p:stCondLst>
                                            <p:cond delay="0"/>
                                          </p:stCondLst>
                                        </p:cTn>
                                        <p:tgtEl>
                                          <p:spTgt spid="6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0"/>
                                        </p:tgtEl>
                                        <p:attrNameLst>
                                          <p:attrName>ppt_y</p:attrName>
                                        </p:attrNameLst>
                                      </p:cBhvr>
                                      <p:tavLst>
                                        <p:tav tm="0" fmla="#ppt_y-sin(pi*$)/81">
                                          <p:val>
                                            <p:fltVal val="0"/>
                                          </p:val>
                                        </p:tav>
                                        <p:tav tm="100000">
                                          <p:val>
                                            <p:fltVal val="1"/>
                                          </p:val>
                                        </p:tav>
                                      </p:tavLst>
                                    </p:anim>
                                    <p:animScale>
                                      <p:cBhvr>
                                        <p:cTn id="13" dur="26">
                                          <p:stCondLst>
                                            <p:cond delay="650"/>
                                          </p:stCondLst>
                                        </p:cTn>
                                        <p:tgtEl>
                                          <p:spTgt spid="60"/>
                                        </p:tgtEl>
                                      </p:cBhvr>
                                      <p:to x="100000" y="60000"/>
                                    </p:animScale>
                                    <p:animScale>
                                      <p:cBhvr>
                                        <p:cTn id="14" dur="166" decel="50000">
                                          <p:stCondLst>
                                            <p:cond delay="676"/>
                                          </p:stCondLst>
                                        </p:cTn>
                                        <p:tgtEl>
                                          <p:spTgt spid="60"/>
                                        </p:tgtEl>
                                      </p:cBhvr>
                                      <p:to x="100000" y="100000"/>
                                    </p:animScale>
                                    <p:animScale>
                                      <p:cBhvr>
                                        <p:cTn id="15" dur="26">
                                          <p:stCondLst>
                                            <p:cond delay="1312"/>
                                          </p:stCondLst>
                                        </p:cTn>
                                        <p:tgtEl>
                                          <p:spTgt spid="60"/>
                                        </p:tgtEl>
                                      </p:cBhvr>
                                      <p:to x="100000" y="80000"/>
                                    </p:animScale>
                                    <p:animScale>
                                      <p:cBhvr>
                                        <p:cTn id="16" dur="166" decel="50000">
                                          <p:stCondLst>
                                            <p:cond delay="1338"/>
                                          </p:stCondLst>
                                        </p:cTn>
                                        <p:tgtEl>
                                          <p:spTgt spid="60"/>
                                        </p:tgtEl>
                                      </p:cBhvr>
                                      <p:to x="100000" y="100000"/>
                                    </p:animScale>
                                    <p:animScale>
                                      <p:cBhvr>
                                        <p:cTn id="17" dur="26">
                                          <p:stCondLst>
                                            <p:cond delay="1642"/>
                                          </p:stCondLst>
                                        </p:cTn>
                                        <p:tgtEl>
                                          <p:spTgt spid="60"/>
                                        </p:tgtEl>
                                      </p:cBhvr>
                                      <p:to x="100000" y="90000"/>
                                    </p:animScale>
                                    <p:animScale>
                                      <p:cBhvr>
                                        <p:cTn id="18" dur="166" decel="50000">
                                          <p:stCondLst>
                                            <p:cond delay="1668"/>
                                          </p:stCondLst>
                                        </p:cTn>
                                        <p:tgtEl>
                                          <p:spTgt spid="60"/>
                                        </p:tgtEl>
                                      </p:cBhvr>
                                      <p:to x="100000" y="100000"/>
                                    </p:animScale>
                                    <p:animScale>
                                      <p:cBhvr>
                                        <p:cTn id="19" dur="26">
                                          <p:stCondLst>
                                            <p:cond delay="1808"/>
                                          </p:stCondLst>
                                        </p:cTn>
                                        <p:tgtEl>
                                          <p:spTgt spid="60"/>
                                        </p:tgtEl>
                                      </p:cBhvr>
                                      <p:to x="100000" y="95000"/>
                                    </p:animScale>
                                    <p:animScale>
                                      <p:cBhvr>
                                        <p:cTn id="20" dur="166" decel="50000">
                                          <p:stCondLst>
                                            <p:cond delay="1834"/>
                                          </p:stCondLst>
                                        </p:cTn>
                                        <p:tgtEl>
                                          <p:spTgt spid="6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022231"/>
            <a:ext cx="3812427" cy="2813538"/>
          </a:xfrm>
          <a:prstGeom prst="rect">
            <a:avLst/>
          </a:prstGeom>
        </p:spPr>
      </p:pic>
      <p:sp>
        <p:nvSpPr>
          <p:cNvPr id="3" name="Rectangle 2"/>
          <p:cNvSpPr/>
          <p:nvPr/>
        </p:nvSpPr>
        <p:spPr>
          <a:xfrm>
            <a:off x="1283676" y="-1"/>
            <a:ext cx="1222132" cy="2022231"/>
          </a:xfrm>
          <a:prstGeom prst="rect">
            <a:avLst/>
          </a:prstGeom>
          <a:solidFill>
            <a:srgbClr val="00A0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52C9BD"/>
              </a:solidFill>
            </a:endParaRPr>
          </a:p>
        </p:txBody>
      </p:sp>
      <p:sp>
        <p:nvSpPr>
          <p:cNvPr id="4" name="Rectangle 3"/>
          <p:cNvSpPr/>
          <p:nvPr/>
        </p:nvSpPr>
        <p:spPr>
          <a:xfrm>
            <a:off x="1283676" y="4835769"/>
            <a:ext cx="1222132" cy="2022231"/>
          </a:xfrm>
          <a:prstGeom prst="rect">
            <a:avLst/>
          </a:prstGeom>
          <a:solidFill>
            <a:srgbClr val="00A0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52C9BD"/>
              </a:solidFill>
            </a:endParaRPr>
          </a:p>
        </p:txBody>
      </p:sp>
      <p:sp>
        <p:nvSpPr>
          <p:cNvPr id="5" name="TextBox 4"/>
          <p:cNvSpPr txBox="1"/>
          <p:nvPr/>
        </p:nvSpPr>
        <p:spPr>
          <a:xfrm>
            <a:off x="3789484" y="1011114"/>
            <a:ext cx="7595156" cy="1569660"/>
          </a:xfrm>
          <a:prstGeom prst="rect">
            <a:avLst/>
          </a:prstGeom>
          <a:noFill/>
        </p:spPr>
        <p:txBody>
          <a:bodyPr wrap="none" rtlCol="0">
            <a:spAutoFit/>
          </a:bodyPr>
          <a:lstStyle/>
          <a:p>
            <a:r>
              <a:rPr lang="en-US" sz="9600" dirty="0" smtClean="0">
                <a:solidFill>
                  <a:srgbClr val="C00000"/>
                </a:solidFill>
                <a:latin typeface="Arial Rounded MT Bold" panose="020F0704030504030204" pitchFamily="34" charset="0"/>
              </a:rPr>
              <a:t>THANK YOU</a:t>
            </a:r>
            <a:endParaRPr lang="en-IN" sz="9600" dirty="0">
              <a:solidFill>
                <a:srgbClr val="C00000"/>
              </a:solidFill>
              <a:latin typeface="Arial Rounded MT Bold" panose="020F0704030504030204" pitchFamily="34" charset="0"/>
            </a:endParaRPr>
          </a:p>
        </p:txBody>
      </p:sp>
      <p:sp>
        <p:nvSpPr>
          <p:cNvPr id="6" name="TextBox 5"/>
          <p:cNvSpPr txBox="1"/>
          <p:nvPr/>
        </p:nvSpPr>
        <p:spPr>
          <a:xfrm>
            <a:off x="6857999" y="3794441"/>
            <a:ext cx="2646486" cy="1569660"/>
          </a:xfrm>
          <a:prstGeom prst="rect">
            <a:avLst/>
          </a:prstGeom>
          <a:noFill/>
        </p:spPr>
        <p:txBody>
          <a:bodyPr wrap="square" rtlCol="0">
            <a:spAutoFit/>
          </a:bodyPr>
          <a:lstStyle/>
          <a:p>
            <a:r>
              <a:rPr lang="en-US" sz="2400" dirty="0" smtClean="0">
                <a:latin typeface="Bahnschrift Light Condensed" panose="020B0502040204020203" pitchFamily="34" charset="0"/>
              </a:rPr>
              <a:t>RK68465N@pace.edu</a:t>
            </a:r>
            <a:endParaRPr lang="en-US" sz="2400" dirty="0">
              <a:latin typeface="Bahnschrift Light Condensed" panose="020B0502040204020203" pitchFamily="34" charset="0"/>
            </a:endParaRPr>
          </a:p>
          <a:p>
            <a:r>
              <a:rPr lang="en-US" sz="2400" dirty="0" smtClean="0">
                <a:latin typeface="Bahnschrift Light Condensed" panose="020B0502040204020203" pitchFamily="34" charset="0"/>
              </a:rPr>
              <a:t>RK25464N@pace.edu SM44262N@pace.edu VK55717N@pace.edu</a:t>
            </a:r>
          </a:p>
        </p:txBody>
      </p:sp>
      <p:pic>
        <p:nvPicPr>
          <p:cNvPr id="2050" name="Picture 2" descr="Mail Stockio Lineal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5076" y="4182096"/>
            <a:ext cx="794349" cy="79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449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 xmlns:a16="http://schemas.microsoft.com/office/drawing/2014/main" id="{9EB0FD16-689C-476C-8309-C7173C257513}"/>
              </a:ext>
            </a:extLst>
          </p:cNvPr>
          <p:cNvSpPr txBox="1"/>
          <p:nvPr/>
        </p:nvSpPr>
        <p:spPr>
          <a:xfrm>
            <a:off x="3869258" y="422224"/>
            <a:ext cx="7742022" cy="1754326"/>
          </a:xfrm>
          <a:prstGeom prst="rect">
            <a:avLst/>
          </a:prstGeom>
          <a:noFill/>
        </p:spPr>
        <p:txBody>
          <a:bodyPr wrap="square" rtlCol="0">
            <a:spAutoFit/>
          </a:bodyPr>
          <a:lstStyle/>
          <a:p>
            <a:pPr algn="ctr"/>
            <a:r>
              <a:rPr lang="en-US" sz="5400" b="1" dirty="0">
                <a:solidFill>
                  <a:schemeClr val="accent2">
                    <a:lumMod val="50000"/>
                  </a:schemeClr>
                </a:solidFill>
                <a:latin typeface="Sitka Heading"/>
                <a:cs typeface="Calibri"/>
              </a:rPr>
              <a:t>SCALABLE DATABASE </a:t>
            </a:r>
            <a:endParaRPr lang="en-US" sz="5400" dirty="0">
              <a:solidFill>
                <a:schemeClr val="accent2">
                  <a:lumMod val="50000"/>
                </a:schemeClr>
              </a:solidFill>
            </a:endParaRPr>
          </a:p>
          <a:p>
            <a:pPr algn="ctr"/>
            <a:r>
              <a:rPr lang="en-US" sz="5400" b="1" dirty="0">
                <a:solidFill>
                  <a:schemeClr val="accent2">
                    <a:lumMod val="50000"/>
                  </a:schemeClr>
                </a:solidFill>
                <a:latin typeface="Sitka Heading"/>
                <a:cs typeface="Calibri"/>
              </a:rPr>
              <a:t>MIDTERM PROJECT</a:t>
            </a:r>
            <a:endParaRPr lang="en-US" sz="5400" b="1" dirty="0">
              <a:solidFill>
                <a:schemeClr val="accent2">
                  <a:lumMod val="50000"/>
                </a:schemeClr>
              </a:solidFill>
              <a:latin typeface="Sitka Heading"/>
              <a:cs typeface="Calibri"/>
            </a:endParaRPr>
          </a:p>
        </p:txBody>
      </p:sp>
      <p:grpSp>
        <p:nvGrpSpPr>
          <p:cNvPr id="51" name="Group 50">
            <a:extLst>
              <a:ext uri="{FF2B5EF4-FFF2-40B4-BE49-F238E27FC236}">
                <a16:creationId xmlns="" xmlns:a16="http://schemas.microsoft.com/office/drawing/2014/main" id="{312CB825-EAFB-4901-8C7E-D5477E0D31C8}"/>
              </a:ext>
            </a:extLst>
          </p:cNvPr>
          <p:cNvGrpSpPr/>
          <p:nvPr/>
        </p:nvGrpSpPr>
        <p:grpSpPr>
          <a:xfrm>
            <a:off x="5796844" y="3196728"/>
            <a:ext cx="4140553" cy="451824"/>
            <a:chOff x="4679586" y="878988"/>
            <a:chExt cx="1745757" cy="190500"/>
          </a:xfrm>
        </p:grpSpPr>
        <p:sp>
          <p:nvSpPr>
            <p:cNvPr id="52" name="Oval 51">
              <a:extLst>
                <a:ext uri="{FF2B5EF4-FFF2-40B4-BE49-F238E27FC236}">
                  <a16:creationId xmlns=""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 xmlns:a16="http://schemas.microsoft.com/office/drawing/2014/main" id="{4F202974-31A3-4642-B671-F0DBBB7B4663}"/>
              </a:ext>
            </a:extLst>
          </p:cNvPr>
          <p:cNvSpPr txBox="1"/>
          <p:nvPr/>
        </p:nvSpPr>
        <p:spPr>
          <a:xfrm>
            <a:off x="4520743" y="2182125"/>
            <a:ext cx="6692757" cy="830997"/>
          </a:xfrm>
          <a:prstGeom prst="rect">
            <a:avLst/>
          </a:prstGeom>
          <a:noFill/>
        </p:spPr>
        <p:txBody>
          <a:bodyPr wrap="square" rtlCol="0">
            <a:spAutoFit/>
          </a:bodyPr>
          <a:lstStyle/>
          <a:p>
            <a:pPr algn="ctr"/>
            <a:r>
              <a:rPr lang="en-IN" sz="4800" dirty="0" smtClean="0">
                <a:solidFill>
                  <a:srgbClr val="00A0A8"/>
                </a:solidFill>
              </a:rPr>
              <a:t>BRAINSTORM BUDDIES</a:t>
            </a:r>
            <a:endParaRPr lang="en-US" sz="4800" dirty="0">
              <a:solidFill>
                <a:srgbClr val="00A0A8"/>
              </a:solidFill>
              <a:latin typeface="Tw Cen MT" panose="020B0602020104020603" pitchFamily="34" charset="0"/>
            </a:endParaRPr>
          </a:p>
        </p:txBody>
      </p:sp>
      <p:sp>
        <p:nvSpPr>
          <p:cNvPr id="58" name="TextBox 57">
            <a:extLst>
              <a:ext uri="{FF2B5EF4-FFF2-40B4-BE49-F238E27FC236}">
                <a16:creationId xmlns="" xmlns:a16="http://schemas.microsoft.com/office/drawing/2014/main" id="{79BCE1F0-A71E-4D4B-BE6A-A381604C28D2}"/>
              </a:ext>
            </a:extLst>
          </p:cNvPr>
          <p:cNvSpPr txBox="1"/>
          <p:nvPr/>
        </p:nvSpPr>
        <p:spPr>
          <a:xfrm>
            <a:off x="4520743" y="3954170"/>
            <a:ext cx="6879831" cy="2308324"/>
          </a:xfrm>
          <a:prstGeom prst="rect">
            <a:avLst/>
          </a:prstGeom>
          <a:noFill/>
        </p:spPr>
        <p:txBody>
          <a:bodyPr wrap="square" rtlCol="0">
            <a:spAutoFit/>
          </a:bodyPr>
          <a:lstStyle/>
          <a:p>
            <a:pPr algn="ctr"/>
            <a:r>
              <a:rPr lang="en-US" sz="3600" dirty="0" smtClean="0">
                <a:solidFill>
                  <a:srgbClr val="5D7373"/>
                </a:solidFill>
                <a:latin typeface="Tw Cen MT" panose="020B0602020104020603" pitchFamily="34" charset="0"/>
                <a:ea typeface="+mj-lt"/>
                <a:cs typeface="+mj-lt"/>
              </a:rPr>
              <a:t>Rohan </a:t>
            </a:r>
            <a:r>
              <a:rPr lang="en-US" sz="3600" dirty="0">
                <a:solidFill>
                  <a:srgbClr val="5D7373"/>
                </a:solidFill>
                <a:latin typeface="Tw Cen MT" panose="020B0602020104020603" pitchFamily="34" charset="0"/>
                <a:ea typeface="+mj-lt"/>
                <a:cs typeface="+mj-lt"/>
              </a:rPr>
              <a:t>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a:solidFill>
                  <a:srgbClr val="5D7373"/>
                </a:solidFill>
                <a:latin typeface="Tw Cen MT" panose="020B0602020104020603" pitchFamily="34" charset="0"/>
                <a:ea typeface="+mj-lt"/>
                <a:cs typeface="+mj-lt"/>
              </a:rPr>
              <a:t>Roshan 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Srimanth</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Madira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Vaishnavi</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Koya</a:t>
            </a:r>
            <a:endParaRPr lang="en-US" sz="3600" dirty="0">
              <a:solidFill>
                <a:srgbClr val="5D7373"/>
              </a:solidFill>
              <a:latin typeface="Tw Cen MT" panose="020B0602020104020603" pitchFamily="34" charset="0"/>
            </a:endParaRPr>
          </a:p>
        </p:txBody>
      </p:sp>
      <p:grpSp>
        <p:nvGrpSpPr>
          <p:cNvPr id="19" name="Group 18">
            <a:extLst>
              <a:ext uri="{FF2B5EF4-FFF2-40B4-BE49-F238E27FC236}">
                <a16:creationId xmlns="" xmlns:a16="http://schemas.microsoft.com/office/drawing/2014/main" id="{C8A16B82-6A3C-46F5-8D32-072FDF89864A}"/>
              </a:ext>
            </a:extLst>
          </p:cNvPr>
          <p:cNvGrpSpPr/>
          <p:nvPr/>
        </p:nvGrpSpPr>
        <p:grpSpPr>
          <a:xfrm>
            <a:off x="-865322" y="-6360"/>
            <a:ext cx="12482920" cy="6858000"/>
            <a:chOff x="-290920" y="0"/>
            <a:chExt cx="12482920" cy="6858000"/>
          </a:xfrm>
        </p:grpSpPr>
        <p:sp>
          <p:nvSpPr>
            <p:cNvPr id="20" name="Rectangle 19">
              <a:extLst>
                <a:ext uri="{FF2B5EF4-FFF2-40B4-BE49-F238E27FC236}">
                  <a16:creationId xmlns=""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 xmlns:a16="http://schemas.microsoft.com/office/drawing/2014/main" id="{BE022673-C77C-4E8F-AF41-8B283703E87E}"/>
                </a:ext>
              </a:extLst>
            </p:cNvPr>
            <p:cNvSpPr txBox="1"/>
            <p:nvPr/>
          </p:nvSpPr>
          <p:spPr>
            <a:xfrm rot="16200000">
              <a:off x="10688377" y="3225510"/>
              <a:ext cx="2360917"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d</a:t>
              </a:r>
              <a:r>
                <a:rPr lang="en-US" sz="3200" b="1" dirty="0" smtClean="0">
                  <a:solidFill>
                    <a:schemeClr val="bg1"/>
                  </a:solidFill>
                  <a:latin typeface="Tw Cen MT" panose="020B0602020104020603" pitchFamily="34" charset="0"/>
                </a:rPr>
                <a:t>ata source</a:t>
              </a:r>
              <a:endParaRPr lang="en-IN" sz="3200" b="1" dirty="0">
                <a:solidFill>
                  <a:schemeClr val="bg1"/>
                </a:solidFill>
                <a:latin typeface="Tw Cen MT" panose="020B0602020104020603" pitchFamily="34" charset="0"/>
              </a:endParaRPr>
            </a:p>
          </p:txBody>
        </p:sp>
      </p:grpSp>
      <p:grpSp>
        <p:nvGrpSpPr>
          <p:cNvPr id="24" name="Group 23">
            <a:extLst>
              <a:ext uri="{FF2B5EF4-FFF2-40B4-BE49-F238E27FC236}">
                <a16:creationId xmlns="" xmlns:a16="http://schemas.microsoft.com/office/drawing/2014/main" id="{69A27401-3327-4871-86AC-B461CA62C3AC}"/>
              </a:ext>
            </a:extLst>
          </p:cNvPr>
          <p:cNvGrpSpPr/>
          <p:nvPr/>
        </p:nvGrpSpPr>
        <p:grpSpPr>
          <a:xfrm>
            <a:off x="-8798784" y="0"/>
            <a:ext cx="11447501" cy="6858000"/>
            <a:chOff x="213096" y="0"/>
            <a:chExt cx="11447501" cy="6858000"/>
          </a:xfrm>
        </p:grpSpPr>
        <p:sp>
          <p:nvSpPr>
            <p:cNvPr id="25" name="Rectangle 24">
              <a:extLst>
                <a:ext uri="{FF2B5EF4-FFF2-40B4-BE49-F238E27FC236}">
                  <a16:creationId xmlns=""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 xmlns:a16="http://schemas.microsoft.com/office/drawing/2014/main" id="{3A728384-87ED-4E87-8F78-97EB653FDC67}"/>
                </a:ext>
              </a:extLst>
            </p:cNvPr>
            <p:cNvSpPr txBox="1"/>
            <p:nvPr/>
          </p:nvSpPr>
          <p:spPr>
            <a:xfrm rot="16200000">
              <a:off x="9996608" y="3228931"/>
              <a:ext cx="2681654" cy="584775"/>
            </a:xfrm>
            <a:prstGeom prst="rect">
              <a:avLst/>
            </a:prstGeom>
            <a:noFill/>
          </p:spPr>
          <p:txBody>
            <a:bodyPr wrap="square" rtlCol="0">
              <a:spAutoFit/>
            </a:bodyPr>
            <a:lstStyle/>
            <a:p>
              <a:pPr algn="ctr"/>
              <a:r>
                <a:rPr lang="en-US" sz="3200" b="1" dirty="0" smtClean="0">
                  <a:solidFill>
                    <a:schemeClr val="bg1"/>
                  </a:solidFill>
                  <a:latin typeface="Tw Cen MT" panose="020B0602020104020603" pitchFamily="34" charset="0"/>
                </a:rPr>
                <a:t>objectives</a:t>
              </a:r>
              <a:endParaRPr lang="en-IN" sz="2800" b="1" dirty="0">
                <a:solidFill>
                  <a:schemeClr val="bg1"/>
                </a:solidFill>
                <a:latin typeface="Tw Cen MT" panose="020B0602020104020603" pitchFamily="34" charset="0"/>
              </a:endParaRPr>
            </a:p>
          </p:txBody>
        </p:sp>
        <p:pic>
          <p:nvPicPr>
            <p:cNvPr id="28" name="Picture 27">
              <a:extLst>
                <a:ext uri="{FF2B5EF4-FFF2-40B4-BE49-F238E27FC236}">
                  <a16:creationId xmlns="" xmlns:a16="http://schemas.microsoft.com/office/drawing/2014/main" id="{2B44F548-697F-412D-9B99-861C272463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 xmlns:a16="http://schemas.microsoft.com/office/drawing/2014/main" id="{93EC5869-A976-4328-A864-2BB04E7E7BFC}"/>
                </a:ext>
              </a:extLst>
            </p:cNvPr>
            <p:cNvSpPr txBox="1"/>
            <p:nvPr/>
          </p:nvSpPr>
          <p:spPr>
            <a:xfrm rot="16200000">
              <a:off x="8675631" y="3246515"/>
              <a:ext cx="2875083"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git</a:t>
              </a:r>
              <a:endParaRPr lang="en-US" sz="3200" b="1" dirty="0">
                <a:solidFill>
                  <a:srgbClr val="F0EEF0"/>
                </a:solidFill>
                <a:latin typeface="Tw Cen MT" panose="020B0602020104020603" pitchFamily="34" charset="0"/>
              </a:endParaRPr>
            </a:p>
          </p:txBody>
        </p:sp>
        <p:pic>
          <p:nvPicPr>
            <p:cNvPr id="33" name="Picture 32">
              <a:extLst>
                <a:ext uri="{FF2B5EF4-FFF2-40B4-BE49-F238E27FC236}">
                  <a16:creationId xmlns="" xmlns:a16="http://schemas.microsoft.com/office/drawing/2014/main" id="{7C8E4AB7-ADC0-4FEE-AE7A-994F5DAD3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 xmlns:a16="http://schemas.microsoft.com/office/drawing/2014/main" id="{12F9D37B-DE70-4087-8A7F-BBA0BAF5B6CF}"/>
                </a:ext>
              </a:extLst>
            </p:cNvPr>
            <p:cNvSpPr txBox="1"/>
            <p:nvPr/>
          </p:nvSpPr>
          <p:spPr>
            <a:xfrm rot="16200000">
              <a:off x="8401669" y="3259707"/>
              <a:ext cx="2681655" cy="523220"/>
            </a:xfrm>
            <a:prstGeom prst="rect">
              <a:avLst/>
            </a:prstGeom>
            <a:noFill/>
          </p:spPr>
          <p:txBody>
            <a:bodyPr wrap="square" rtlCol="0">
              <a:spAutoFit/>
            </a:bodyPr>
            <a:lstStyle/>
            <a:p>
              <a:pPr algn="ctr"/>
              <a:r>
                <a:rPr lang="en-US" sz="2800" b="1" dirty="0" smtClean="0">
                  <a:solidFill>
                    <a:schemeClr val="bg1"/>
                  </a:solidFill>
                  <a:latin typeface="Tw Cen MT" panose="020B0602020104020603" pitchFamily="34" charset="0"/>
                </a:rPr>
                <a:t>data cleaning</a:t>
              </a:r>
              <a:endParaRPr lang="en-IN" sz="2400" b="1" dirty="0">
                <a:solidFill>
                  <a:schemeClr val="bg1"/>
                </a:solidFill>
                <a:latin typeface="Tw Cen MT" panose="020B0602020104020603" pitchFamily="34" charset="0"/>
              </a:endParaRPr>
            </a:p>
          </p:txBody>
        </p:sp>
        <p:pic>
          <p:nvPicPr>
            <p:cNvPr id="38" name="Picture 37">
              <a:extLst>
                <a:ext uri="{FF2B5EF4-FFF2-40B4-BE49-F238E27FC236}">
                  <a16:creationId xmlns="" xmlns:a16="http://schemas.microsoft.com/office/drawing/2014/main" id="{6FA13E8D-3FCC-4EC2-BD8C-6CE7CA0ECD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 xmlns:a16="http://schemas.microsoft.com/office/drawing/2014/main" id="{3FD3EE0D-FD02-4885-9AC0-03F414A9888F}"/>
              </a:ext>
            </a:extLst>
          </p:cNvPr>
          <p:cNvGrpSpPr/>
          <p:nvPr/>
        </p:nvGrpSpPr>
        <p:grpSpPr>
          <a:xfrm>
            <a:off x="-7639277" y="-2"/>
            <a:ext cx="8692333" cy="6858000"/>
            <a:chOff x="718505" y="-1"/>
            <a:chExt cx="8692333" cy="6858000"/>
          </a:xfrm>
        </p:grpSpPr>
        <p:sp>
          <p:nvSpPr>
            <p:cNvPr id="41" name="Rectangle 40">
              <a:extLst>
                <a:ext uri="{FF2B5EF4-FFF2-40B4-BE49-F238E27FC236}">
                  <a16:creationId xmlns=""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 xmlns:a16="http://schemas.microsoft.com/office/drawing/2014/main" id="{0E895421-2372-4C7F-93D2-3B0353A6E7BD}"/>
                </a:ext>
              </a:extLst>
            </p:cNvPr>
            <p:cNvSpPr txBox="1"/>
            <p:nvPr/>
          </p:nvSpPr>
          <p:spPr>
            <a:xfrm rot="16200000">
              <a:off x="7428948" y="3205572"/>
              <a:ext cx="3317450" cy="646331"/>
            </a:xfrm>
            <a:prstGeom prst="rect">
              <a:avLst/>
            </a:prstGeom>
            <a:noFill/>
          </p:spPr>
          <p:txBody>
            <a:bodyPr wrap="square" rtlCol="0">
              <a:spAutoFit/>
            </a:bodyPr>
            <a:lstStyle/>
            <a:p>
              <a:pPr algn="ctr"/>
              <a:r>
                <a:rPr lang="en-US" sz="3600" b="1" dirty="0">
                  <a:solidFill>
                    <a:schemeClr val="bg1"/>
                  </a:solidFill>
                  <a:latin typeface="Tw Cen MT" panose="020B0602020104020603" pitchFamily="34" charset="0"/>
                </a:rPr>
                <a:t> </a:t>
              </a:r>
              <a:r>
                <a:rPr lang="en-US" sz="3200" b="1" dirty="0" smtClean="0">
                  <a:solidFill>
                    <a:schemeClr val="bg1"/>
                  </a:solidFill>
                  <a:latin typeface="Tw Cen MT" panose="020B0602020104020603" pitchFamily="34" charset="0"/>
                </a:rPr>
                <a:t>sql queries</a:t>
              </a:r>
              <a:endParaRPr lang="en-IN" sz="3600" b="1" dirty="0">
                <a:solidFill>
                  <a:schemeClr val="bg1"/>
                </a:solidFill>
                <a:latin typeface="Tw Cen MT" panose="020B0602020104020603" pitchFamily="34" charset="0"/>
              </a:endParaRPr>
            </a:p>
          </p:txBody>
        </p:sp>
        <p:pic>
          <p:nvPicPr>
            <p:cNvPr id="44" name="Picture 43">
              <a:extLst>
                <a:ext uri="{FF2B5EF4-FFF2-40B4-BE49-F238E27FC236}">
                  <a16:creationId xmlns="" xmlns:a16="http://schemas.microsoft.com/office/drawing/2014/main" id="{1A9D6167-F7B8-4BFF-8BC5-2D13EF0CF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 xmlns:a16="http://schemas.microsoft.com/office/drawing/2014/main" id="{8A634BD7-1512-45B6-AFE4-1EEA636625CB}"/>
                </a:ext>
              </a:extLst>
            </p:cNvPr>
            <p:cNvSpPr txBox="1"/>
            <p:nvPr/>
          </p:nvSpPr>
          <p:spPr>
            <a:xfrm rot="16200000">
              <a:off x="-885875" y="3219485"/>
              <a:ext cx="2287315"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data analysis</a:t>
              </a:r>
              <a:endParaRPr lang="en-US" sz="3200" b="1" dirty="0">
                <a:solidFill>
                  <a:srgbClr val="F0EEF0"/>
                </a:solidFill>
                <a:latin typeface="Tw Cen MT" panose="020B0602020104020603" pitchFamily="34" charset="0"/>
              </a:endParaRPr>
            </a:p>
          </p:txBody>
        </p:sp>
        <p:pic>
          <p:nvPicPr>
            <p:cNvPr id="49" name="Picture 48">
              <a:extLst>
                <a:ext uri="{FF2B5EF4-FFF2-40B4-BE49-F238E27FC236}">
                  <a16:creationId xmlns="" xmlns:a16="http://schemas.microsoft.com/office/drawing/2014/main"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0" name="!!lamp">
            <a:extLst>
              <a:ext uri="{FF2B5EF4-FFF2-40B4-BE49-F238E27FC236}">
                <a16:creationId xmlns:a16="http://schemas.microsoft.com/office/drawing/2014/main" xmlns="" id="{181A5DEA-5B2D-E047-A711-8ECD5C590B76}"/>
              </a:ext>
            </a:extLst>
          </p:cNvPr>
          <p:cNvGrpSpPr/>
          <p:nvPr/>
        </p:nvGrpSpPr>
        <p:grpSpPr>
          <a:xfrm>
            <a:off x="5460795" y="1749688"/>
            <a:ext cx="2970394" cy="3226756"/>
            <a:chOff x="5429256" y="2247889"/>
            <a:chExt cx="1325619" cy="2359432"/>
          </a:xfrm>
          <a:solidFill>
            <a:schemeClr val="tx1">
              <a:lumMod val="75000"/>
              <a:lumOff val="25000"/>
            </a:schemeClr>
          </a:solidFill>
        </p:grpSpPr>
        <p:sp>
          <p:nvSpPr>
            <p:cNvPr id="61" name="Freeform 60">
              <a:extLst>
                <a:ext uri="{FF2B5EF4-FFF2-40B4-BE49-F238E27FC236}">
                  <a16:creationId xmlns:a16="http://schemas.microsoft.com/office/drawing/2014/main" xmlns="" id="{9DC42383-AA68-1745-B48F-66DE2109DB8E}"/>
                </a:ext>
              </a:extLst>
            </p:cNvPr>
            <p:cNvSpPr/>
            <p:nvPr/>
          </p:nvSpPr>
          <p:spPr>
            <a:xfrm>
              <a:off x="5698604" y="3544319"/>
              <a:ext cx="282809" cy="544047"/>
            </a:xfrm>
            <a:custGeom>
              <a:avLst/>
              <a:gdLst>
                <a:gd name="connsiteX0" fmla="*/ 44102 w 282809"/>
                <a:gd name="connsiteY0" fmla="*/ 50993 h 544047"/>
                <a:gd name="connsiteX1" fmla="*/ 88988 w 282809"/>
                <a:gd name="connsiteY1" fmla="*/ 55042 h 544047"/>
                <a:gd name="connsiteX2" fmla="*/ 226227 w 282809"/>
                <a:gd name="connsiteY2" fmla="*/ 501725 h 544047"/>
                <a:gd name="connsiteX3" fmla="*/ 151218 w 282809"/>
                <a:gd name="connsiteY3" fmla="*/ 472039 h 544047"/>
                <a:gd name="connsiteX4" fmla="*/ 95060 w 282809"/>
                <a:gd name="connsiteY4" fmla="*/ 357302 h 544047"/>
                <a:gd name="connsiteX5" fmla="*/ 44102 w 282809"/>
                <a:gd name="connsiteY5" fmla="*/ 50993 h 544047"/>
                <a:gd name="connsiteX6" fmla="*/ 121095 w 282809"/>
                <a:gd name="connsiteY6" fmla="*/ 501288 h 544047"/>
                <a:gd name="connsiteX7" fmla="*/ 218488 w 282809"/>
                <a:gd name="connsiteY7" fmla="*/ 544111 h 544047"/>
                <a:gd name="connsiteX8" fmla="*/ 273217 w 282809"/>
                <a:gd name="connsiteY8" fmla="*/ 528395 h 544047"/>
                <a:gd name="connsiteX9" fmla="*/ 282623 w 282809"/>
                <a:gd name="connsiteY9" fmla="*/ 513472 h 544047"/>
                <a:gd name="connsiteX10" fmla="*/ 277266 w 282809"/>
                <a:gd name="connsiteY10" fmla="*/ 496724 h 544047"/>
                <a:gd name="connsiteX11" fmla="*/ 134073 w 282809"/>
                <a:gd name="connsiteY11" fmla="*/ 30674 h 544047"/>
                <a:gd name="connsiteX12" fmla="*/ 126215 w 282809"/>
                <a:gd name="connsiteY12" fmla="*/ 11147 h 544047"/>
                <a:gd name="connsiteX13" fmla="*/ 105379 w 282809"/>
                <a:gd name="connsiteY13" fmla="*/ 8250 h 544047"/>
                <a:gd name="connsiteX14" fmla="*/ 38029 w 282809"/>
                <a:gd name="connsiteY14" fmla="*/ 3051 h 544047"/>
                <a:gd name="connsiteX15" fmla="*/ 18582 w 282809"/>
                <a:gd name="connsiteY15" fmla="*/ 1940 h 544047"/>
                <a:gd name="connsiteX16" fmla="*/ 6597 w 282809"/>
                <a:gd name="connsiteY16" fmla="*/ 17299 h 544047"/>
                <a:gd name="connsiteX17" fmla="*/ 55055 w 282809"/>
                <a:gd name="connsiteY17" fmla="*/ 369843 h 544047"/>
                <a:gd name="connsiteX18" fmla="*/ 121095 w 282809"/>
                <a:gd name="connsiteY18" fmla="*/ 501288 h 54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2809" h="544047">
                  <a:moveTo>
                    <a:pt x="44102" y="50993"/>
                  </a:moveTo>
                  <a:cubicBezTo>
                    <a:pt x="58468" y="55121"/>
                    <a:pt x="74105" y="56510"/>
                    <a:pt x="88988" y="55042"/>
                  </a:cubicBezTo>
                  <a:cubicBezTo>
                    <a:pt x="74423" y="214744"/>
                    <a:pt x="124508" y="377781"/>
                    <a:pt x="226227" y="501725"/>
                  </a:cubicBezTo>
                  <a:cubicBezTo>
                    <a:pt x="201304" y="504622"/>
                    <a:pt x="171260" y="492756"/>
                    <a:pt x="151218" y="472039"/>
                  </a:cubicBezTo>
                  <a:cubicBezTo>
                    <a:pt x="123556" y="443622"/>
                    <a:pt x="109983" y="404927"/>
                    <a:pt x="95060" y="357302"/>
                  </a:cubicBezTo>
                  <a:cubicBezTo>
                    <a:pt x="60929" y="248320"/>
                    <a:pt x="33505" y="149260"/>
                    <a:pt x="44102" y="50993"/>
                  </a:cubicBezTo>
                  <a:close/>
                  <a:moveTo>
                    <a:pt x="121095" y="501288"/>
                  </a:moveTo>
                  <a:cubicBezTo>
                    <a:pt x="147130" y="528117"/>
                    <a:pt x="183563" y="544111"/>
                    <a:pt x="218488" y="544111"/>
                  </a:cubicBezTo>
                  <a:cubicBezTo>
                    <a:pt x="238531" y="544111"/>
                    <a:pt x="257462" y="538674"/>
                    <a:pt x="273217" y="528395"/>
                  </a:cubicBezTo>
                  <a:cubicBezTo>
                    <a:pt x="278377" y="525061"/>
                    <a:pt x="281830" y="519584"/>
                    <a:pt x="282623" y="513472"/>
                  </a:cubicBezTo>
                  <a:cubicBezTo>
                    <a:pt x="283378" y="507400"/>
                    <a:pt x="281472" y="501249"/>
                    <a:pt x="277266" y="496724"/>
                  </a:cubicBezTo>
                  <a:cubicBezTo>
                    <a:pt x="163600" y="371907"/>
                    <a:pt x="110062" y="197758"/>
                    <a:pt x="134073" y="30674"/>
                  </a:cubicBezTo>
                  <a:cubicBezTo>
                    <a:pt x="135145" y="23212"/>
                    <a:pt x="132168" y="15751"/>
                    <a:pt x="126215" y="11147"/>
                  </a:cubicBezTo>
                  <a:cubicBezTo>
                    <a:pt x="120301" y="6504"/>
                    <a:pt x="112404" y="5393"/>
                    <a:pt x="105379" y="8250"/>
                  </a:cubicBezTo>
                  <a:cubicBezTo>
                    <a:pt x="84225" y="16862"/>
                    <a:pt x="57595" y="14759"/>
                    <a:pt x="38029" y="3051"/>
                  </a:cubicBezTo>
                  <a:cubicBezTo>
                    <a:pt x="32155" y="-481"/>
                    <a:pt x="24853" y="-918"/>
                    <a:pt x="18582" y="1940"/>
                  </a:cubicBezTo>
                  <a:cubicBezTo>
                    <a:pt x="12312" y="4757"/>
                    <a:pt x="7827" y="10552"/>
                    <a:pt x="6597" y="17299"/>
                  </a:cubicBezTo>
                  <a:cubicBezTo>
                    <a:pt x="-14279" y="133464"/>
                    <a:pt x="17590" y="250344"/>
                    <a:pt x="55055" y="369843"/>
                  </a:cubicBezTo>
                  <a:cubicBezTo>
                    <a:pt x="68073" y="411555"/>
                    <a:pt x="84345" y="463387"/>
                    <a:pt x="121095" y="501288"/>
                  </a:cubicBezTo>
                  <a:close/>
                </a:path>
              </a:pathLst>
            </a:custGeom>
            <a:grpFill/>
            <a:ln w="39688" cap="flat">
              <a:noFill/>
              <a:prstDash val="solid"/>
              <a:round/>
            </a:ln>
          </p:spPr>
          <p:txBody>
            <a:bodyPr rtlCol="0" anchor="ctr"/>
            <a:lstStyle/>
            <a:p>
              <a:endParaRPr lang="x-none"/>
            </a:p>
          </p:txBody>
        </p:sp>
        <p:sp>
          <p:nvSpPr>
            <p:cNvPr id="62" name="Freeform 61">
              <a:extLst>
                <a:ext uri="{FF2B5EF4-FFF2-40B4-BE49-F238E27FC236}">
                  <a16:creationId xmlns:a16="http://schemas.microsoft.com/office/drawing/2014/main" xmlns="" id="{122F237A-C3EF-2444-B31A-339E2E148F7B}"/>
                </a:ext>
              </a:extLst>
            </p:cNvPr>
            <p:cNvSpPr/>
            <p:nvPr/>
          </p:nvSpPr>
          <p:spPr>
            <a:xfrm>
              <a:off x="5429256" y="3190991"/>
              <a:ext cx="1325619" cy="1416330"/>
            </a:xfrm>
            <a:custGeom>
              <a:avLst/>
              <a:gdLst>
                <a:gd name="connsiteX0" fmla="*/ 298468 w 1325619"/>
                <a:gd name="connsiteY0" fmla="*/ 855377 h 1416330"/>
                <a:gd name="connsiteX1" fmla="*/ 304977 w 1325619"/>
                <a:gd name="connsiteY1" fmla="*/ 870537 h 1416330"/>
                <a:gd name="connsiteX2" fmla="*/ 241596 w 1325619"/>
                <a:gd name="connsiteY2" fmla="*/ 1101162 h 1416330"/>
                <a:gd name="connsiteX3" fmla="*/ 690859 w 1325619"/>
                <a:gd name="connsiteY3" fmla="*/ 1259872 h 1416330"/>
                <a:gd name="connsiteX4" fmla="*/ 1090473 w 1325619"/>
                <a:gd name="connsiteY4" fmla="*/ 1110290 h 1416330"/>
                <a:gd name="connsiteX5" fmla="*/ 979030 w 1325619"/>
                <a:gd name="connsiteY5" fmla="*/ 885896 h 1416330"/>
                <a:gd name="connsiteX6" fmla="*/ 1000382 w 1325619"/>
                <a:gd name="connsiteY6" fmla="*/ 810411 h 1416330"/>
                <a:gd name="connsiteX7" fmla="*/ 1011415 w 1325619"/>
                <a:gd name="connsiteY7" fmla="*/ 813030 h 1416330"/>
                <a:gd name="connsiteX8" fmla="*/ 1124167 w 1325619"/>
                <a:gd name="connsiteY8" fmla="*/ 1255784 h 1416330"/>
                <a:gd name="connsiteX9" fmla="*/ 614500 w 1325619"/>
                <a:gd name="connsiteY9" fmla="*/ 1372227 h 1416330"/>
                <a:gd name="connsiteX10" fmla="*/ 104674 w 1325619"/>
                <a:gd name="connsiteY10" fmla="*/ 1234432 h 1416330"/>
                <a:gd name="connsiteX11" fmla="*/ 298468 w 1325619"/>
                <a:gd name="connsiteY11" fmla="*/ 855377 h 1416330"/>
                <a:gd name="connsiteX12" fmla="*/ 361095 w 1325619"/>
                <a:gd name="connsiteY12" fmla="*/ 969478 h 1416330"/>
                <a:gd name="connsiteX13" fmla="*/ 408561 w 1325619"/>
                <a:gd name="connsiteY13" fmla="*/ 1005793 h 1416330"/>
                <a:gd name="connsiteX14" fmla="*/ 531593 w 1325619"/>
                <a:gd name="connsiteY14" fmla="*/ 1038058 h 1416330"/>
                <a:gd name="connsiteX15" fmla="*/ 692248 w 1325619"/>
                <a:gd name="connsiteY15" fmla="*/ 1047623 h 1416330"/>
                <a:gd name="connsiteX16" fmla="*/ 769837 w 1325619"/>
                <a:gd name="connsiteY16" fmla="*/ 1045361 h 1416330"/>
                <a:gd name="connsiteX17" fmla="*/ 922951 w 1325619"/>
                <a:gd name="connsiteY17" fmla="*/ 1000514 h 1416330"/>
                <a:gd name="connsiteX18" fmla="*/ 799523 w 1325619"/>
                <a:gd name="connsiteY18" fmla="*/ 1077865 h 1416330"/>
                <a:gd name="connsiteX19" fmla="*/ 553818 w 1325619"/>
                <a:gd name="connsiteY19" fmla="*/ 1078738 h 1416330"/>
                <a:gd name="connsiteX20" fmla="*/ 542705 w 1325619"/>
                <a:gd name="connsiteY20" fmla="*/ 1077349 h 1416330"/>
                <a:gd name="connsiteX21" fmla="*/ 361095 w 1325619"/>
                <a:gd name="connsiteY21" fmla="*/ 969478 h 1416330"/>
                <a:gd name="connsiteX22" fmla="*/ 323273 w 1325619"/>
                <a:gd name="connsiteY22" fmla="*/ 998847 h 1416330"/>
                <a:gd name="connsiteX23" fmla="*/ 359944 w 1325619"/>
                <a:gd name="connsiteY23" fmla="*/ 1054568 h 1416330"/>
                <a:gd name="connsiteX24" fmla="*/ 537546 w 1325619"/>
                <a:gd name="connsiteY24" fmla="*/ 1118942 h 1416330"/>
                <a:gd name="connsiteX25" fmla="*/ 548619 w 1325619"/>
                <a:gd name="connsiteY25" fmla="*/ 1120331 h 1416330"/>
                <a:gd name="connsiteX26" fmla="*/ 696018 w 1325619"/>
                <a:gd name="connsiteY26" fmla="*/ 1132515 h 1416330"/>
                <a:gd name="connsiteX27" fmla="*/ 810914 w 1325619"/>
                <a:gd name="connsiteY27" fmla="*/ 1118267 h 1416330"/>
                <a:gd name="connsiteX28" fmla="*/ 970537 w 1325619"/>
                <a:gd name="connsiteY28" fmla="*/ 911773 h 1416330"/>
                <a:gd name="connsiteX29" fmla="*/ 1028044 w 1325619"/>
                <a:gd name="connsiteY29" fmla="*/ 947412 h 1416330"/>
                <a:gd name="connsiteX30" fmla="*/ 1058524 w 1325619"/>
                <a:gd name="connsiteY30" fmla="*/ 1004364 h 1416330"/>
                <a:gd name="connsiteX31" fmla="*/ 1020424 w 1325619"/>
                <a:gd name="connsiteY31" fmla="*/ 1134340 h 1416330"/>
                <a:gd name="connsiteX32" fmla="*/ 908902 w 1325619"/>
                <a:gd name="connsiteY32" fmla="*/ 1193554 h 1416330"/>
                <a:gd name="connsiteX33" fmla="*/ 690859 w 1325619"/>
                <a:gd name="connsiteY33" fmla="*/ 1217922 h 1416330"/>
                <a:gd name="connsiteX34" fmla="*/ 476268 w 1325619"/>
                <a:gd name="connsiteY34" fmla="*/ 1189188 h 1416330"/>
                <a:gd name="connsiteX35" fmla="*/ 355063 w 1325619"/>
                <a:gd name="connsiteY35" fmla="*/ 1145810 h 1416330"/>
                <a:gd name="connsiteX36" fmla="*/ 306247 w 1325619"/>
                <a:gd name="connsiteY36" fmla="*/ 1112711 h 1416330"/>
                <a:gd name="connsiteX37" fmla="*/ 253423 w 1325619"/>
                <a:gd name="connsiteY37" fmla="*/ 989918 h 1416330"/>
                <a:gd name="connsiteX38" fmla="*/ 286681 w 1325619"/>
                <a:gd name="connsiteY38" fmla="*/ 935387 h 1416330"/>
                <a:gd name="connsiteX39" fmla="*/ 322360 w 1325619"/>
                <a:gd name="connsiteY39" fmla="*/ 919829 h 1416330"/>
                <a:gd name="connsiteX40" fmla="*/ 324344 w 1325619"/>
                <a:gd name="connsiteY40" fmla="*/ 934871 h 1416330"/>
                <a:gd name="connsiteX41" fmla="*/ 315693 w 1325619"/>
                <a:gd name="connsiteY41" fmla="*/ 960747 h 1416330"/>
                <a:gd name="connsiteX42" fmla="*/ 323273 w 1325619"/>
                <a:gd name="connsiteY42" fmla="*/ 998847 h 1416330"/>
                <a:gd name="connsiteX43" fmla="*/ 260686 w 1325619"/>
                <a:gd name="connsiteY43" fmla="*/ 587883 h 1416330"/>
                <a:gd name="connsiteX44" fmla="*/ 231238 w 1325619"/>
                <a:gd name="connsiteY44" fmla="*/ 410757 h 1416330"/>
                <a:gd name="connsiteX45" fmla="*/ 223776 w 1325619"/>
                <a:gd name="connsiteY45" fmla="*/ 321183 h 1416330"/>
                <a:gd name="connsiteX46" fmla="*/ 221236 w 1325619"/>
                <a:gd name="connsiteY46" fmla="*/ 235378 h 1416330"/>
                <a:gd name="connsiteX47" fmla="*/ 585409 w 1325619"/>
                <a:gd name="connsiteY47" fmla="*/ 315507 h 1416330"/>
                <a:gd name="connsiteX48" fmla="*/ 669308 w 1325619"/>
                <a:gd name="connsiteY48" fmla="*/ 313999 h 1416330"/>
                <a:gd name="connsiteX49" fmla="*/ 914419 w 1325619"/>
                <a:gd name="connsiteY49" fmla="*/ 286932 h 1416330"/>
                <a:gd name="connsiteX50" fmla="*/ 994310 w 1325619"/>
                <a:gd name="connsiteY50" fmla="*/ 260024 h 1416330"/>
                <a:gd name="connsiteX51" fmla="*/ 1032489 w 1325619"/>
                <a:gd name="connsiteY51" fmla="*/ 334795 h 1416330"/>
                <a:gd name="connsiteX52" fmla="*/ 1011772 w 1325619"/>
                <a:gd name="connsiteY52" fmla="*/ 530574 h 1416330"/>
                <a:gd name="connsiteX53" fmla="*/ 959940 w 1325619"/>
                <a:gd name="connsiteY53" fmla="*/ 801521 h 1416330"/>
                <a:gd name="connsiteX54" fmla="*/ 911799 w 1325619"/>
                <a:gd name="connsiteY54" fmla="*/ 938641 h 1416330"/>
                <a:gd name="connsiteX55" fmla="*/ 822939 w 1325619"/>
                <a:gd name="connsiteY55" fmla="*/ 990870 h 1416330"/>
                <a:gd name="connsiteX56" fmla="*/ 717092 w 1325619"/>
                <a:gd name="connsiteY56" fmla="*/ 1005435 h 1416330"/>
                <a:gd name="connsiteX57" fmla="*/ 536593 w 1325619"/>
                <a:gd name="connsiteY57" fmla="*/ 996426 h 1416330"/>
                <a:gd name="connsiteX58" fmla="*/ 427850 w 1325619"/>
                <a:gd name="connsiteY58" fmla="*/ 968526 h 1416330"/>
                <a:gd name="connsiteX59" fmla="*/ 340100 w 1325619"/>
                <a:gd name="connsiteY59" fmla="*/ 845098 h 1416330"/>
                <a:gd name="connsiteX60" fmla="*/ 309065 w 1325619"/>
                <a:gd name="connsiteY60" fmla="*/ 760841 h 1416330"/>
                <a:gd name="connsiteX61" fmla="*/ 260686 w 1325619"/>
                <a:gd name="connsiteY61" fmla="*/ 587883 h 1416330"/>
                <a:gd name="connsiteX62" fmla="*/ 1047253 w 1325619"/>
                <a:gd name="connsiteY62" fmla="*/ 613481 h 1416330"/>
                <a:gd name="connsiteX63" fmla="*/ 1209496 w 1325619"/>
                <a:gd name="connsiteY63" fmla="*/ 318841 h 1416330"/>
                <a:gd name="connsiteX64" fmla="*/ 1068367 w 1325619"/>
                <a:gd name="connsiteY64" fmla="*/ 290226 h 1416330"/>
                <a:gd name="connsiteX65" fmla="*/ 1067692 w 1325619"/>
                <a:gd name="connsiteY65" fmla="*/ 262405 h 1416330"/>
                <a:gd name="connsiteX66" fmla="*/ 1238944 w 1325619"/>
                <a:gd name="connsiteY66" fmla="*/ 237243 h 1416330"/>
                <a:gd name="connsiteX67" fmla="*/ 1272956 w 1325619"/>
                <a:gd name="connsiteY67" fmla="*/ 400280 h 1416330"/>
                <a:gd name="connsiteX68" fmla="*/ 1186358 w 1325619"/>
                <a:gd name="connsiteY68" fmla="*/ 542004 h 1416330"/>
                <a:gd name="connsiteX69" fmla="*/ 1030386 w 1325619"/>
                <a:gd name="connsiteY69" fmla="*/ 681029 h 1416330"/>
                <a:gd name="connsiteX70" fmla="*/ 1041498 w 1325619"/>
                <a:gd name="connsiteY70" fmla="*/ 616696 h 1416330"/>
                <a:gd name="connsiteX71" fmla="*/ 1047253 w 1325619"/>
                <a:gd name="connsiteY71" fmla="*/ 613481 h 1416330"/>
                <a:gd name="connsiteX72" fmla="*/ 1063842 w 1325619"/>
                <a:gd name="connsiteY72" fmla="*/ 375356 h 1416330"/>
                <a:gd name="connsiteX73" fmla="*/ 1094441 w 1325619"/>
                <a:gd name="connsiteY73" fmla="*/ 308840 h 1416330"/>
                <a:gd name="connsiteX74" fmla="*/ 1167943 w 1325619"/>
                <a:gd name="connsiteY74" fmla="*/ 399922 h 1416330"/>
                <a:gd name="connsiteX75" fmla="*/ 1126072 w 1325619"/>
                <a:gd name="connsiteY75" fmla="*/ 476242 h 1416330"/>
                <a:gd name="connsiteX76" fmla="*/ 1050706 w 1325619"/>
                <a:gd name="connsiteY76" fmla="*/ 554863 h 1416330"/>
                <a:gd name="connsiteX77" fmla="*/ 1063842 w 1325619"/>
                <a:gd name="connsiteY77" fmla="*/ 375356 h 1416330"/>
                <a:gd name="connsiteX78" fmla="*/ 13155 w 1325619"/>
                <a:gd name="connsiteY78" fmla="*/ 1159740 h 1416330"/>
                <a:gd name="connsiteX79" fmla="*/ 614500 w 1325619"/>
                <a:gd name="connsiteY79" fmla="*/ 1414177 h 1416330"/>
                <a:gd name="connsiteX80" fmla="*/ 1251168 w 1325619"/>
                <a:gd name="connsiteY80" fmla="*/ 1155137 h 1416330"/>
                <a:gd name="connsiteX81" fmla="*/ 1010780 w 1325619"/>
                <a:gd name="connsiteY81" fmla="*/ 771279 h 1416330"/>
                <a:gd name="connsiteX82" fmla="*/ 1016932 w 1325619"/>
                <a:gd name="connsiteY82" fmla="*/ 743577 h 1416330"/>
                <a:gd name="connsiteX83" fmla="*/ 1029473 w 1325619"/>
                <a:gd name="connsiteY83" fmla="*/ 738140 h 1416330"/>
                <a:gd name="connsiteX84" fmla="*/ 1304785 w 1325619"/>
                <a:gd name="connsiteY84" fmla="*/ 261413 h 1416330"/>
                <a:gd name="connsiteX85" fmla="*/ 1066978 w 1325619"/>
                <a:gd name="connsiteY85" fmla="*/ 192238 h 1416330"/>
                <a:gd name="connsiteX86" fmla="*/ 1073169 w 1325619"/>
                <a:gd name="connsiteY86" fmla="*/ 168108 h 1416330"/>
                <a:gd name="connsiteX87" fmla="*/ 784244 w 1325619"/>
                <a:gd name="connsiteY87" fmla="*/ 8286 h 1416330"/>
                <a:gd name="connsiteX88" fmla="*/ 725784 w 1325619"/>
                <a:gd name="connsiteY88" fmla="*/ 4317 h 1416330"/>
                <a:gd name="connsiteX89" fmla="*/ 661649 w 1325619"/>
                <a:gd name="connsiteY89" fmla="*/ 71 h 1416330"/>
                <a:gd name="connsiteX90" fmla="*/ 640694 w 1325619"/>
                <a:gd name="connsiteY90" fmla="*/ 21065 h 1416330"/>
                <a:gd name="connsiteX91" fmla="*/ 661649 w 1325619"/>
                <a:gd name="connsiteY91" fmla="*/ 42060 h 1416330"/>
                <a:gd name="connsiteX92" fmla="*/ 721617 w 1325619"/>
                <a:gd name="connsiteY92" fmla="*/ 46068 h 1416330"/>
                <a:gd name="connsiteX93" fmla="*/ 782021 w 1325619"/>
                <a:gd name="connsiteY93" fmla="*/ 50117 h 1416330"/>
                <a:gd name="connsiteX94" fmla="*/ 1031457 w 1325619"/>
                <a:gd name="connsiteY94" fmla="*/ 163861 h 1416330"/>
                <a:gd name="connsiteX95" fmla="*/ 666292 w 1325619"/>
                <a:gd name="connsiteY95" fmla="*/ 272089 h 1416330"/>
                <a:gd name="connsiteX96" fmla="*/ 232230 w 1325619"/>
                <a:gd name="connsiteY96" fmla="*/ 181879 h 1416330"/>
                <a:gd name="connsiteX97" fmla="*/ 230404 w 1325619"/>
                <a:gd name="connsiteY97" fmla="*/ 138223 h 1416330"/>
                <a:gd name="connsiteX98" fmla="*/ 427215 w 1325619"/>
                <a:gd name="connsiteY98" fmla="*/ 57578 h 1416330"/>
                <a:gd name="connsiteX99" fmla="*/ 444638 w 1325619"/>
                <a:gd name="connsiteY99" fmla="*/ 33567 h 1416330"/>
                <a:gd name="connsiteX100" fmla="*/ 420626 w 1325619"/>
                <a:gd name="connsiteY100" fmla="*/ 16104 h 1416330"/>
                <a:gd name="connsiteX101" fmla="*/ 190240 w 1325619"/>
                <a:gd name="connsiteY101" fmla="*/ 126039 h 1416330"/>
                <a:gd name="connsiteX102" fmla="*/ 196749 w 1325619"/>
                <a:gd name="connsiteY102" fmla="*/ 470567 h 1416330"/>
                <a:gd name="connsiteX103" fmla="*/ 232071 w 1325619"/>
                <a:gd name="connsiteY103" fmla="*/ 647811 h 1416330"/>
                <a:gd name="connsiteX104" fmla="*/ 282990 w 1325619"/>
                <a:gd name="connsiteY104" fmla="*/ 812752 h 1416330"/>
                <a:gd name="connsiteX105" fmla="*/ 13155 w 1325619"/>
                <a:gd name="connsiteY105" fmla="*/ 1159740 h 141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1325619" h="1416330">
                  <a:moveTo>
                    <a:pt x="298468" y="855377"/>
                  </a:moveTo>
                  <a:cubicBezTo>
                    <a:pt x="300492" y="860496"/>
                    <a:pt x="302913" y="865418"/>
                    <a:pt x="304977" y="870537"/>
                  </a:cubicBezTo>
                  <a:cubicBezTo>
                    <a:pt x="209489" y="901375"/>
                    <a:pt x="183216" y="1013571"/>
                    <a:pt x="241596" y="1101162"/>
                  </a:cubicBezTo>
                  <a:cubicBezTo>
                    <a:pt x="329901" y="1233758"/>
                    <a:pt x="545999" y="1257649"/>
                    <a:pt x="690859" y="1259872"/>
                  </a:cubicBezTo>
                  <a:cubicBezTo>
                    <a:pt x="826034" y="1261936"/>
                    <a:pt x="1018996" y="1246934"/>
                    <a:pt x="1090473" y="1110290"/>
                  </a:cubicBezTo>
                  <a:cubicBezTo>
                    <a:pt x="1141590" y="1012698"/>
                    <a:pt x="1089441" y="893199"/>
                    <a:pt x="979030" y="885896"/>
                  </a:cubicBezTo>
                  <a:cubicBezTo>
                    <a:pt x="986690" y="860933"/>
                    <a:pt x="993715" y="835771"/>
                    <a:pt x="1000382" y="810411"/>
                  </a:cubicBezTo>
                  <a:cubicBezTo>
                    <a:pt x="1003398" y="812157"/>
                    <a:pt x="1006891" y="813387"/>
                    <a:pt x="1011415" y="813030"/>
                  </a:cubicBezTo>
                  <a:cubicBezTo>
                    <a:pt x="1275734" y="793147"/>
                    <a:pt x="1278552" y="1120609"/>
                    <a:pt x="1124167" y="1255784"/>
                  </a:cubicBezTo>
                  <a:cubicBezTo>
                    <a:pt x="987245" y="1375601"/>
                    <a:pt x="786546" y="1381475"/>
                    <a:pt x="614500" y="1372227"/>
                  </a:cubicBezTo>
                  <a:cubicBezTo>
                    <a:pt x="461584" y="1364012"/>
                    <a:pt x="219411" y="1353773"/>
                    <a:pt x="104674" y="1234432"/>
                  </a:cubicBezTo>
                  <a:cubicBezTo>
                    <a:pt x="-48480" y="1075047"/>
                    <a:pt x="97094" y="840772"/>
                    <a:pt x="298468" y="855377"/>
                  </a:cubicBezTo>
                  <a:close/>
                  <a:moveTo>
                    <a:pt x="361095" y="969478"/>
                  </a:moveTo>
                  <a:cubicBezTo>
                    <a:pt x="374470" y="983528"/>
                    <a:pt x="390067" y="996267"/>
                    <a:pt x="408561" y="1005793"/>
                  </a:cubicBezTo>
                  <a:cubicBezTo>
                    <a:pt x="447257" y="1025795"/>
                    <a:pt x="490556" y="1033137"/>
                    <a:pt x="531593" y="1038058"/>
                  </a:cubicBezTo>
                  <a:cubicBezTo>
                    <a:pt x="584774" y="1044448"/>
                    <a:pt x="638551" y="1047623"/>
                    <a:pt x="692248" y="1047623"/>
                  </a:cubicBezTo>
                  <a:cubicBezTo>
                    <a:pt x="718164" y="1047623"/>
                    <a:pt x="744040" y="1046829"/>
                    <a:pt x="769837" y="1045361"/>
                  </a:cubicBezTo>
                  <a:cubicBezTo>
                    <a:pt x="816549" y="1042662"/>
                    <a:pt x="878105" y="1034367"/>
                    <a:pt x="922951" y="1000514"/>
                  </a:cubicBezTo>
                  <a:cubicBezTo>
                    <a:pt x="900052" y="1037661"/>
                    <a:pt x="848339" y="1064133"/>
                    <a:pt x="799523" y="1077865"/>
                  </a:cubicBezTo>
                  <a:cubicBezTo>
                    <a:pt x="721934" y="1099812"/>
                    <a:pt x="636447" y="1089057"/>
                    <a:pt x="553818" y="1078738"/>
                  </a:cubicBezTo>
                  <a:lnTo>
                    <a:pt x="542705" y="1077349"/>
                  </a:lnTo>
                  <a:cubicBezTo>
                    <a:pt x="475078" y="1068935"/>
                    <a:pt x="365064" y="1043654"/>
                    <a:pt x="361095" y="969478"/>
                  </a:cubicBezTo>
                  <a:close/>
                  <a:moveTo>
                    <a:pt x="323273" y="998847"/>
                  </a:moveTo>
                  <a:cubicBezTo>
                    <a:pt x="329782" y="1020715"/>
                    <a:pt x="342958" y="1039448"/>
                    <a:pt x="359944" y="1054568"/>
                  </a:cubicBezTo>
                  <a:cubicBezTo>
                    <a:pt x="407331" y="1096796"/>
                    <a:pt x="476467" y="1111361"/>
                    <a:pt x="537546" y="1118942"/>
                  </a:cubicBezTo>
                  <a:lnTo>
                    <a:pt x="548619" y="1120331"/>
                  </a:lnTo>
                  <a:cubicBezTo>
                    <a:pt x="595331" y="1126204"/>
                    <a:pt x="645615" y="1132515"/>
                    <a:pt x="696018" y="1132515"/>
                  </a:cubicBezTo>
                  <a:cubicBezTo>
                    <a:pt x="734753" y="1132515"/>
                    <a:pt x="773568" y="1128784"/>
                    <a:pt x="810914" y="1118267"/>
                  </a:cubicBezTo>
                  <a:cubicBezTo>
                    <a:pt x="891043" y="1095685"/>
                    <a:pt x="1024274" y="1014127"/>
                    <a:pt x="970537" y="911773"/>
                  </a:cubicBezTo>
                  <a:cubicBezTo>
                    <a:pt x="1002485" y="917607"/>
                    <a:pt x="1016535" y="936260"/>
                    <a:pt x="1028044" y="947412"/>
                  </a:cubicBezTo>
                  <a:cubicBezTo>
                    <a:pt x="1044594" y="963406"/>
                    <a:pt x="1054158" y="981663"/>
                    <a:pt x="1058524" y="1004364"/>
                  </a:cubicBezTo>
                  <a:cubicBezTo>
                    <a:pt x="1067057" y="1048734"/>
                    <a:pt x="1052492" y="1102074"/>
                    <a:pt x="1020424" y="1134340"/>
                  </a:cubicBezTo>
                  <a:cubicBezTo>
                    <a:pt x="990738" y="1164146"/>
                    <a:pt x="948113" y="1181926"/>
                    <a:pt x="908902" y="1193554"/>
                  </a:cubicBezTo>
                  <a:cubicBezTo>
                    <a:pt x="839211" y="1214192"/>
                    <a:pt x="763249" y="1218914"/>
                    <a:pt x="690859" y="1217922"/>
                  </a:cubicBezTo>
                  <a:cubicBezTo>
                    <a:pt x="618746" y="1216930"/>
                    <a:pt x="546119" y="1207286"/>
                    <a:pt x="476268" y="1189188"/>
                  </a:cubicBezTo>
                  <a:cubicBezTo>
                    <a:pt x="435628" y="1178711"/>
                    <a:pt x="391853" y="1165971"/>
                    <a:pt x="355063" y="1145810"/>
                  </a:cubicBezTo>
                  <a:cubicBezTo>
                    <a:pt x="338791" y="1134777"/>
                    <a:pt x="322519" y="1123744"/>
                    <a:pt x="306247" y="1112711"/>
                  </a:cubicBezTo>
                  <a:cubicBezTo>
                    <a:pt x="270012" y="1088144"/>
                    <a:pt x="246438" y="1032740"/>
                    <a:pt x="253423" y="989918"/>
                  </a:cubicBezTo>
                  <a:cubicBezTo>
                    <a:pt x="257034" y="967851"/>
                    <a:pt x="268742" y="948682"/>
                    <a:pt x="286681" y="935387"/>
                  </a:cubicBezTo>
                  <a:cubicBezTo>
                    <a:pt x="292555" y="931021"/>
                    <a:pt x="315018" y="915344"/>
                    <a:pt x="322360" y="919829"/>
                  </a:cubicBezTo>
                  <a:cubicBezTo>
                    <a:pt x="326448" y="922330"/>
                    <a:pt x="326131" y="928203"/>
                    <a:pt x="324344" y="934871"/>
                  </a:cubicBezTo>
                  <a:cubicBezTo>
                    <a:pt x="321725" y="944475"/>
                    <a:pt x="315931" y="955707"/>
                    <a:pt x="315693" y="960747"/>
                  </a:cubicBezTo>
                  <a:cubicBezTo>
                    <a:pt x="314978" y="972336"/>
                    <a:pt x="319939" y="987616"/>
                    <a:pt x="323273" y="998847"/>
                  </a:cubicBezTo>
                  <a:close/>
                  <a:moveTo>
                    <a:pt x="260686" y="587883"/>
                  </a:moveTo>
                  <a:cubicBezTo>
                    <a:pt x="247708" y="529383"/>
                    <a:pt x="237865" y="470249"/>
                    <a:pt x="231238" y="410757"/>
                  </a:cubicBezTo>
                  <a:cubicBezTo>
                    <a:pt x="227943" y="380952"/>
                    <a:pt x="225443" y="351107"/>
                    <a:pt x="223776" y="321183"/>
                  </a:cubicBezTo>
                  <a:cubicBezTo>
                    <a:pt x="223022" y="308006"/>
                    <a:pt x="229412" y="242998"/>
                    <a:pt x="221236" y="235378"/>
                  </a:cubicBezTo>
                  <a:cubicBezTo>
                    <a:pt x="296127" y="304673"/>
                    <a:pt x="468490" y="315507"/>
                    <a:pt x="585409" y="315507"/>
                  </a:cubicBezTo>
                  <a:cubicBezTo>
                    <a:pt x="619262" y="315507"/>
                    <a:pt x="648433" y="314595"/>
                    <a:pt x="669308" y="313999"/>
                  </a:cubicBezTo>
                  <a:cubicBezTo>
                    <a:pt x="751144" y="311459"/>
                    <a:pt x="834567" y="306260"/>
                    <a:pt x="914419" y="286932"/>
                  </a:cubicBezTo>
                  <a:cubicBezTo>
                    <a:pt x="942041" y="280304"/>
                    <a:pt x="967362" y="267604"/>
                    <a:pt x="994310" y="260024"/>
                  </a:cubicBezTo>
                  <a:cubicBezTo>
                    <a:pt x="1050309" y="244308"/>
                    <a:pt x="1040585" y="299037"/>
                    <a:pt x="1032489" y="334795"/>
                  </a:cubicBezTo>
                  <a:cubicBezTo>
                    <a:pt x="1018122" y="398335"/>
                    <a:pt x="1019630" y="465606"/>
                    <a:pt x="1011772" y="530574"/>
                  </a:cubicBezTo>
                  <a:cubicBezTo>
                    <a:pt x="1000739" y="621935"/>
                    <a:pt x="983475" y="712541"/>
                    <a:pt x="959940" y="801521"/>
                  </a:cubicBezTo>
                  <a:cubicBezTo>
                    <a:pt x="947518" y="848630"/>
                    <a:pt x="937596" y="896493"/>
                    <a:pt x="911799" y="938641"/>
                  </a:cubicBezTo>
                  <a:cubicBezTo>
                    <a:pt x="890686" y="973209"/>
                    <a:pt x="859888" y="978646"/>
                    <a:pt x="822939" y="990870"/>
                  </a:cubicBezTo>
                  <a:cubicBezTo>
                    <a:pt x="788411" y="1002300"/>
                    <a:pt x="753248" y="1004761"/>
                    <a:pt x="717092" y="1005435"/>
                  </a:cubicBezTo>
                  <a:cubicBezTo>
                    <a:pt x="656847" y="1006586"/>
                    <a:pt x="596482" y="1003610"/>
                    <a:pt x="536593" y="996426"/>
                  </a:cubicBezTo>
                  <a:cubicBezTo>
                    <a:pt x="499486" y="991981"/>
                    <a:pt x="460632" y="985512"/>
                    <a:pt x="427850" y="968526"/>
                  </a:cubicBezTo>
                  <a:cubicBezTo>
                    <a:pt x="380264" y="943999"/>
                    <a:pt x="355182" y="894112"/>
                    <a:pt x="340100" y="845098"/>
                  </a:cubicBezTo>
                  <a:cubicBezTo>
                    <a:pt x="331409" y="816642"/>
                    <a:pt x="318629" y="789059"/>
                    <a:pt x="309065" y="760841"/>
                  </a:cubicBezTo>
                  <a:cubicBezTo>
                    <a:pt x="289856" y="704088"/>
                    <a:pt x="273703" y="646303"/>
                    <a:pt x="260686" y="587883"/>
                  </a:cubicBezTo>
                  <a:close/>
                  <a:moveTo>
                    <a:pt x="1047253" y="613481"/>
                  </a:moveTo>
                  <a:cubicBezTo>
                    <a:pt x="1122580" y="548592"/>
                    <a:pt x="1253390" y="434530"/>
                    <a:pt x="1209496" y="318841"/>
                  </a:cubicBezTo>
                  <a:cubicBezTo>
                    <a:pt x="1183143" y="249388"/>
                    <a:pt x="1108491" y="249229"/>
                    <a:pt x="1068367" y="290226"/>
                  </a:cubicBezTo>
                  <a:cubicBezTo>
                    <a:pt x="1068367" y="280939"/>
                    <a:pt x="1067851" y="271692"/>
                    <a:pt x="1067692" y="262405"/>
                  </a:cubicBezTo>
                  <a:cubicBezTo>
                    <a:pt x="1109602" y="188904"/>
                    <a:pt x="1166593" y="180053"/>
                    <a:pt x="1238944" y="237243"/>
                  </a:cubicBezTo>
                  <a:cubicBezTo>
                    <a:pt x="1279385" y="284749"/>
                    <a:pt x="1290696" y="339082"/>
                    <a:pt x="1272956" y="400280"/>
                  </a:cubicBezTo>
                  <a:cubicBezTo>
                    <a:pt x="1259978" y="453937"/>
                    <a:pt x="1223267" y="503071"/>
                    <a:pt x="1186358" y="542004"/>
                  </a:cubicBezTo>
                  <a:cubicBezTo>
                    <a:pt x="1138455" y="592566"/>
                    <a:pt x="1082694" y="635032"/>
                    <a:pt x="1030386" y="681029"/>
                  </a:cubicBezTo>
                  <a:cubicBezTo>
                    <a:pt x="1034553" y="659678"/>
                    <a:pt x="1038006" y="638207"/>
                    <a:pt x="1041498" y="616696"/>
                  </a:cubicBezTo>
                  <a:cubicBezTo>
                    <a:pt x="1043443" y="615862"/>
                    <a:pt x="1045387" y="615069"/>
                    <a:pt x="1047253" y="613481"/>
                  </a:cubicBezTo>
                  <a:close/>
                  <a:moveTo>
                    <a:pt x="1063842" y="375356"/>
                  </a:moveTo>
                  <a:cubicBezTo>
                    <a:pt x="1064477" y="348011"/>
                    <a:pt x="1065231" y="322691"/>
                    <a:pt x="1094441" y="308840"/>
                  </a:cubicBezTo>
                  <a:cubicBezTo>
                    <a:pt x="1155362" y="279868"/>
                    <a:pt x="1183818" y="352496"/>
                    <a:pt x="1167943" y="399922"/>
                  </a:cubicBezTo>
                  <a:cubicBezTo>
                    <a:pt x="1159529" y="428180"/>
                    <a:pt x="1143654" y="453025"/>
                    <a:pt x="1126072" y="476242"/>
                  </a:cubicBezTo>
                  <a:cubicBezTo>
                    <a:pt x="1104046" y="505333"/>
                    <a:pt x="1077892" y="530653"/>
                    <a:pt x="1050706" y="554863"/>
                  </a:cubicBezTo>
                  <a:cubicBezTo>
                    <a:pt x="1058484" y="495292"/>
                    <a:pt x="1062334" y="436038"/>
                    <a:pt x="1063842" y="375356"/>
                  </a:cubicBezTo>
                  <a:close/>
                  <a:moveTo>
                    <a:pt x="13155" y="1159740"/>
                  </a:moveTo>
                  <a:cubicBezTo>
                    <a:pt x="86140" y="1387944"/>
                    <a:pt x="417015" y="1403978"/>
                    <a:pt x="614500" y="1414177"/>
                  </a:cubicBezTo>
                  <a:cubicBezTo>
                    <a:pt x="843219" y="1426044"/>
                    <a:pt x="1146234" y="1397389"/>
                    <a:pt x="1251168" y="1155137"/>
                  </a:cubicBezTo>
                  <a:cubicBezTo>
                    <a:pt x="1328241" y="977218"/>
                    <a:pt x="1221402" y="755285"/>
                    <a:pt x="1010780" y="771279"/>
                  </a:cubicBezTo>
                  <a:cubicBezTo>
                    <a:pt x="1013003" y="762111"/>
                    <a:pt x="1014868" y="752824"/>
                    <a:pt x="1016932" y="743577"/>
                  </a:cubicBezTo>
                  <a:cubicBezTo>
                    <a:pt x="1021218" y="743299"/>
                    <a:pt x="1025544" y="741870"/>
                    <a:pt x="1029473" y="738140"/>
                  </a:cubicBezTo>
                  <a:cubicBezTo>
                    <a:pt x="1151274" y="622054"/>
                    <a:pt x="1398766" y="466320"/>
                    <a:pt x="1304785" y="261413"/>
                  </a:cubicBezTo>
                  <a:cubicBezTo>
                    <a:pt x="1259145" y="161917"/>
                    <a:pt x="1138971" y="131754"/>
                    <a:pt x="1066978" y="192238"/>
                  </a:cubicBezTo>
                  <a:cubicBezTo>
                    <a:pt x="1069994" y="184538"/>
                    <a:pt x="1072296" y="176601"/>
                    <a:pt x="1073169" y="168108"/>
                  </a:cubicBezTo>
                  <a:cubicBezTo>
                    <a:pt x="1081900" y="82700"/>
                    <a:pt x="985380" y="28963"/>
                    <a:pt x="784244" y="8286"/>
                  </a:cubicBezTo>
                  <a:cubicBezTo>
                    <a:pt x="764876" y="8286"/>
                    <a:pt x="745866" y="6381"/>
                    <a:pt x="725784" y="4317"/>
                  </a:cubicBezTo>
                  <a:cubicBezTo>
                    <a:pt x="705146" y="2293"/>
                    <a:pt x="683834" y="71"/>
                    <a:pt x="661649" y="71"/>
                  </a:cubicBezTo>
                  <a:cubicBezTo>
                    <a:pt x="650060" y="71"/>
                    <a:pt x="640694" y="9477"/>
                    <a:pt x="640694" y="21065"/>
                  </a:cubicBezTo>
                  <a:cubicBezTo>
                    <a:pt x="640694" y="32654"/>
                    <a:pt x="650060" y="42060"/>
                    <a:pt x="661649" y="42060"/>
                  </a:cubicBezTo>
                  <a:cubicBezTo>
                    <a:pt x="681691" y="42060"/>
                    <a:pt x="701059" y="44005"/>
                    <a:pt x="721617" y="46068"/>
                  </a:cubicBezTo>
                  <a:cubicBezTo>
                    <a:pt x="741818" y="48093"/>
                    <a:pt x="763685" y="49521"/>
                    <a:pt x="782021" y="50117"/>
                  </a:cubicBezTo>
                  <a:cubicBezTo>
                    <a:pt x="946169" y="67103"/>
                    <a:pt x="1037093" y="108576"/>
                    <a:pt x="1031457" y="163861"/>
                  </a:cubicBezTo>
                  <a:cubicBezTo>
                    <a:pt x="1028481" y="193150"/>
                    <a:pt x="987047" y="262247"/>
                    <a:pt x="666292" y="272089"/>
                  </a:cubicBezTo>
                  <a:cubicBezTo>
                    <a:pt x="347959" y="282209"/>
                    <a:pt x="254494" y="228472"/>
                    <a:pt x="232230" y="181879"/>
                  </a:cubicBezTo>
                  <a:cubicBezTo>
                    <a:pt x="221633" y="159734"/>
                    <a:pt x="226118" y="146359"/>
                    <a:pt x="230404" y="138223"/>
                  </a:cubicBezTo>
                  <a:cubicBezTo>
                    <a:pt x="248660" y="103457"/>
                    <a:pt x="318550" y="74802"/>
                    <a:pt x="427215" y="57578"/>
                  </a:cubicBezTo>
                  <a:cubicBezTo>
                    <a:pt x="438645" y="55713"/>
                    <a:pt x="446423" y="44997"/>
                    <a:pt x="444638" y="33567"/>
                  </a:cubicBezTo>
                  <a:cubicBezTo>
                    <a:pt x="442812" y="22137"/>
                    <a:pt x="432255" y="14517"/>
                    <a:pt x="420626" y="16104"/>
                  </a:cubicBezTo>
                  <a:cubicBezTo>
                    <a:pt x="346292" y="26304"/>
                    <a:pt x="225165" y="47974"/>
                    <a:pt x="190240" y="126039"/>
                  </a:cubicBezTo>
                  <a:cubicBezTo>
                    <a:pt x="146068" y="224742"/>
                    <a:pt x="182065" y="368847"/>
                    <a:pt x="196749" y="470567"/>
                  </a:cubicBezTo>
                  <a:cubicBezTo>
                    <a:pt x="205401" y="530217"/>
                    <a:pt x="217188" y="589431"/>
                    <a:pt x="232071" y="647811"/>
                  </a:cubicBezTo>
                  <a:cubicBezTo>
                    <a:pt x="236317" y="664480"/>
                    <a:pt x="270211" y="812475"/>
                    <a:pt x="282990" y="812752"/>
                  </a:cubicBezTo>
                  <a:cubicBezTo>
                    <a:pt x="100626" y="808546"/>
                    <a:pt x="-45543" y="976225"/>
                    <a:pt x="13155" y="1159740"/>
                  </a:cubicBezTo>
                  <a:close/>
                </a:path>
              </a:pathLst>
            </a:custGeom>
            <a:grpFill/>
            <a:ln w="39688" cap="flat">
              <a:noFill/>
              <a:prstDash val="solid"/>
              <a:round/>
            </a:ln>
          </p:spPr>
          <p:txBody>
            <a:bodyPr rtlCol="0" anchor="ctr"/>
            <a:lstStyle/>
            <a:p>
              <a:endParaRPr lang="x-none"/>
            </a:p>
          </p:txBody>
        </p:sp>
        <p:sp>
          <p:nvSpPr>
            <p:cNvPr id="63" name="Freeform 62">
              <a:extLst>
                <a:ext uri="{FF2B5EF4-FFF2-40B4-BE49-F238E27FC236}">
                  <a16:creationId xmlns:a16="http://schemas.microsoft.com/office/drawing/2014/main" xmlns="" id="{598F9E0C-B36B-444B-89A6-29D9485D2B9A}"/>
                </a:ext>
              </a:extLst>
            </p:cNvPr>
            <p:cNvSpPr/>
            <p:nvPr/>
          </p:nvSpPr>
          <p:spPr>
            <a:xfrm>
              <a:off x="5819802" y="2247889"/>
              <a:ext cx="394997" cy="1114173"/>
            </a:xfrm>
            <a:custGeom>
              <a:avLst/>
              <a:gdLst>
                <a:gd name="connsiteX0" fmla="*/ 236926 w 394997"/>
                <a:gd name="connsiteY0" fmla="*/ 668289 h 1114173"/>
                <a:gd name="connsiteX1" fmla="*/ 218312 w 394997"/>
                <a:gd name="connsiteY1" fmla="*/ 1037026 h 1114173"/>
                <a:gd name="connsiteX2" fmla="*/ 120522 w 394997"/>
                <a:gd name="connsiteY2" fmla="*/ 426790 h 1114173"/>
                <a:gd name="connsiteX3" fmla="*/ 334875 w 394997"/>
                <a:gd name="connsiteY3" fmla="*/ 117942 h 1114173"/>
                <a:gd name="connsiteX4" fmla="*/ 236926 w 394997"/>
                <a:gd name="connsiteY4" fmla="*/ 668289 h 1114173"/>
                <a:gd name="connsiteX5" fmla="*/ 327691 w 394997"/>
                <a:gd name="connsiteY5" fmla="*/ 507 h 1114173"/>
                <a:gd name="connsiteX6" fmla="*/ 302093 w 394997"/>
                <a:gd name="connsiteY6" fmla="*/ 34241 h 1114173"/>
                <a:gd name="connsiteX7" fmla="*/ 117149 w 394997"/>
                <a:gd name="connsiteY7" fmla="*/ 361306 h 1114173"/>
                <a:gd name="connsiteX8" fmla="*/ 3166 w 394997"/>
                <a:gd name="connsiteY8" fmla="*/ 623005 h 1114173"/>
                <a:gd name="connsiteX9" fmla="*/ 221130 w 394997"/>
                <a:gd name="connsiteY9" fmla="*/ 1099454 h 1114173"/>
                <a:gd name="connsiteX10" fmla="*/ 232997 w 394997"/>
                <a:gd name="connsiteY10" fmla="*/ 1106836 h 1114173"/>
                <a:gd name="connsiteX11" fmla="*/ 279431 w 394997"/>
                <a:gd name="connsiteY11" fmla="*/ 1107908 h 1114173"/>
                <a:gd name="connsiteX12" fmla="*/ 242006 w 394997"/>
                <a:gd name="connsiteY12" fmla="*/ 978765 h 1114173"/>
                <a:gd name="connsiteX13" fmla="*/ 240815 w 394997"/>
                <a:gd name="connsiteY13" fmla="*/ 807195 h 1114173"/>
                <a:gd name="connsiteX14" fmla="*/ 360513 w 394997"/>
                <a:gd name="connsiteY14" fmla="*/ 468780 h 1114173"/>
                <a:gd name="connsiteX15" fmla="*/ 392461 w 394997"/>
                <a:gd name="connsiteY15" fmla="*/ 205850 h 1114173"/>
                <a:gd name="connsiteX16" fmla="*/ 327691 w 394997"/>
                <a:gd name="connsiteY16" fmla="*/ 507 h 1114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997" h="1114173">
                  <a:moveTo>
                    <a:pt x="236926" y="668289"/>
                  </a:moveTo>
                  <a:cubicBezTo>
                    <a:pt x="192198" y="788185"/>
                    <a:pt x="169219" y="919948"/>
                    <a:pt x="218312" y="1037026"/>
                  </a:cubicBezTo>
                  <a:cubicBezTo>
                    <a:pt x="34162" y="888594"/>
                    <a:pt x="-14058" y="628840"/>
                    <a:pt x="120522" y="426790"/>
                  </a:cubicBezTo>
                  <a:cubicBezTo>
                    <a:pt x="191206" y="320706"/>
                    <a:pt x="293600" y="233790"/>
                    <a:pt x="334875" y="117942"/>
                  </a:cubicBezTo>
                  <a:cubicBezTo>
                    <a:pt x="380436" y="309077"/>
                    <a:pt x="308205" y="477313"/>
                    <a:pt x="236926" y="668289"/>
                  </a:cubicBezTo>
                  <a:close/>
                  <a:moveTo>
                    <a:pt x="327691" y="507"/>
                  </a:moveTo>
                  <a:cubicBezTo>
                    <a:pt x="313404" y="4753"/>
                    <a:pt x="304236" y="19477"/>
                    <a:pt x="302093" y="34241"/>
                  </a:cubicBezTo>
                  <a:cubicBezTo>
                    <a:pt x="281693" y="172076"/>
                    <a:pt x="202080" y="252324"/>
                    <a:pt x="117149" y="361306"/>
                  </a:cubicBezTo>
                  <a:cubicBezTo>
                    <a:pt x="56625" y="438974"/>
                    <a:pt x="15271" y="524422"/>
                    <a:pt x="3166" y="623005"/>
                  </a:cubicBezTo>
                  <a:cubicBezTo>
                    <a:pt x="-18225" y="797591"/>
                    <a:pt x="69960" y="1001982"/>
                    <a:pt x="221130" y="1099454"/>
                  </a:cubicBezTo>
                  <a:cubicBezTo>
                    <a:pt x="225020" y="1101994"/>
                    <a:pt x="228988" y="1104455"/>
                    <a:pt x="232997" y="1106836"/>
                  </a:cubicBezTo>
                  <a:cubicBezTo>
                    <a:pt x="247086" y="1115210"/>
                    <a:pt x="266096" y="1117472"/>
                    <a:pt x="279431" y="1107908"/>
                  </a:cubicBezTo>
                  <a:cubicBezTo>
                    <a:pt x="309514" y="1086278"/>
                    <a:pt x="249586" y="1007340"/>
                    <a:pt x="242006" y="978765"/>
                  </a:cubicBezTo>
                  <a:cubicBezTo>
                    <a:pt x="227123" y="922567"/>
                    <a:pt x="229584" y="863790"/>
                    <a:pt x="240815" y="807195"/>
                  </a:cubicBezTo>
                  <a:cubicBezTo>
                    <a:pt x="264152" y="689164"/>
                    <a:pt x="322452" y="582088"/>
                    <a:pt x="360513" y="468780"/>
                  </a:cubicBezTo>
                  <a:cubicBezTo>
                    <a:pt x="388850" y="384325"/>
                    <a:pt x="400597" y="294671"/>
                    <a:pt x="392461" y="205850"/>
                  </a:cubicBezTo>
                  <a:cubicBezTo>
                    <a:pt x="389366" y="172115"/>
                    <a:pt x="366625" y="-11043"/>
                    <a:pt x="327691" y="507"/>
                  </a:cubicBezTo>
                  <a:close/>
                </a:path>
              </a:pathLst>
            </a:custGeom>
            <a:grpFill/>
            <a:ln w="39688" cap="flat">
              <a:noFill/>
              <a:prstDash val="solid"/>
              <a:round/>
            </a:ln>
          </p:spPr>
          <p:txBody>
            <a:bodyPr rtlCol="0" anchor="ctr"/>
            <a:lstStyle/>
            <a:p>
              <a:endParaRPr lang="x-none"/>
            </a:p>
          </p:txBody>
        </p:sp>
        <p:sp>
          <p:nvSpPr>
            <p:cNvPr id="64" name="Freeform 63">
              <a:extLst>
                <a:ext uri="{FF2B5EF4-FFF2-40B4-BE49-F238E27FC236}">
                  <a16:creationId xmlns:a16="http://schemas.microsoft.com/office/drawing/2014/main" xmlns="" id="{5F5D6235-20C2-9144-A5F0-B087471832F5}"/>
                </a:ext>
              </a:extLst>
            </p:cNvPr>
            <p:cNvSpPr/>
            <p:nvPr/>
          </p:nvSpPr>
          <p:spPr>
            <a:xfrm>
              <a:off x="6070157" y="2642622"/>
              <a:ext cx="252150" cy="512904"/>
            </a:xfrm>
            <a:custGeom>
              <a:avLst/>
              <a:gdLst>
                <a:gd name="connsiteX0" fmla="*/ 203200 w 252150"/>
                <a:gd name="connsiteY0" fmla="*/ 112075 h 512904"/>
                <a:gd name="connsiteX1" fmla="*/ 49728 w 252150"/>
                <a:gd name="connsiteY1" fmla="*/ 460532 h 512904"/>
                <a:gd name="connsiteX2" fmla="*/ 203200 w 252150"/>
                <a:gd name="connsiteY2" fmla="*/ 112075 h 512904"/>
                <a:gd name="connsiteX3" fmla="*/ 5080 w 252150"/>
                <a:gd name="connsiteY3" fmla="*/ 450293 h 512904"/>
                <a:gd name="connsiteX4" fmla="*/ 39211 w 252150"/>
                <a:gd name="connsiteY4" fmla="*/ 499267 h 512904"/>
                <a:gd name="connsiteX5" fmla="*/ 79255 w 252150"/>
                <a:gd name="connsiteY5" fmla="*/ 510380 h 512904"/>
                <a:gd name="connsiteX6" fmla="*/ 141208 w 252150"/>
                <a:gd name="connsiteY6" fmla="*/ 367663 h 512904"/>
                <a:gd name="connsiteX7" fmla="*/ 234077 w 252150"/>
                <a:gd name="connsiteY7" fmla="*/ 228003 h 512904"/>
                <a:gd name="connsiteX8" fmla="*/ 227012 w 252150"/>
                <a:gd name="connsiteY8" fmla="*/ 21231 h 512904"/>
                <a:gd name="connsiteX9" fmla="*/ 182007 w 252150"/>
                <a:gd name="connsiteY9" fmla="*/ 45916 h 512904"/>
                <a:gd name="connsiteX10" fmla="*/ 120888 w 252150"/>
                <a:gd name="connsiteY10" fmla="*/ 160534 h 512904"/>
                <a:gd name="connsiteX11" fmla="*/ 56594 w 252150"/>
                <a:gd name="connsiteY11" fmla="*/ 259912 h 512904"/>
                <a:gd name="connsiteX12" fmla="*/ 5080 w 252150"/>
                <a:gd name="connsiteY12" fmla="*/ 450293 h 51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50" h="512904">
                  <a:moveTo>
                    <a:pt x="203200" y="112075"/>
                  </a:moveTo>
                  <a:cubicBezTo>
                    <a:pt x="222924" y="248918"/>
                    <a:pt x="80764" y="331786"/>
                    <a:pt x="49728" y="460532"/>
                  </a:cubicBezTo>
                  <a:cubicBezTo>
                    <a:pt x="29567" y="333969"/>
                    <a:pt x="146288" y="227328"/>
                    <a:pt x="203200" y="112075"/>
                  </a:cubicBezTo>
                  <a:close/>
                  <a:moveTo>
                    <a:pt x="5080" y="450293"/>
                  </a:moveTo>
                  <a:cubicBezTo>
                    <a:pt x="8929" y="462874"/>
                    <a:pt x="22661" y="484980"/>
                    <a:pt x="39211" y="499267"/>
                  </a:cubicBezTo>
                  <a:cubicBezTo>
                    <a:pt x="51990" y="510340"/>
                    <a:pt x="66436" y="516730"/>
                    <a:pt x="79255" y="510380"/>
                  </a:cubicBezTo>
                  <a:cubicBezTo>
                    <a:pt x="100369" y="499942"/>
                    <a:pt x="123269" y="392468"/>
                    <a:pt x="141208" y="367663"/>
                  </a:cubicBezTo>
                  <a:cubicBezTo>
                    <a:pt x="174029" y="322340"/>
                    <a:pt x="213399" y="280946"/>
                    <a:pt x="234077" y="228003"/>
                  </a:cubicBezTo>
                  <a:cubicBezTo>
                    <a:pt x="255666" y="172718"/>
                    <a:pt x="263049" y="72031"/>
                    <a:pt x="227012" y="21231"/>
                  </a:cubicBezTo>
                  <a:cubicBezTo>
                    <a:pt x="193794" y="-25680"/>
                    <a:pt x="193238" y="15397"/>
                    <a:pt x="182007" y="45916"/>
                  </a:cubicBezTo>
                  <a:cubicBezTo>
                    <a:pt x="168275" y="83302"/>
                    <a:pt x="142160" y="126403"/>
                    <a:pt x="120888" y="160534"/>
                  </a:cubicBezTo>
                  <a:cubicBezTo>
                    <a:pt x="100012" y="193991"/>
                    <a:pt x="77509" y="226495"/>
                    <a:pt x="56594" y="259912"/>
                  </a:cubicBezTo>
                  <a:cubicBezTo>
                    <a:pt x="24447" y="311188"/>
                    <a:pt x="-13971" y="388182"/>
                    <a:pt x="5080" y="450293"/>
                  </a:cubicBezTo>
                  <a:close/>
                </a:path>
              </a:pathLst>
            </a:custGeom>
            <a:grpFill/>
            <a:ln w="39688" cap="flat">
              <a:noFill/>
              <a:prstDash val="solid"/>
              <a:round/>
            </a:ln>
          </p:spPr>
          <p:txBody>
            <a:bodyPr rtlCol="0" anchor="ctr"/>
            <a:lstStyle/>
            <a:p>
              <a:endParaRPr lang="x-none"/>
            </a:p>
          </p:txBody>
        </p:sp>
        <p:sp>
          <p:nvSpPr>
            <p:cNvPr id="65" name="Freeform 64">
              <a:extLst>
                <a:ext uri="{FF2B5EF4-FFF2-40B4-BE49-F238E27FC236}">
                  <a16:creationId xmlns:a16="http://schemas.microsoft.com/office/drawing/2014/main" xmlns="" id="{19CE5923-6E28-D74A-B119-0AD5A04B4992}"/>
                </a:ext>
              </a:extLst>
            </p:cNvPr>
            <p:cNvSpPr/>
            <p:nvPr/>
          </p:nvSpPr>
          <p:spPr>
            <a:xfrm>
              <a:off x="5730990" y="3275193"/>
              <a:ext cx="644030" cy="181705"/>
            </a:xfrm>
            <a:custGeom>
              <a:avLst/>
              <a:gdLst>
                <a:gd name="connsiteX0" fmla="*/ 54357 w 644030"/>
                <a:gd name="connsiteY0" fmla="*/ 41795 h 181705"/>
                <a:gd name="connsiteX1" fmla="*/ 72851 w 644030"/>
                <a:gd name="connsiteY1" fmla="*/ 18617 h 181705"/>
                <a:gd name="connsiteX2" fmla="*/ 49714 w 644030"/>
                <a:gd name="connsiteY2" fmla="*/ 123 h 181705"/>
                <a:gd name="connsiteX3" fmla="*/ 6692 w 644030"/>
                <a:gd name="connsiteY3" fmla="*/ 32548 h 181705"/>
                <a:gd name="connsiteX4" fmla="*/ 11376 w 644030"/>
                <a:gd name="connsiteY4" fmla="*/ 103112 h 181705"/>
                <a:gd name="connsiteX5" fmla="*/ 100117 w 644030"/>
                <a:gd name="connsiteY5" fmla="*/ 153476 h 181705"/>
                <a:gd name="connsiteX6" fmla="*/ 338440 w 644030"/>
                <a:gd name="connsiteY6" fmla="*/ 181733 h 181705"/>
                <a:gd name="connsiteX7" fmla="*/ 523980 w 644030"/>
                <a:gd name="connsiteY7" fmla="*/ 164628 h 181705"/>
                <a:gd name="connsiteX8" fmla="*/ 642407 w 644030"/>
                <a:gd name="connsiteY8" fmla="*/ 91166 h 181705"/>
                <a:gd name="connsiteX9" fmla="*/ 631136 w 644030"/>
                <a:gd name="connsiteY9" fmla="*/ 63782 h 181705"/>
                <a:gd name="connsiteX10" fmla="*/ 603712 w 644030"/>
                <a:gd name="connsiteY10" fmla="*/ 75053 h 181705"/>
                <a:gd name="connsiteX11" fmla="*/ 516241 w 644030"/>
                <a:gd name="connsiteY11" fmla="*/ 123393 h 181705"/>
                <a:gd name="connsiteX12" fmla="*/ 109999 w 644030"/>
                <a:gd name="connsiteY12" fmla="*/ 112677 h 181705"/>
                <a:gd name="connsiteX13" fmla="*/ 46221 w 644030"/>
                <a:gd name="connsiteY13" fmla="*/ 79776 h 181705"/>
                <a:gd name="connsiteX14" fmla="*/ 44713 w 644030"/>
                <a:gd name="connsiteY14" fmla="*/ 50249 h 181705"/>
                <a:gd name="connsiteX15" fmla="*/ 54357 w 644030"/>
                <a:gd name="connsiteY15" fmla="*/ 41795 h 18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44030" h="181705">
                  <a:moveTo>
                    <a:pt x="54357" y="41795"/>
                  </a:moveTo>
                  <a:cubicBezTo>
                    <a:pt x="65867" y="40565"/>
                    <a:pt x="74161" y="30167"/>
                    <a:pt x="72851" y="18617"/>
                  </a:cubicBezTo>
                  <a:cubicBezTo>
                    <a:pt x="71582" y="7148"/>
                    <a:pt x="61541" y="-948"/>
                    <a:pt x="49714" y="123"/>
                  </a:cubicBezTo>
                  <a:cubicBezTo>
                    <a:pt x="30981" y="2187"/>
                    <a:pt x="15305" y="14014"/>
                    <a:pt x="6692" y="32548"/>
                  </a:cubicBezTo>
                  <a:cubicBezTo>
                    <a:pt x="-3745" y="54971"/>
                    <a:pt x="-1840" y="83308"/>
                    <a:pt x="11376" y="103112"/>
                  </a:cubicBezTo>
                  <a:cubicBezTo>
                    <a:pt x="31577" y="133315"/>
                    <a:pt x="65986" y="145141"/>
                    <a:pt x="100117" y="153476"/>
                  </a:cubicBezTo>
                  <a:cubicBezTo>
                    <a:pt x="177746" y="172327"/>
                    <a:pt x="258073" y="181733"/>
                    <a:pt x="338440" y="181733"/>
                  </a:cubicBezTo>
                  <a:cubicBezTo>
                    <a:pt x="400790" y="181733"/>
                    <a:pt x="463020" y="176058"/>
                    <a:pt x="523980" y="164628"/>
                  </a:cubicBezTo>
                  <a:cubicBezTo>
                    <a:pt x="564858" y="156929"/>
                    <a:pt x="621651" y="140935"/>
                    <a:pt x="642407" y="91166"/>
                  </a:cubicBezTo>
                  <a:cubicBezTo>
                    <a:pt x="646852" y="80530"/>
                    <a:pt x="641812" y="68227"/>
                    <a:pt x="631136" y="63782"/>
                  </a:cubicBezTo>
                  <a:cubicBezTo>
                    <a:pt x="620540" y="59297"/>
                    <a:pt x="608197" y="64258"/>
                    <a:pt x="603712" y="75053"/>
                  </a:cubicBezTo>
                  <a:cubicBezTo>
                    <a:pt x="593830" y="98667"/>
                    <a:pt x="566049" y="114027"/>
                    <a:pt x="516241" y="123393"/>
                  </a:cubicBezTo>
                  <a:cubicBezTo>
                    <a:pt x="382653" y="148436"/>
                    <a:pt x="242198" y="144784"/>
                    <a:pt x="109999" y="112677"/>
                  </a:cubicBezTo>
                  <a:cubicBezTo>
                    <a:pt x="84123" y="106407"/>
                    <a:pt x="58485" y="98033"/>
                    <a:pt x="46221" y="79776"/>
                  </a:cubicBezTo>
                  <a:cubicBezTo>
                    <a:pt x="41102" y="72077"/>
                    <a:pt x="40427" y="59377"/>
                    <a:pt x="44713" y="50249"/>
                  </a:cubicBezTo>
                  <a:cubicBezTo>
                    <a:pt x="47094" y="45089"/>
                    <a:pt x="50349" y="42271"/>
                    <a:pt x="54357" y="41795"/>
                  </a:cubicBezTo>
                  <a:close/>
                </a:path>
              </a:pathLst>
            </a:custGeom>
            <a:grpFill/>
            <a:ln w="39688" cap="flat">
              <a:noFill/>
              <a:prstDash val="solid"/>
              <a:round/>
            </a:ln>
          </p:spPr>
          <p:txBody>
            <a:bodyPr rtlCol="0" anchor="ctr"/>
            <a:lstStyle/>
            <a:p>
              <a:endParaRPr lang="x-none"/>
            </a:p>
          </p:txBody>
        </p:sp>
      </p:grpSp>
      <p:grpSp>
        <p:nvGrpSpPr>
          <p:cNvPr id="66" name="Group 65">
            <a:extLst>
              <a:ext uri="{FF2B5EF4-FFF2-40B4-BE49-F238E27FC236}">
                <a16:creationId xmlns:a16="http://schemas.microsoft.com/office/drawing/2014/main" xmlns="" id="{973B85E7-70CE-5745-8C07-E339FC9044B6}"/>
              </a:ext>
            </a:extLst>
          </p:cNvPr>
          <p:cNvGrpSpPr/>
          <p:nvPr/>
        </p:nvGrpSpPr>
        <p:grpSpPr>
          <a:xfrm>
            <a:off x="10565171" y="3214035"/>
            <a:ext cx="613306" cy="595003"/>
            <a:chOff x="-828000" y="3015000"/>
            <a:chExt cx="828000" cy="828000"/>
          </a:xfrm>
        </p:grpSpPr>
        <p:sp>
          <p:nvSpPr>
            <p:cNvPr id="67" name="Oval 66">
              <a:extLst>
                <a:ext uri="{FF2B5EF4-FFF2-40B4-BE49-F238E27FC236}">
                  <a16:creationId xmlns:a16="http://schemas.microsoft.com/office/drawing/2014/main" xmlns="" id="{EE352BED-9555-2142-BC0C-E295DA34FA15}"/>
                </a:ext>
              </a:extLst>
            </p:cNvPr>
            <p:cNvSpPr>
              <a:spLocks noChangeAspect="1"/>
            </p:cNvSpPr>
            <p:nvPr/>
          </p:nvSpPr>
          <p:spPr>
            <a:xfrm>
              <a:off x="-828000" y="3015000"/>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68" name="Graphic 10" descr="Coffee">
              <a:extLst>
                <a:ext uri="{FF2B5EF4-FFF2-40B4-BE49-F238E27FC236}">
                  <a16:creationId xmlns:a16="http://schemas.microsoft.com/office/drawing/2014/main" xmlns="" id="{E13E9660-E21E-6A42-A21F-5955A8A2DB51}"/>
                </a:ext>
              </a:extLst>
            </p:cNvPr>
            <p:cNvPicPr>
              <a:picLocks noChangeAspect="1"/>
            </p:cNvPicPr>
            <p:nvPr/>
          </p:nvPicPr>
          <p:blipFill>
            <a:blip r:embed="rId3">
              <a:extLst>
                <a:ext uri="{96DAC541-7B7A-43D3-8B79-37D633B846F1}">
                  <asvg:svgBlip xmlns:asvg="http://schemas.microsoft.com/office/drawing/2016/SVG/main" xmlns="" r:embed="rId12"/>
                </a:ext>
              </a:extLst>
            </a:blip>
            <a:stretch>
              <a:fillRect/>
            </a:stretch>
          </p:blipFill>
          <p:spPr>
            <a:xfrm>
              <a:off x="-668912" y="3119067"/>
              <a:ext cx="582259" cy="582259"/>
            </a:xfrm>
            <a:prstGeom prst="rect">
              <a:avLst/>
            </a:prstGeom>
          </p:spPr>
        </p:pic>
      </p:grpSp>
      <p:grpSp>
        <p:nvGrpSpPr>
          <p:cNvPr id="72" name="Graphic 43">
            <a:extLst>
              <a:ext uri="{FF2B5EF4-FFF2-40B4-BE49-F238E27FC236}">
                <a16:creationId xmlns:a16="http://schemas.microsoft.com/office/drawing/2014/main" xmlns="" id="{2F98F988-00F3-9A48-851F-C6350B71F860}"/>
              </a:ext>
            </a:extLst>
          </p:cNvPr>
          <p:cNvGrpSpPr/>
          <p:nvPr/>
        </p:nvGrpSpPr>
        <p:grpSpPr>
          <a:xfrm rot="3187199" flipH="1">
            <a:off x="5361156" y="1403339"/>
            <a:ext cx="1166137" cy="736602"/>
            <a:chOff x="5270499" y="2952750"/>
            <a:chExt cx="1652160" cy="946643"/>
          </a:xfrm>
          <a:solidFill>
            <a:schemeClr val="tx1">
              <a:lumMod val="75000"/>
              <a:lumOff val="25000"/>
            </a:schemeClr>
          </a:solidFill>
        </p:grpSpPr>
        <p:sp>
          <p:nvSpPr>
            <p:cNvPr id="73" name="Freeform 72">
              <a:extLst>
                <a:ext uri="{FF2B5EF4-FFF2-40B4-BE49-F238E27FC236}">
                  <a16:creationId xmlns:a16="http://schemas.microsoft.com/office/drawing/2014/main" xmlns="" id="{7418880F-FA72-3B41-BE2D-55FE55E09303}"/>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x-none">
                <a:solidFill>
                  <a:schemeClr val="tx1">
                    <a:lumMod val="75000"/>
                    <a:lumOff val="25000"/>
                  </a:schemeClr>
                </a:solidFill>
              </a:endParaRPr>
            </a:p>
          </p:txBody>
        </p:sp>
        <p:sp>
          <p:nvSpPr>
            <p:cNvPr id="74" name="Freeform 73">
              <a:extLst>
                <a:ext uri="{FF2B5EF4-FFF2-40B4-BE49-F238E27FC236}">
                  <a16:creationId xmlns:a16="http://schemas.microsoft.com/office/drawing/2014/main" xmlns="" id="{AA8D6AAB-2FB9-7145-969B-B80618D4EDF9}"/>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x-none">
                <a:solidFill>
                  <a:schemeClr val="tx1">
                    <a:lumMod val="75000"/>
                    <a:lumOff val="25000"/>
                  </a:schemeClr>
                </a:solidFill>
              </a:endParaRPr>
            </a:p>
          </p:txBody>
        </p:sp>
      </p:grpSp>
      <p:grpSp>
        <p:nvGrpSpPr>
          <p:cNvPr id="75" name="Graphic 43">
            <a:extLst>
              <a:ext uri="{FF2B5EF4-FFF2-40B4-BE49-F238E27FC236}">
                <a16:creationId xmlns:a16="http://schemas.microsoft.com/office/drawing/2014/main" xmlns="" id="{2F98F988-00F3-9A48-851F-C6350B71F860}"/>
              </a:ext>
            </a:extLst>
          </p:cNvPr>
          <p:cNvGrpSpPr/>
          <p:nvPr/>
        </p:nvGrpSpPr>
        <p:grpSpPr>
          <a:xfrm rot="18697051" flipH="1" flipV="1">
            <a:off x="4834062" y="3959273"/>
            <a:ext cx="976911" cy="401060"/>
            <a:chOff x="5270499" y="2952750"/>
            <a:chExt cx="1652160" cy="946643"/>
          </a:xfrm>
          <a:solidFill>
            <a:schemeClr val="tx1">
              <a:lumMod val="75000"/>
              <a:lumOff val="25000"/>
            </a:schemeClr>
          </a:solidFill>
        </p:grpSpPr>
        <p:sp>
          <p:nvSpPr>
            <p:cNvPr id="76" name="Freeform 75">
              <a:extLst>
                <a:ext uri="{FF2B5EF4-FFF2-40B4-BE49-F238E27FC236}">
                  <a16:creationId xmlns:a16="http://schemas.microsoft.com/office/drawing/2014/main" xmlns="" id="{7418880F-FA72-3B41-BE2D-55FE55E09303}"/>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x-none">
                <a:solidFill>
                  <a:schemeClr val="tx1">
                    <a:lumMod val="75000"/>
                    <a:lumOff val="25000"/>
                  </a:schemeClr>
                </a:solidFill>
              </a:endParaRPr>
            </a:p>
          </p:txBody>
        </p:sp>
        <p:sp>
          <p:nvSpPr>
            <p:cNvPr id="77" name="Freeform 76">
              <a:extLst>
                <a:ext uri="{FF2B5EF4-FFF2-40B4-BE49-F238E27FC236}">
                  <a16:creationId xmlns:a16="http://schemas.microsoft.com/office/drawing/2014/main" xmlns="" id="{AA8D6AAB-2FB9-7145-969B-B80618D4EDF9}"/>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x-none">
                <a:solidFill>
                  <a:schemeClr val="tx1">
                    <a:lumMod val="75000"/>
                    <a:lumOff val="25000"/>
                  </a:schemeClr>
                </a:solidFill>
              </a:endParaRPr>
            </a:p>
          </p:txBody>
        </p:sp>
      </p:grpSp>
      <p:grpSp>
        <p:nvGrpSpPr>
          <p:cNvPr id="78" name="Graphic 43">
            <a:extLst>
              <a:ext uri="{FF2B5EF4-FFF2-40B4-BE49-F238E27FC236}">
                <a16:creationId xmlns:a16="http://schemas.microsoft.com/office/drawing/2014/main" xmlns="" id="{2F98F988-00F3-9A48-851F-C6350B71F860}"/>
              </a:ext>
            </a:extLst>
          </p:cNvPr>
          <p:cNvGrpSpPr/>
          <p:nvPr/>
        </p:nvGrpSpPr>
        <p:grpSpPr>
          <a:xfrm rot="417027">
            <a:off x="7745278" y="2745225"/>
            <a:ext cx="1807949" cy="615957"/>
            <a:chOff x="5270499" y="2952750"/>
            <a:chExt cx="1652160" cy="946643"/>
          </a:xfrm>
          <a:solidFill>
            <a:schemeClr val="tx1">
              <a:lumMod val="75000"/>
              <a:lumOff val="25000"/>
            </a:schemeClr>
          </a:solidFill>
        </p:grpSpPr>
        <p:sp>
          <p:nvSpPr>
            <p:cNvPr id="79" name="Freeform 78">
              <a:extLst>
                <a:ext uri="{FF2B5EF4-FFF2-40B4-BE49-F238E27FC236}">
                  <a16:creationId xmlns:a16="http://schemas.microsoft.com/office/drawing/2014/main" xmlns="" id="{7418880F-FA72-3B41-BE2D-55FE55E09303}"/>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x-none">
                <a:solidFill>
                  <a:schemeClr val="tx1">
                    <a:lumMod val="75000"/>
                    <a:lumOff val="25000"/>
                  </a:schemeClr>
                </a:solidFill>
              </a:endParaRPr>
            </a:p>
          </p:txBody>
        </p:sp>
        <p:sp>
          <p:nvSpPr>
            <p:cNvPr id="80" name="Freeform 79">
              <a:extLst>
                <a:ext uri="{FF2B5EF4-FFF2-40B4-BE49-F238E27FC236}">
                  <a16:creationId xmlns:a16="http://schemas.microsoft.com/office/drawing/2014/main" xmlns="" id="{AA8D6AAB-2FB9-7145-969B-B80618D4EDF9}"/>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x-none">
                <a:solidFill>
                  <a:schemeClr val="tx1">
                    <a:lumMod val="75000"/>
                    <a:lumOff val="25000"/>
                  </a:schemeClr>
                </a:solidFill>
              </a:endParaRPr>
            </a:p>
          </p:txBody>
        </p:sp>
      </p:grpSp>
      <p:grpSp>
        <p:nvGrpSpPr>
          <p:cNvPr id="81" name="Graphic 2">
            <a:extLst>
              <a:ext uri="{FF2B5EF4-FFF2-40B4-BE49-F238E27FC236}">
                <a16:creationId xmlns:a16="http://schemas.microsoft.com/office/drawing/2014/main" xmlns="" id="{D78CCDB4-0E86-AB4A-98E4-F8AE6B343C5D}"/>
              </a:ext>
            </a:extLst>
          </p:cNvPr>
          <p:cNvGrpSpPr/>
          <p:nvPr/>
        </p:nvGrpSpPr>
        <p:grpSpPr>
          <a:xfrm>
            <a:off x="4056200" y="3961067"/>
            <a:ext cx="787740" cy="1191224"/>
            <a:chOff x="5429256" y="2247889"/>
            <a:chExt cx="1325619" cy="2359432"/>
          </a:xfrm>
          <a:solidFill>
            <a:schemeClr val="tx1">
              <a:lumMod val="75000"/>
              <a:lumOff val="25000"/>
            </a:schemeClr>
          </a:solidFill>
        </p:grpSpPr>
        <p:sp>
          <p:nvSpPr>
            <p:cNvPr id="82" name="Freeform 81">
              <a:extLst>
                <a:ext uri="{FF2B5EF4-FFF2-40B4-BE49-F238E27FC236}">
                  <a16:creationId xmlns:a16="http://schemas.microsoft.com/office/drawing/2014/main" xmlns="" id="{DCA8E139-2E59-C84B-83DF-5A2C685EDA7F}"/>
                </a:ext>
              </a:extLst>
            </p:cNvPr>
            <p:cNvSpPr/>
            <p:nvPr/>
          </p:nvSpPr>
          <p:spPr>
            <a:xfrm>
              <a:off x="5698604" y="3544319"/>
              <a:ext cx="282809" cy="544047"/>
            </a:xfrm>
            <a:custGeom>
              <a:avLst/>
              <a:gdLst>
                <a:gd name="connsiteX0" fmla="*/ 44102 w 282809"/>
                <a:gd name="connsiteY0" fmla="*/ 50993 h 544047"/>
                <a:gd name="connsiteX1" fmla="*/ 88988 w 282809"/>
                <a:gd name="connsiteY1" fmla="*/ 55042 h 544047"/>
                <a:gd name="connsiteX2" fmla="*/ 226227 w 282809"/>
                <a:gd name="connsiteY2" fmla="*/ 501725 h 544047"/>
                <a:gd name="connsiteX3" fmla="*/ 151218 w 282809"/>
                <a:gd name="connsiteY3" fmla="*/ 472039 h 544047"/>
                <a:gd name="connsiteX4" fmla="*/ 95060 w 282809"/>
                <a:gd name="connsiteY4" fmla="*/ 357302 h 544047"/>
                <a:gd name="connsiteX5" fmla="*/ 44102 w 282809"/>
                <a:gd name="connsiteY5" fmla="*/ 50993 h 544047"/>
                <a:gd name="connsiteX6" fmla="*/ 121095 w 282809"/>
                <a:gd name="connsiteY6" fmla="*/ 501288 h 544047"/>
                <a:gd name="connsiteX7" fmla="*/ 218488 w 282809"/>
                <a:gd name="connsiteY7" fmla="*/ 544111 h 544047"/>
                <a:gd name="connsiteX8" fmla="*/ 273217 w 282809"/>
                <a:gd name="connsiteY8" fmla="*/ 528395 h 544047"/>
                <a:gd name="connsiteX9" fmla="*/ 282623 w 282809"/>
                <a:gd name="connsiteY9" fmla="*/ 513472 h 544047"/>
                <a:gd name="connsiteX10" fmla="*/ 277266 w 282809"/>
                <a:gd name="connsiteY10" fmla="*/ 496724 h 544047"/>
                <a:gd name="connsiteX11" fmla="*/ 134073 w 282809"/>
                <a:gd name="connsiteY11" fmla="*/ 30674 h 544047"/>
                <a:gd name="connsiteX12" fmla="*/ 126215 w 282809"/>
                <a:gd name="connsiteY12" fmla="*/ 11147 h 544047"/>
                <a:gd name="connsiteX13" fmla="*/ 105379 w 282809"/>
                <a:gd name="connsiteY13" fmla="*/ 8250 h 544047"/>
                <a:gd name="connsiteX14" fmla="*/ 38029 w 282809"/>
                <a:gd name="connsiteY14" fmla="*/ 3051 h 544047"/>
                <a:gd name="connsiteX15" fmla="*/ 18582 w 282809"/>
                <a:gd name="connsiteY15" fmla="*/ 1940 h 544047"/>
                <a:gd name="connsiteX16" fmla="*/ 6597 w 282809"/>
                <a:gd name="connsiteY16" fmla="*/ 17299 h 544047"/>
                <a:gd name="connsiteX17" fmla="*/ 55055 w 282809"/>
                <a:gd name="connsiteY17" fmla="*/ 369843 h 544047"/>
                <a:gd name="connsiteX18" fmla="*/ 121095 w 282809"/>
                <a:gd name="connsiteY18" fmla="*/ 501288 h 54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2809" h="544047">
                  <a:moveTo>
                    <a:pt x="44102" y="50993"/>
                  </a:moveTo>
                  <a:cubicBezTo>
                    <a:pt x="58468" y="55121"/>
                    <a:pt x="74105" y="56510"/>
                    <a:pt x="88988" y="55042"/>
                  </a:cubicBezTo>
                  <a:cubicBezTo>
                    <a:pt x="74423" y="214744"/>
                    <a:pt x="124508" y="377781"/>
                    <a:pt x="226227" y="501725"/>
                  </a:cubicBezTo>
                  <a:cubicBezTo>
                    <a:pt x="201304" y="504622"/>
                    <a:pt x="171260" y="492756"/>
                    <a:pt x="151218" y="472039"/>
                  </a:cubicBezTo>
                  <a:cubicBezTo>
                    <a:pt x="123556" y="443622"/>
                    <a:pt x="109983" y="404927"/>
                    <a:pt x="95060" y="357302"/>
                  </a:cubicBezTo>
                  <a:cubicBezTo>
                    <a:pt x="60929" y="248320"/>
                    <a:pt x="33505" y="149260"/>
                    <a:pt x="44102" y="50993"/>
                  </a:cubicBezTo>
                  <a:close/>
                  <a:moveTo>
                    <a:pt x="121095" y="501288"/>
                  </a:moveTo>
                  <a:cubicBezTo>
                    <a:pt x="147130" y="528117"/>
                    <a:pt x="183563" y="544111"/>
                    <a:pt x="218488" y="544111"/>
                  </a:cubicBezTo>
                  <a:cubicBezTo>
                    <a:pt x="238531" y="544111"/>
                    <a:pt x="257462" y="538674"/>
                    <a:pt x="273217" y="528395"/>
                  </a:cubicBezTo>
                  <a:cubicBezTo>
                    <a:pt x="278377" y="525061"/>
                    <a:pt x="281830" y="519584"/>
                    <a:pt x="282623" y="513472"/>
                  </a:cubicBezTo>
                  <a:cubicBezTo>
                    <a:pt x="283378" y="507400"/>
                    <a:pt x="281472" y="501249"/>
                    <a:pt x="277266" y="496724"/>
                  </a:cubicBezTo>
                  <a:cubicBezTo>
                    <a:pt x="163600" y="371907"/>
                    <a:pt x="110062" y="197758"/>
                    <a:pt x="134073" y="30674"/>
                  </a:cubicBezTo>
                  <a:cubicBezTo>
                    <a:pt x="135145" y="23212"/>
                    <a:pt x="132168" y="15751"/>
                    <a:pt x="126215" y="11147"/>
                  </a:cubicBezTo>
                  <a:cubicBezTo>
                    <a:pt x="120301" y="6504"/>
                    <a:pt x="112404" y="5393"/>
                    <a:pt x="105379" y="8250"/>
                  </a:cubicBezTo>
                  <a:cubicBezTo>
                    <a:pt x="84225" y="16862"/>
                    <a:pt x="57595" y="14759"/>
                    <a:pt x="38029" y="3051"/>
                  </a:cubicBezTo>
                  <a:cubicBezTo>
                    <a:pt x="32155" y="-481"/>
                    <a:pt x="24853" y="-918"/>
                    <a:pt x="18582" y="1940"/>
                  </a:cubicBezTo>
                  <a:cubicBezTo>
                    <a:pt x="12312" y="4757"/>
                    <a:pt x="7827" y="10552"/>
                    <a:pt x="6597" y="17299"/>
                  </a:cubicBezTo>
                  <a:cubicBezTo>
                    <a:pt x="-14279" y="133464"/>
                    <a:pt x="17590" y="250344"/>
                    <a:pt x="55055" y="369843"/>
                  </a:cubicBezTo>
                  <a:cubicBezTo>
                    <a:pt x="68073" y="411555"/>
                    <a:pt x="84345" y="463387"/>
                    <a:pt x="121095" y="501288"/>
                  </a:cubicBezTo>
                  <a:close/>
                </a:path>
              </a:pathLst>
            </a:custGeom>
            <a:grpFill/>
            <a:ln w="39688" cap="flat">
              <a:noFill/>
              <a:prstDash val="solid"/>
              <a:round/>
            </a:ln>
          </p:spPr>
          <p:txBody>
            <a:bodyPr rtlCol="0" anchor="ctr"/>
            <a:lstStyle/>
            <a:p>
              <a:endParaRPr lang="x-none"/>
            </a:p>
          </p:txBody>
        </p:sp>
        <p:sp>
          <p:nvSpPr>
            <p:cNvPr id="83" name="Freeform 82">
              <a:extLst>
                <a:ext uri="{FF2B5EF4-FFF2-40B4-BE49-F238E27FC236}">
                  <a16:creationId xmlns:a16="http://schemas.microsoft.com/office/drawing/2014/main" xmlns="" id="{955B1B90-6B99-CD46-B2D8-ADD8573DAC13}"/>
                </a:ext>
              </a:extLst>
            </p:cNvPr>
            <p:cNvSpPr/>
            <p:nvPr/>
          </p:nvSpPr>
          <p:spPr>
            <a:xfrm>
              <a:off x="5429256" y="3190991"/>
              <a:ext cx="1325619" cy="1416330"/>
            </a:xfrm>
            <a:custGeom>
              <a:avLst/>
              <a:gdLst>
                <a:gd name="connsiteX0" fmla="*/ 298468 w 1325619"/>
                <a:gd name="connsiteY0" fmla="*/ 855377 h 1416330"/>
                <a:gd name="connsiteX1" fmla="*/ 304977 w 1325619"/>
                <a:gd name="connsiteY1" fmla="*/ 870537 h 1416330"/>
                <a:gd name="connsiteX2" fmla="*/ 241596 w 1325619"/>
                <a:gd name="connsiteY2" fmla="*/ 1101162 h 1416330"/>
                <a:gd name="connsiteX3" fmla="*/ 690859 w 1325619"/>
                <a:gd name="connsiteY3" fmla="*/ 1259872 h 1416330"/>
                <a:gd name="connsiteX4" fmla="*/ 1090473 w 1325619"/>
                <a:gd name="connsiteY4" fmla="*/ 1110290 h 1416330"/>
                <a:gd name="connsiteX5" fmla="*/ 979030 w 1325619"/>
                <a:gd name="connsiteY5" fmla="*/ 885896 h 1416330"/>
                <a:gd name="connsiteX6" fmla="*/ 1000382 w 1325619"/>
                <a:gd name="connsiteY6" fmla="*/ 810411 h 1416330"/>
                <a:gd name="connsiteX7" fmla="*/ 1011415 w 1325619"/>
                <a:gd name="connsiteY7" fmla="*/ 813030 h 1416330"/>
                <a:gd name="connsiteX8" fmla="*/ 1124167 w 1325619"/>
                <a:gd name="connsiteY8" fmla="*/ 1255784 h 1416330"/>
                <a:gd name="connsiteX9" fmla="*/ 614500 w 1325619"/>
                <a:gd name="connsiteY9" fmla="*/ 1372227 h 1416330"/>
                <a:gd name="connsiteX10" fmla="*/ 104674 w 1325619"/>
                <a:gd name="connsiteY10" fmla="*/ 1234432 h 1416330"/>
                <a:gd name="connsiteX11" fmla="*/ 298468 w 1325619"/>
                <a:gd name="connsiteY11" fmla="*/ 855377 h 1416330"/>
                <a:gd name="connsiteX12" fmla="*/ 361095 w 1325619"/>
                <a:gd name="connsiteY12" fmla="*/ 969478 h 1416330"/>
                <a:gd name="connsiteX13" fmla="*/ 408561 w 1325619"/>
                <a:gd name="connsiteY13" fmla="*/ 1005793 h 1416330"/>
                <a:gd name="connsiteX14" fmla="*/ 531593 w 1325619"/>
                <a:gd name="connsiteY14" fmla="*/ 1038058 h 1416330"/>
                <a:gd name="connsiteX15" fmla="*/ 692248 w 1325619"/>
                <a:gd name="connsiteY15" fmla="*/ 1047623 h 1416330"/>
                <a:gd name="connsiteX16" fmla="*/ 769837 w 1325619"/>
                <a:gd name="connsiteY16" fmla="*/ 1045361 h 1416330"/>
                <a:gd name="connsiteX17" fmla="*/ 922951 w 1325619"/>
                <a:gd name="connsiteY17" fmla="*/ 1000514 h 1416330"/>
                <a:gd name="connsiteX18" fmla="*/ 799523 w 1325619"/>
                <a:gd name="connsiteY18" fmla="*/ 1077865 h 1416330"/>
                <a:gd name="connsiteX19" fmla="*/ 553818 w 1325619"/>
                <a:gd name="connsiteY19" fmla="*/ 1078738 h 1416330"/>
                <a:gd name="connsiteX20" fmla="*/ 542705 w 1325619"/>
                <a:gd name="connsiteY20" fmla="*/ 1077349 h 1416330"/>
                <a:gd name="connsiteX21" fmla="*/ 361095 w 1325619"/>
                <a:gd name="connsiteY21" fmla="*/ 969478 h 1416330"/>
                <a:gd name="connsiteX22" fmla="*/ 323273 w 1325619"/>
                <a:gd name="connsiteY22" fmla="*/ 998847 h 1416330"/>
                <a:gd name="connsiteX23" fmla="*/ 359944 w 1325619"/>
                <a:gd name="connsiteY23" fmla="*/ 1054568 h 1416330"/>
                <a:gd name="connsiteX24" fmla="*/ 537546 w 1325619"/>
                <a:gd name="connsiteY24" fmla="*/ 1118942 h 1416330"/>
                <a:gd name="connsiteX25" fmla="*/ 548619 w 1325619"/>
                <a:gd name="connsiteY25" fmla="*/ 1120331 h 1416330"/>
                <a:gd name="connsiteX26" fmla="*/ 696018 w 1325619"/>
                <a:gd name="connsiteY26" fmla="*/ 1132515 h 1416330"/>
                <a:gd name="connsiteX27" fmla="*/ 810914 w 1325619"/>
                <a:gd name="connsiteY27" fmla="*/ 1118267 h 1416330"/>
                <a:gd name="connsiteX28" fmla="*/ 970537 w 1325619"/>
                <a:gd name="connsiteY28" fmla="*/ 911773 h 1416330"/>
                <a:gd name="connsiteX29" fmla="*/ 1028044 w 1325619"/>
                <a:gd name="connsiteY29" fmla="*/ 947412 h 1416330"/>
                <a:gd name="connsiteX30" fmla="*/ 1058524 w 1325619"/>
                <a:gd name="connsiteY30" fmla="*/ 1004364 h 1416330"/>
                <a:gd name="connsiteX31" fmla="*/ 1020424 w 1325619"/>
                <a:gd name="connsiteY31" fmla="*/ 1134340 h 1416330"/>
                <a:gd name="connsiteX32" fmla="*/ 908902 w 1325619"/>
                <a:gd name="connsiteY32" fmla="*/ 1193554 h 1416330"/>
                <a:gd name="connsiteX33" fmla="*/ 690859 w 1325619"/>
                <a:gd name="connsiteY33" fmla="*/ 1217922 h 1416330"/>
                <a:gd name="connsiteX34" fmla="*/ 476268 w 1325619"/>
                <a:gd name="connsiteY34" fmla="*/ 1189188 h 1416330"/>
                <a:gd name="connsiteX35" fmla="*/ 355063 w 1325619"/>
                <a:gd name="connsiteY35" fmla="*/ 1145810 h 1416330"/>
                <a:gd name="connsiteX36" fmla="*/ 306247 w 1325619"/>
                <a:gd name="connsiteY36" fmla="*/ 1112711 h 1416330"/>
                <a:gd name="connsiteX37" fmla="*/ 253423 w 1325619"/>
                <a:gd name="connsiteY37" fmla="*/ 989918 h 1416330"/>
                <a:gd name="connsiteX38" fmla="*/ 286681 w 1325619"/>
                <a:gd name="connsiteY38" fmla="*/ 935387 h 1416330"/>
                <a:gd name="connsiteX39" fmla="*/ 322360 w 1325619"/>
                <a:gd name="connsiteY39" fmla="*/ 919829 h 1416330"/>
                <a:gd name="connsiteX40" fmla="*/ 324344 w 1325619"/>
                <a:gd name="connsiteY40" fmla="*/ 934871 h 1416330"/>
                <a:gd name="connsiteX41" fmla="*/ 315693 w 1325619"/>
                <a:gd name="connsiteY41" fmla="*/ 960747 h 1416330"/>
                <a:gd name="connsiteX42" fmla="*/ 323273 w 1325619"/>
                <a:gd name="connsiteY42" fmla="*/ 998847 h 1416330"/>
                <a:gd name="connsiteX43" fmla="*/ 260686 w 1325619"/>
                <a:gd name="connsiteY43" fmla="*/ 587883 h 1416330"/>
                <a:gd name="connsiteX44" fmla="*/ 231238 w 1325619"/>
                <a:gd name="connsiteY44" fmla="*/ 410757 h 1416330"/>
                <a:gd name="connsiteX45" fmla="*/ 223776 w 1325619"/>
                <a:gd name="connsiteY45" fmla="*/ 321183 h 1416330"/>
                <a:gd name="connsiteX46" fmla="*/ 221236 w 1325619"/>
                <a:gd name="connsiteY46" fmla="*/ 235378 h 1416330"/>
                <a:gd name="connsiteX47" fmla="*/ 585409 w 1325619"/>
                <a:gd name="connsiteY47" fmla="*/ 315507 h 1416330"/>
                <a:gd name="connsiteX48" fmla="*/ 669308 w 1325619"/>
                <a:gd name="connsiteY48" fmla="*/ 313999 h 1416330"/>
                <a:gd name="connsiteX49" fmla="*/ 914419 w 1325619"/>
                <a:gd name="connsiteY49" fmla="*/ 286932 h 1416330"/>
                <a:gd name="connsiteX50" fmla="*/ 994310 w 1325619"/>
                <a:gd name="connsiteY50" fmla="*/ 260024 h 1416330"/>
                <a:gd name="connsiteX51" fmla="*/ 1032489 w 1325619"/>
                <a:gd name="connsiteY51" fmla="*/ 334795 h 1416330"/>
                <a:gd name="connsiteX52" fmla="*/ 1011772 w 1325619"/>
                <a:gd name="connsiteY52" fmla="*/ 530574 h 1416330"/>
                <a:gd name="connsiteX53" fmla="*/ 959940 w 1325619"/>
                <a:gd name="connsiteY53" fmla="*/ 801521 h 1416330"/>
                <a:gd name="connsiteX54" fmla="*/ 911799 w 1325619"/>
                <a:gd name="connsiteY54" fmla="*/ 938641 h 1416330"/>
                <a:gd name="connsiteX55" fmla="*/ 822939 w 1325619"/>
                <a:gd name="connsiteY55" fmla="*/ 990870 h 1416330"/>
                <a:gd name="connsiteX56" fmla="*/ 717092 w 1325619"/>
                <a:gd name="connsiteY56" fmla="*/ 1005435 h 1416330"/>
                <a:gd name="connsiteX57" fmla="*/ 536593 w 1325619"/>
                <a:gd name="connsiteY57" fmla="*/ 996426 h 1416330"/>
                <a:gd name="connsiteX58" fmla="*/ 427850 w 1325619"/>
                <a:gd name="connsiteY58" fmla="*/ 968526 h 1416330"/>
                <a:gd name="connsiteX59" fmla="*/ 340100 w 1325619"/>
                <a:gd name="connsiteY59" fmla="*/ 845098 h 1416330"/>
                <a:gd name="connsiteX60" fmla="*/ 309065 w 1325619"/>
                <a:gd name="connsiteY60" fmla="*/ 760841 h 1416330"/>
                <a:gd name="connsiteX61" fmla="*/ 260686 w 1325619"/>
                <a:gd name="connsiteY61" fmla="*/ 587883 h 1416330"/>
                <a:gd name="connsiteX62" fmla="*/ 1047253 w 1325619"/>
                <a:gd name="connsiteY62" fmla="*/ 613481 h 1416330"/>
                <a:gd name="connsiteX63" fmla="*/ 1209496 w 1325619"/>
                <a:gd name="connsiteY63" fmla="*/ 318841 h 1416330"/>
                <a:gd name="connsiteX64" fmla="*/ 1068367 w 1325619"/>
                <a:gd name="connsiteY64" fmla="*/ 290226 h 1416330"/>
                <a:gd name="connsiteX65" fmla="*/ 1067692 w 1325619"/>
                <a:gd name="connsiteY65" fmla="*/ 262405 h 1416330"/>
                <a:gd name="connsiteX66" fmla="*/ 1238944 w 1325619"/>
                <a:gd name="connsiteY66" fmla="*/ 237243 h 1416330"/>
                <a:gd name="connsiteX67" fmla="*/ 1272956 w 1325619"/>
                <a:gd name="connsiteY67" fmla="*/ 400280 h 1416330"/>
                <a:gd name="connsiteX68" fmla="*/ 1186358 w 1325619"/>
                <a:gd name="connsiteY68" fmla="*/ 542004 h 1416330"/>
                <a:gd name="connsiteX69" fmla="*/ 1030386 w 1325619"/>
                <a:gd name="connsiteY69" fmla="*/ 681029 h 1416330"/>
                <a:gd name="connsiteX70" fmla="*/ 1041498 w 1325619"/>
                <a:gd name="connsiteY70" fmla="*/ 616696 h 1416330"/>
                <a:gd name="connsiteX71" fmla="*/ 1047253 w 1325619"/>
                <a:gd name="connsiteY71" fmla="*/ 613481 h 1416330"/>
                <a:gd name="connsiteX72" fmla="*/ 1063842 w 1325619"/>
                <a:gd name="connsiteY72" fmla="*/ 375356 h 1416330"/>
                <a:gd name="connsiteX73" fmla="*/ 1094441 w 1325619"/>
                <a:gd name="connsiteY73" fmla="*/ 308840 h 1416330"/>
                <a:gd name="connsiteX74" fmla="*/ 1167943 w 1325619"/>
                <a:gd name="connsiteY74" fmla="*/ 399922 h 1416330"/>
                <a:gd name="connsiteX75" fmla="*/ 1126072 w 1325619"/>
                <a:gd name="connsiteY75" fmla="*/ 476242 h 1416330"/>
                <a:gd name="connsiteX76" fmla="*/ 1050706 w 1325619"/>
                <a:gd name="connsiteY76" fmla="*/ 554863 h 1416330"/>
                <a:gd name="connsiteX77" fmla="*/ 1063842 w 1325619"/>
                <a:gd name="connsiteY77" fmla="*/ 375356 h 1416330"/>
                <a:gd name="connsiteX78" fmla="*/ 13155 w 1325619"/>
                <a:gd name="connsiteY78" fmla="*/ 1159740 h 1416330"/>
                <a:gd name="connsiteX79" fmla="*/ 614500 w 1325619"/>
                <a:gd name="connsiteY79" fmla="*/ 1414177 h 1416330"/>
                <a:gd name="connsiteX80" fmla="*/ 1251168 w 1325619"/>
                <a:gd name="connsiteY80" fmla="*/ 1155137 h 1416330"/>
                <a:gd name="connsiteX81" fmla="*/ 1010780 w 1325619"/>
                <a:gd name="connsiteY81" fmla="*/ 771279 h 1416330"/>
                <a:gd name="connsiteX82" fmla="*/ 1016932 w 1325619"/>
                <a:gd name="connsiteY82" fmla="*/ 743577 h 1416330"/>
                <a:gd name="connsiteX83" fmla="*/ 1029473 w 1325619"/>
                <a:gd name="connsiteY83" fmla="*/ 738140 h 1416330"/>
                <a:gd name="connsiteX84" fmla="*/ 1304785 w 1325619"/>
                <a:gd name="connsiteY84" fmla="*/ 261413 h 1416330"/>
                <a:gd name="connsiteX85" fmla="*/ 1066978 w 1325619"/>
                <a:gd name="connsiteY85" fmla="*/ 192238 h 1416330"/>
                <a:gd name="connsiteX86" fmla="*/ 1073169 w 1325619"/>
                <a:gd name="connsiteY86" fmla="*/ 168108 h 1416330"/>
                <a:gd name="connsiteX87" fmla="*/ 784244 w 1325619"/>
                <a:gd name="connsiteY87" fmla="*/ 8286 h 1416330"/>
                <a:gd name="connsiteX88" fmla="*/ 725784 w 1325619"/>
                <a:gd name="connsiteY88" fmla="*/ 4317 h 1416330"/>
                <a:gd name="connsiteX89" fmla="*/ 661649 w 1325619"/>
                <a:gd name="connsiteY89" fmla="*/ 71 h 1416330"/>
                <a:gd name="connsiteX90" fmla="*/ 640694 w 1325619"/>
                <a:gd name="connsiteY90" fmla="*/ 21065 h 1416330"/>
                <a:gd name="connsiteX91" fmla="*/ 661649 w 1325619"/>
                <a:gd name="connsiteY91" fmla="*/ 42060 h 1416330"/>
                <a:gd name="connsiteX92" fmla="*/ 721617 w 1325619"/>
                <a:gd name="connsiteY92" fmla="*/ 46068 h 1416330"/>
                <a:gd name="connsiteX93" fmla="*/ 782021 w 1325619"/>
                <a:gd name="connsiteY93" fmla="*/ 50117 h 1416330"/>
                <a:gd name="connsiteX94" fmla="*/ 1031457 w 1325619"/>
                <a:gd name="connsiteY94" fmla="*/ 163861 h 1416330"/>
                <a:gd name="connsiteX95" fmla="*/ 666292 w 1325619"/>
                <a:gd name="connsiteY95" fmla="*/ 272089 h 1416330"/>
                <a:gd name="connsiteX96" fmla="*/ 232230 w 1325619"/>
                <a:gd name="connsiteY96" fmla="*/ 181879 h 1416330"/>
                <a:gd name="connsiteX97" fmla="*/ 230404 w 1325619"/>
                <a:gd name="connsiteY97" fmla="*/ 138223 h 1416330"/>
                <a:gd name="connsiteX98" fmla="*/ 427215 w 1325619"/>
                <a:gd name="connsiteY98" fmla="*/ 57578 h 1416330"/>
                <a:gd name="connsiteX99" fmla="*/ 444638 w 1325619"/>
                <a:gd name="connsiteY99" fmla="*/ 33567 h 1416330"/>
                <a:gd name="connsiteX100" fmla="*/ 420626 w 1325619"/>
                <a:gd name="connsiteY100" fmla="*/ 16104 h 1416330"/>
                <a:gd name="connsiteX101" fmla="*/ 190240 w 1325619"/>
                <a:gd name="connsiteY101" fmla="*/ 126039 h 1416330"/>
                <a:gd name="connsiteX102" fmla="*/ 196749 w 1325619"/>
                <a:gd name="connsiteY102" fmla="*/ 470567 h 1416330"/>
                <a:gd name="connsiteX103" fmla="*/ 232071 w 1325619"/>
                <a:gd name="connsiteY103" fmla="*/ 647811 h 1416330"/>
                <a:gd name="connsiteX104" fmla="*/ 282990 w 1325619"/>
                <a:gd name="connsiteY104" fmla="*/ 812752 h 1416330"/>
                <a:gd name="connsiteX105" fmla="*/ 13155 w 1325619"/>
                <a:gd name="connsiteY105" fmla="*/ 1159740 h 141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1325619" h="1416330">
                  <a:moveTo>
                    <a:pt x="298468" y="855377"/>
                  </a:moveTo>
                  <a:cubicBezTo>
                    <a:pt x="300492" y="860496"/>
                    <a:pt x="302913" y="865418"/>
                    <a:pt x="304977" y="870537"/>
                  </a:cubicBezTo>
                  <a:cubicBezTo>
                    <a:pt x="209489" y="901375"/>
                    <a:pt x="183216" y="1013571"/>
                    <a:pt x="241596" y="1101162"/>
                  </a:cubicBezTo>
                  <a:cubicBezTo>
                    <a:pt x="329901" y="1233758"/>
                    <a:pt x="545999" y="1257649"/>
                    <a:pt x="690859" y="1259872"/>
                  </a:cubicBezTo>
                  <a:cubicBezTo>
                    <a:pt x="826034" y="1261936"/>
                    <a:pt x="1018996" y="1246934"/>
                    <a:pt x="1090473" y="1110290"/>
                  </a:cubicBezTo>
                  <a:cubicBezTo>
                    <a:pt x="1141590" y="1012698"/>
                    <a:pt x="1089441" y="893199"/>
                    <a:pt x="979030" y="885896"/>
                  </a:cubicBezTo>
                  <a:cubicBezTo>
                    <a:pt x="986690" y="860933"/>
                    <a:pt x="993715" y="835771"/>
                    <a:pt x="1000382" y="810411"/>
                  </a:cubicBezTo>
                  <a:cubicBezTo>
                    <a:pt x="1003398" y="812157"/>
                    <a:pt x="1006891" y="813387"/>
                    <a:pt x="1011415" y="813030"/>
                  </a:cubicBezTo>
                  <a:cubicBezTo>
                    <a:pt x="1275734" y="793147"/>
                    <a:pt x="1278552" y="1120609"/>
                    <a:pt x="1124167" y="1255784"/>
                  </a:cubicBezTo>
                  <a:cubicBezTo>
                    <a:pt x="987245" y="1375601"/>
                    <a:pt x="786546" y="1381475"/>
                    <a:pt x="614500" y="1372227"/>
                  </a:cubicBezTo>
                  <a:cubicBezTo>
                    <a:pt x="461584" y="1364012"/>
                    <a:pt x="219411" y="1353773"/>
                    <a:pt x="104674" y="1234432"/>
                  </a:cubicBezTo>
                  <a:cubicBezTo>
                    <a:pt x="-48480" y="1075047"/>
                    <a:pt x="97094" y="840772"/>
                    <a:pt x="298468" y="855377"/>
                  </a:cubicBezTo>
                  <a:close/>
                  <a:moveTo>
                    <a:pt x="361095" y="969478"/>
                  </a:moveTo>
                  <a:cubicBezTo>
                    <a:pt x="374470" y="983528"/>
                    <a:pt x="390067" y="996267"/>
                    <a:pt x="408561" y="1005793"/>
                  </a:cubicBezTo>
                  <a:cubicBezTo>
                    <a:pt x="447257" y="1025795"/>
                    <a:pt x="490556" y="1033137"/>
                    <a:pt x="531593" y="1038058"/>
                  </a:cubicBezTo>
                  <a:cubicBezTo>
                    <a:pt x="584774" y="1044448"/>
                    <a:pt x="638551" y="1047623"/>
                    <a:pt x="692248" y="1047623"/>
                  </a:cubicBezTo>
                  <a:cubicBezTo>
                    <a:pt x="718164" y="1047623"/>
                    <a:pt x="744040" y="1046829"/>
                    <a:pt x="769837" y="1045361"/>
                  </a:cubicBezTo>
                  <a:cubicBezTo>
                    <a:pt x="816549" y="1042662"/>
                    <a:pt x="878105" y="1034367"/>
                    <a:pt x="922951" y="1000514"/>
                  </a:cubicBezTo>
                  <a:cubicBezTo>
                    <a:pt x="900052" y="1037661"/>
                    <a:pt x="848339" y="1064133"/>
                    <a:pt x="799523" y="1077865"/>
                  </a:cubicBezTo>
                  <a:cubicBezTo>
                    <a:pt x="721934" y="1099812"/>
                    <a:pt x="636447" y="1089057"/>
                    <a:pt x="553818" y="1078738"/>
                  </a:cubicBezTo>
                  <a:lnTo>
                    <a:pt x="542705" y="1077349"/>
                  </a:lnTo>
                  <a:cubicBezTo>
                    <a:pt x="475078" y="1068935"/>
                    <a:pt x="365064" y="1043654"/>
                    <a:pt x="361095" y="969478"/>
                  </a:cubicBezTo>
                  <a:close/>
                  <a:moveTo>
                    <a:pt x="323273" y="998847"/>
                  </a:moveTo>
                  <a:cubicBezTo>
                    <a:pt x="329782" y="1020715"/>
                    <a:pt x="342958" y="1039448"/>
                    <a:pt x="359944" y="1054568"/>
                  </a:cubicBezTo>
                  <a:cubicBezTo>
                    <a:pt x="407331" y="1096796"/>
                    <a:pt x="476467" y="1111361"/>
                    <a:pt x="537546" y="1118942"/>
                  </a:cubicBezTo>
                  <a:lnTo>
                    <a:pt x="548619" y="1120331"/>
                  </a:lnTo>
                  <a:cubicBezTo>
                    <a:pt x="595331" y="1126204"/>
                    <a:pt x="645615" y="1132515"/>
                    <a:pt x="696018" y="1132515"/>
                  </a:cubicBezTo>
                  <a:cubicBezTo>
                    <a:pt x="734753" y="1132515"/>
                    <a:pt x="773568" y="1128784"/>
                    <a:pt x="810914" y="1118267"/>
                  </a:cubicBezTo>
                  <a:cubicBezTo>
                    <a:pt x="891043" y="1095685"/>
                    <a:pt x="1024274" y="1014127"/>
                    <a:pt x="970537" y="911773"/>
                  </a:cubicBezTo>
                  <a:cubicBezTo>
                    <a:pt x="1002485" y="917607"/>
                    <a:pt x="1016535" y="936260"/>
                    <a:pt x="1028044" y="947412"/>
                  </a:cubicBezTo>
                  <a:cubicBezTo>
                    <a:pt x="1044594" y="963406"/>
                    <a:pt x="1054158" y="981663"/>
                    <a:pt x="1058524" y="1004364"/>
                  </a:cubicBezTo>
                  <a:cubicBezTo>
                    <a:pt x="1067057" y="1048734"/>
                    <a:pt x="1052492" y="1102074"/>
                    <a:pt x="1020424" y="1134340"/>
                  </a:cubicBezTo>
                  <a:cubicBezTo>
                    <a:pt x="990738" y="1164146"/>
                    <a:pt x="948113" y="1181926"/>
                    <a:pt x="908902" y="1193554"/>
                  </a:cubicBezTo>
                  <a:cubicBezTo>
                    <a:pt x="839211" y="1214192"/>
                    <a:pt x="763249" y="1218914"/>
                    <a:pt x="690859" y="1217922"/>
                  </a:cubicBezTo>
                  <a:cubicBezTo>
                    <a:pt x="618746" y="1216930"/>
                    <a:pt x="546119" y="1207286"/>
                    <a:pt x="476268" y="1189188"/>
                  </a:cubicBezTo>
                  <a:cubicBezTo>
                    <a:pt x="435628" y="1178711"/>
                    <a:pt x="391853" y="1165971"/>
                    <a:pt x="355063" y="1145810"/>
                  </a:cubicBezTo>
                  <a:cubicBezTo>
                    <a:pt x="338791" y="1134777"/>
                    <a:pt x="322519" y="1123744"/>
                    <a:pt x="306247" y="1112711"/>
                  </a:cubicBezTo>
                  <a:cubicBezTo>
                    <a:pt x="270012" y="1088144"/>
                    <a:pt x="246438" y="1032740"/>
                    <a:pt x="253423" y="989918"/>
                  </a:cubicBezTo>
                  <a:cubicBezTo>
                    <a:pt x="257034" y="967851"/>
                    <a:pt x="268742" y="948682"/>
                    <a:pt x="286681" y="935387"/>
                  </a:cubicBezTo>
                  <a:cubicBezTo>
                    <a:pt x="292555" y="931021"/>
                    <a:pt x="315018" y="915344"/>
                    <a:pt x="322360" y="919829"/>
                  </a:cubicBezTo>
                  <a:cubicBezTo>
                    <a:pt x="326448" y="922330"/>
                    <a:pt x="326131" y="928203"/>
                    <a:pt x="324344" y="934871"/>
                  </a:cubicBezTo>
                  <a:cubicBezTo>
                    <a:pt x="321725" y="944475"/>
                    <a:pt x="315931" y="955707"/>
                    <a:pt x="315693" y="960747"/>
                  </a:cubicBezTo>
                  <a:cubicBezTo>
                    <a:pt x="314978" y="972336"/>
                    <a:pt x="319939" y="987616"/>
                    <a:pt x="323273" y="998847"/>
                  </a:cubicBezTo>
                  <a:close/>
                  <a:moveTo>
                    <a:pt x="260686" y="587883"/>
                  </a:moveTo>
                  <a:cubicBezTo>
                    <a:pt x="247708" y="529383"/>
                    <a:pt x="237865" y="470249"/>
                    <a:pt x="231238" y="410757"/>
                  </a:cubicBezTo>
                  <a:cubicBezTo>
                    <a:pt x="227943" y="380952"/>
                    <a:pt x="225443" y="351107"/>
                    <a:pt x="223776" y="321183"/>
                  </a:cubicBezTo>
                  <a:cubicBezTo>
                    <a:pt x="223022" y="308006"/>
                    <a:pt x="229412" y="242998"/>
                    <a:pt x="221236" y="235378"/>
                  </a:cubicBezTo>
                  <a:cubicBezTo>
                    <a:pt x="296127" y="304673"/>
                    <a:pt x="468490" y="315507"/>
                    <a:pt x="585409" y="315507"/>
                  </a:cubicBezTo>
                  <a:cubicBezTo>
                    <a:pt x="619262" y="315507"/>
                    <a:pt x="648433" y="314595"/>
                    <a:pt x="669308" y="313999"/>
                  </a:cubicBezTo>
                  <a:cubicBezTo>
                    <a:pt x="751144" y="311459"/>
                    <a:pt x="834567" y="306260"/>
                    <a:pt x="914419" y="286932"/>
                  </a:cubicBezTo>
                  <a:cubicBezTo>
                    <a:pt x="942041" y="280304"/>
                    <a:pt x="967362" y="267604"/>
                    <a:pt x="994310" y="260024"/>
                  </a:cubicBezTo>
                  <a:cubicBezTo>
                    <a:pt x="1050309" y="244308"/>
                    <a:pt x="1040585" y="299037"/>
                    <a:pt x="1032489" y="334795"/>
                  </a:cubicBezTo>
                  <a:cubicBezTo>
                    <a:pt x="1018122" y="398335"/>
                    <a:pt x="1019630" y="465606"/>
                    <a:pt x="1011772" y="530574"/>
                  </a:cubicBezTo>
                  <a:cubicBezTo>
                    <a:pt x="1000739" y="621935"/>
                    <a:pt x="983475" y="712541"/>
                    <a:pt x="959940" y="801521"/>
                  </a:cubicBezTo>
                  <a:cubicBezTo>
                    <a:pt x="947518" y="848630"/>
                    <a:pt x="937596" y="896493"/>
                    <a:pt x="911799" y="938641"/>
                  </a:cubicBezTo>
                  <a:cubicBezTo>
                    <a:pt x="890686" y="973209"/>
                    <a:pt x="859888" y="978646"/>
                    <a:pt x="822939" y="990870"/>
                  </a:cubicBezTo>
                  <a:cubicBezTo>
                    <a:pt x="788411" y="1002300"/>
                    <a:pt x="753248" y="1004761"/>
                    <a:pt x="717092" y="1005435"/>
                  </a:cubicBezTo>
                  <a:cubicBezTo>
                    <a:pt x="656847" y="1006586"/>
                    <a:pt x="596482" y="1003610"/>
                    <a:pt x="536593" y="996426"/>
                  </a:cubicBezTo>
                  <a:cubicBezTo>
                    <a:pt x="499486" y="991981"/>
                    <a:pt x="460632" y="985512"/>
                    <a:pt x="427850" y="968526"/>
                  </a:cubicBezTo>
                  <a:cubicBezTo>
                    <a:pt x="380264" y="943999"/>
                    <a:pt x="355182" y="894112"/>
                    <a:pt x="340100" y="845098"/>
                  </a:cubicBezTo>
                  <a:cubicBezTo>
                    <a:pt x="331409" y="816642"/>
                    <a:pt x="318629" y="789059"/>
                    <a:pt x="309065" y="760841"/>
                  </a:cubicBezTo>
                  <a:cubicBezTo>
                    <a:pt x="289856" y="704088"/>
                    <a:pt x="273703" y="646303"/>
                    <a:pt x="260686" y="587883"/>
                  </a:cubicBezTo>
                  <a:close/>
                  <a:moveTo>
                    <a:pt x="1047253" y="613481"/>
                  </a:moveTo>
                  <a:cubicBezTo>
                    <a:pt x="1122580" y="548592"/>
                    <a:pt x="1253390" y="434530"/>
                    <a:pt x="1209496" y="318841"/>
                  </a:cubicBezTo>
                  <a:cubicBezTo>
                    <a:pt x="1183143" y="249388"/>
                    <a:pt x="1108491" y="249229"/>
                    <a:pt x="1068367" y="290226"/>
                  </a:cubicBezTo>
                  <a:cubicBezTo>
                    <a:pt x="1068367" y="280939"/>
                    <a:pt x="1067851" y="271692"/>
                    <a:pt x="1067692" y="262405"/>
                  </a:cubicBezTo>
                  <a:cubicBezTo>
                    <a:pt x="1109602" y="188904"/>
                    <a:pt x="1166593" y="180053"/>
                    <a:pt x="1238944" y="237243"/>
                  </a:cubicBezTo>
                  <a:cubicBezTo>
                    <a:pt x="1279385" y="284749"/>
                    <a:pt x="1290696" y="339082"/>
                    <a:pt x="1272956" y="400280"/>
                  </a:cubicBezTo>
                  <a:cubicBezTo>
                    <a:pt x="1259978" y="453937"/>
                    <a:pt x="1223267" y="503071"/>
                    <a:pt x="1186358" y="542004"/>
                  </a:cubicBezTo>
                  <a:cubicBezTo>
                    <a:pt x="1138455" y="592566"/>
                    <a:pt x="1082694" y="635032"/>
                    <a:pt x="1030386" y="681029"/>
                  </a:cubicBezTo>
                  <a:cubicBezTo>
                    <a:pt x="1034553" y="659678"/>
                    <a:pt x="1038006" y="638207"/>
                    <a:pt x="1041498" y="616696"/>
                  </a:cubicBezTo>
                  <a:cubicBezTo>
                    <a:pt x="1043443" y="615862"/>
                    <a:pt x="1045387" y="615069"/>
                    <a:pt x="1047253" y="613481"/>
                  </a:cubicBezTo>
                  <a:close/>
                  <a:moveTo>
                    <a:pt x="1063842" y="375356"/>
                  </a:moveTo>
                  <a:cubicBezTo>
                    <a:pt x="1064477" y="348011"/>
                    <a:pt x="1065231" y="322691"/>
                    <a:pt x="1094441" y="308840"/>
                  </a:cubicBezTo>
                  <a:cubicBezTo>
                    <a:pt x="1155362" y="279868"/>
                    <a:pt x="1183818" y="352496"/>
                    <a:pt x="1167943" y="399922"/>
                  </a:cubicBezTo>
                  <a:cubicBezTo>
                    <a:pt x="1159529" y="428180"/>
                    <a:pt x="1143654" y="453025"/>
                    <a:pt x="1126072" y="476242"/>
                  </a:cubicBezTo>
                  <a:cubicBezTo>
                    <a:pt x="1104046" y="505333"/>
                    <a:pt x="1077892" y="530653"/>
                    <a:pt x="1050706" y="554863"/>
                  </a:cubicBezTo>
                  <a:cubicBezTo>
                    <a:pt x="1058484" y="495292"/>
                    <a:pt x="1062334" y="436038"/>
                    <a:pt x="1063842" y="375356"/>
                  </a:cubicBezTo>
                  <a:close/>
                  <a:moveTo>
                    <a:pt x="13155" y="1159740"/>
                  </a:moveTo>
                  <a:cubicBezTo>
                    <a:pt x="86140" y="1387944"/>
                    <a:pt x="417015" y="1403978"/>
                    <a:pt x="614500" y="1414177"/>
                  </a:cubicBezTo>
                  <a:cubicBezTo>
                    <a:pt x="843219" y="1426044"/>
                    <a:pt x="1146234" y="1397389"/>
                    <a:pt x="1251168" y="1155137"/>
                  </a:cubicBezTo>
                  <a:cubicBezTo>
                    <a:pt x="1328241" y="977218"/>
                    <a:pt x="1221402" y="755285"/>
                    <a:pt x="1010780" y="771279"/>
                  </a:cubicBezTo>
                  <a:cubicBezTo>
                    <a:pt x="1013003" y="762111"/>
                    <a:pt x="1014868" y="752824"/>
                    <a:pt x="1016932" y="743577"/>
                  </a:cubicBezTo>
                  <a:cubicBezTo>
                    <a:pt x="1021218" y="743299"/>
                    <a:pt x="1025544" y="741870"/>
                    <a:pt x="1029473" y="738140"/>
                  </a:cubicBezTo>
                  <a:cubicBezTo>
                    <a:pt x="1151274" y="622054"/>
                    <a:pt x="1398766" y="466320"/>
                    <a:pt x="1304785" y="261413"/>
                  </a:cubicBezTo>
                  <a:cubicBezTo>
                    <a:pt x="1259145" y="161917"/>
                    <a:pt x="1138971" y="131754"/>
                    <a:pt x="1066978" y="192238"/>
                  </a:cubicBezTo>
                  <a:cubicBezTo>
                    <a:pt x="1069994" y="184538"/>
                    <a:pt x="1072296" y="176601"/>
                    <a:pt x="1073169" y="168108"/>
                  </a:cubicBezTo>
                  <a:cubicBezTo>
                    <a:pt x="1081900" y="82700"/>
                    <a:pt x="985380" y="28963"/>
                    <a:pt x="784244" y="8286"/>
                  </a:cubicBezTo>
                  <a:cubicBezTo>
                    <a:pt x="764876" y="8286"/>
                    <a:pt x="745866" y="6381"/>
                    <a:pt x="725784" y="4317"/>
                  </a:cubicBezTo>
                  <a:cubicBezTo>
                    <a:pt x="705146" y="2293"/>
                    <a:pt x="683834" y="71"/>
                    <a:pt x="661649" y="71"/>
                  </a:cubicBezTo>
                  <a:cubicBezTo>
                    <a:pt x="650060" y="71"/>
                    <a:pt x="640694" y="9477"/>
                    <a:pt x="640694" y="21065"/>
                  </a:cubicBezTo>
                  <a:cubicBezTo>
                    <a:pt x="640694" y="32654"/>
                    <a:pt x="650060" y="42060"/>
                    <a:pt x="661649" y="42060"/>
                  </a:cubicBezTo>
                  <a:cubicBezTo>
                    <a:pt x="681691" y="42060"/>
                    <a:pt x="701059" y="44005"/>
                    <a:pt x="721617" y="46068"/>
                  </a:cubicBezTo>
                  <a:cubicBezTo>
                    <a:pt x="741818" y="48093"/>
                    <a:pt x="763685" y="49521"/>
                    <a:pt x="782021" y="50117"/>
                  </a:cubicBezTo>
                  <a:cubicBezTo>
                    <a:pt x="946169" y="67103"/>
                    <a:pt x="1037093" y="108576"/>
                    <a:pt x="1031457" y="163861"/>
                  </a:cubicBezTo>
                  <a:cubicBezTo>
                    <a:pt x="1028481" y="193150"/>
                    <a:pt x="987047" y="262247"/>
                    <a:pt x="666292" y="272089"/>
                  </a:cubicBezTo>
                  <a:cubicBezTo>
                    <a:pt x="347959" y="282209"/>
                    <a:pt x="254494" y="228472"/>
                    <a:pt x="232230" y="181879"/>
                  </a:cubicBezTo>
                  <a:cubicBezTo>
                    <a:pt x="221633" y="159734"/>
                    <a:pt x="226118" y="146359"/>
                    <a:pt x="230404" y="138223"/>
                  </a:cubicBezTo>
                  <a:cubicBezTo>
                    <a:pt x="248660" y="103457"/>
                    <a:pt x="318550" y="74802"/>
                    <a:pt x="427215" y="57578"/>
                  </a:cubicBezTo>
                  <a:cubicBezTo>
                    <a:pt x="438645" y="55713"/>
                    <a:pt x="446423" y="44997"/>
                    <a:pt x="444638" y="33567"/>
                  </a:cubicBezTo>
                  <a:cubicBezTo>
                    <a:pt x="442812" y="22137"/>
                    <a:pt x="432255" y="14517"/>
                    <a:pt x="420626" y="16104"/>
                  </a:cubicBezTo>
                  <a:cubicBezTo>
                    <a:pt x="346292" y="26304"/>
                    <a:pt x="225165" y="47974"/>
                    <a:pt x="190240" y="126039"/>
                  </a:cubicBezTo>
                  <a:cubicBezTo>
                    <a:pt x="146068" y="224742"/>
                    <a:pt x="182065" y="368847"/>
                    <a:pt x="196749" y="470567"/>
                  </a:cubicBezTo>
                  <a:cubicBezTo>
                    <a:pt x="205401" y="530217"/>
                    <a:pt x="217188" y="589431"/>
                    <a:pt x="232071" y="647811"/>
                  </a:cubicBezTo>
                  <a:cubicBezTo>
                    <a:pt x="236317" y="664480"/>
                    <a:pt x="270211" y="812475"/>
                    <a:pt x="282990" y="812752"/>
                  </a:cubicBezTo>
                  <a:cubicBezTo>
                    <a:pt x="100626" y="808546"/>
                    <a:pt x="-45543" y="976225"/>
                    <a:pt x="13155" y="1159740"/>
                  </a:cubicBezTo>
                  <a:close/>
                </a:path>
              </a:pathLst>
            </a:custGeom>
            <a:grpFill/>
            <a:ln w="39688" cap="flat">
              <a:noFill/>
              <a:prstDash val="solid"/>
              <a:round/>
            </a:ln>
          </p:spPr>
          <p:txBody>
            <a:bodyPr rtlCol="0" anchor="ctr"/>
            <a:lstStyle/>
            <a:p>
              <a:endParaRPr lang="x-none"/>
            </a:p>
          </p:txBody>
        </p:sp>
        <p:sp>
          <p:nvSpPr>
            <p:cNvPr id="84" name="Freeform 83">
              <a:extLst>
                <a:ext uri="{FF2B5EF4-FFF2-40B4-BE49-F238E27FC236}">
                  <a16:creationId xmlns:a16="http://schemas.microsoft.com/office/drawing/2014/main" xmlns="" id="{D6AB5C18-1972-DD4C-9780-C929C2437745}"/>
                </a:ext>
              </a:extLst>
            </p:cNvPr>
            <p:cNvSpPr/>
            <p:nvPr/>
          </p:nvSpPr>
          <p:spPr>
            <a:xfrm>
              <a:off x="5819802" y="2247889"/>
              <a:ext cx="394997" cy="1114173"/>
            </a:xfrm>
            <a:custGeom>
              <a:avLst/>
              <a:gdLst>
                <a:gd name="connsiteX0" fmla="*/ 236926 w 394997"/>
                <a:gd name="connsiteY0" fmla="*/ 668289 h 1114173"/>
                <a:gd name="connsiteX1" fmla="*/ 218312 w 394997"/>
                <a:gd name="connsiteY1" fmla="*/ 1037026 h 1114173"/>
                <a:gd name="connsiteX2" fmla="*/ 120522 w 394997"/>
                <a:gd name="connsiteY2" fmla="*/ 426790 h 1114173"/>
                <a:gd name="connsiteX3" fmla="*/ 334875 w 394997"/>
                <a:gd name="connsiteY3" fmla="*/ 117942 h 1114173"/>
                <a:gd name="connsiteX4" fmla="*/ 236926 w 394997"/>
                <a:gd name="connsiteY4" fmla="*/ 668289 h 1114173"/>
                <a:gd name="connsiteX5" fmla="*/ 327691 w 394997"/>
                <a:gd name="connsiteY5" fmla="*/ 507 h 1114173"/>
                <a:gd name="connsiteX6" fmla="*/ 302093 w 394997"/>
                <a:gd name="connsiteY6" fmla="*/ 34241 h 1114173"/>
                <a:gd name="connsiteX7" fmla="*/ 117149 w 394997"/>
                <a:gd name="connsiteY7" fmla="*/ 361306 h 1114173"/>
                <a:gd name="connsiteX8" fmla="*/ 3166 w 394997"/>
                <a:gd name="connsiteY8" fmla="*/ 623005 h 1114173"/>
                <a:gd name="connsiteX9" fmla="*/ 221130 w 394997"/>
                <a:gd name="connsiteY9" fmla="*/ 1099454 h 1114173"/>
                <a:gd name="connsiteX10" fmla="*/ 232997 w 394997"/>
                <a:gd name="connsiteY10" fmla="*/ 1106836 h 1114173"/>
                <a:gd name="connsiteX11" fmla="*/ 279431 w 394997"/>
                <a:gd name="connsiteY11" fmla="*/ 1107908 h 1114173"/>
                <a:gd name="connsiteX12" fmla="*/ 242006 w 394997"/>
                <a:gd name="connsiteY12" fmla="*/ 978765 h 1114173"/>
                <a:gd name="connsiteX13" fmla="*/ 240815 w 394997"/>
                <a:gd name="connsiteY13" fmla="*/ 807195 h 1114173"/>
                <a:gd name="connsiteX14" fmla="*/ 360513 w 394997"/>
                <a:gd name="connsiteY14" fmla="*/ 468780 h 1114173"/>
                <a:gd name="connsiteX15" fmla="*/ 392461 w 394997"/>
                <a:gd name="connsiteY15" fmla="*/ 205850 h 1114173"/>
                <a:gd name="connsiteX16" fmla="*/ 327691 w 394997"/>
                <a:gd name="connsiteY16" fmla="*/ 507 h 1114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997" h="1114173">
                  <a:moveTo>
                    <a:pt x="236926" y="668289"/>
                  </a:moveTo>
                  <a:cubicBezTo>
                    <a:pt x="192198" y="788185"/>
                    <a:pt x="169219" y="919948"/>
                    <a:pt x="218312" y="1037026"/>
                  </a:cubicBezTo>
                  <a:cubicBezTo>
                    <a:pt x="34162" y="888594"/>
                    <a:pt x="-14058" y="628840"/>
                    <a:pt x="120522" y="426790"/>
                  </a:cubicBezTo>
                  <a:cubicBezTo>
                    <a:pt x="191206" y="320706"/>
                    <a:pt x="293600" y="233790"/>
                    <a:pt x="334875" y="117942"/>
                  </a:cubicBezTo>
                  <a:cubicBezTo>
                    <a:pt x="380436" y="309077"/>
                    <a:pt x="308205" y="477313"/>
                    <a:pt x="236926" y="668289"/>
                  </a:cubicBezTo>
                  <a:close/>
                  <a:moveTo>
                    <a:pt x="327691" y="507"/>
                  </a:moveTo>
                  <a:cubicBezTo>
                    <a:pt x="313404" y="4753"/>
                    <a:pt x="304236" y="19477"/>
                    <a:pt x="302093" y="34241"/>
                  </a:cubicBezTo>
                  <a:cubicBezTo>
                    <a:pt x="281693" y="172076"/>
                    <a:pt x="202080" y="252324"/>
                    <a:pt x="117149" y="361306"/>
                  </a:cubicBezTo>
                  <a:cubicBezTo>
                    <a:pt x="56625" y="438974"/>
                    <a:pt x="15271" y="524422"/>
                    <a:pt x="3166" y="623005"/>
                  </a:cubicBezTo>
                  <a:cubicBezTo>
                    <a:pt x="-18225" y="797591"/>
                    <a:pt x="69960" y="1001982"/>
                    <a:pt x="221130" y="1099454"/>
                  </a:cubicBezTo>
                  <a:cubicBezTo>
                    <a:pt x="225020" y="1101994"/>
                    <a:pt x="228988" y="1104455"/>
                    <a:pt x="232997" y="1106836"/>
                  </a:cubicBezTo>
                  <a:cubicBezTo>
                    <a:pt x="247086" y="1115210"/>
                    <a:pt x="266096" y="1117472"/>
                    <a:pt x="279431" y="1107908"/>
                  </a:cubicBezTo>
                  <a:cubicBezTo>
                    <a:pt x="309514" y="1086278"/>
                    <a:pt x="249586" y="1007340"/>
                    <a:pt x="242006" y="978765"/>
                  </a:cubicBezTo>
                  <a:cubicBezTo>
                    <a:pt x="227123" y="922567"/>
                    <a:pt x="229584" y="863790"/>
                    <a:pt x="240815" y="807195"/>
                  </a:cubicBezTo>
                  <a:cubicBezTo>
                    <a:pt x="264152" y="689164"/>
                    <a:pt x="322452" y="582088"/>
                    <a:pt x="360513" y="468780"/>
                  </a:cubicBezTo>
                  <a:cubicBezTo>
                    <a:pt x="388850" y="384325"/>
                    <a:pt x="400597" y="294671"/>
                    <a:pt x="392461" y="205850"/>
                  </a:cubicBezTo>
                  <a:cubicBezTo>
                    <a:pt x="389366" y="172115"/>
                    <a:pt x="366625" y="-11043"/>
                    <a:pt x="327691" y="507"/>
                  </a:cubicBezTo>
                  <a:close/>
                </a:path>
              </a:pathLst>
            </a:custGeom>
            <a:grpFill/>
            <a:ln w="39688" cap="flat">
              <a:noFill/>
              <a:prstDash val="solid"/>
              <a:round/>
            </a:ln>
          </p:spPr>
          <p:txBody>
            <a:bodyPr rtlCol="0" anchor="ctr"/>
            <a:lstStyle/>
            <a:p>
              <a:endParaRPr lang="x-none"/>
            </a:p>
          </p:txBody>
        </p:sp>
        <p:sp>
          <p:nvSpPr>
            <p:cNvPr id="85" name="Freeform 84">
              <a:extLst>
                <a:ext uri="{FF2B5EF4-FFF2-40B4-BE49-F238E27FC236}">
                  <a16:creationId xmlns:a16="http://schemas.microsoft.com/office/drawing/2014/main" xmlns="" id="{DA209CDA-76D0-E04D-824B-07EC14DDBADF}"/>
                </a:ext>
              </a:extLst>
            </p:cNvPr>
            <p:cNvSpPr/>
            <p:nvPr/>
          </p:nvSpPr>
          <p:spPr>
            <a:xfrm>
              <a:off x="6070157" y="2642622"/>
              <a:ext cx="252150" cy="512904"/>
            </a:xfrm>
            <a:custGeom>
              <a:avLst/>
              <a:gdLst>
                <a:gd name="connsiteX0" fmla="*/ 203200 w 252150"/>
                <a:gd name="connsiteY0" fmla="*/ 112075 h 512904"/>
                <a:gd name="connsiteX1" fmla="*/ 49728 w 252150"/>
                <a:gd name="connsiteY1" fmla="*/ 460532 h 512904"/>
                <a:gd name="connsiteX2" fmla="*/ 203200 w 252150"/>
                <a:gd name="connsiteY2" fmla="*/ 112075 h 512904"/>
                <a:gd name="connsiteX3" fmla="*/ 5080 w 252150"/>
                <a:gd name="connsiteY3" fmla="*/ 450293 h 512904"/>
                <a:gd name="connsiteX4" fmla="*/ 39211 w 252150"/>
                <a:gd name="connsiteY4" fmla="*/ 499267 h 512904"/>
                <a:gd name="connsiteX5" fmla="*/ 79255 w 252150"/>
                <a:gd name="connsiteY5" fmla="*/ 510380 h 512904"/>
                <a:gd name="connsiteX6" fmla="*/ 141208 w 252150"/>
                <a:gd name="connsiteY6" fmla="*/ 367663 h 512904"/>
                <a:gd name="connsiteX7" fmla="*/ 234077 w 252150"/>
                <a:gd name="connsiteY7" fmla="*/ 228003 h 512904"/>
                <a:gd name="connsiteX8" fmla="*/ 227012 w 252150"/>
                <a:gd name="connsiteY8" fmla="*/ 21231 h 512904"/>
                <a:gd name="connsiteX9" fmla="*/ 182007 w 252150"/>
                <a:gd name="connsiteY9" fmla="*/ 45916 h 512904"/>
                <a:gd name="connsiteX10" fmla="*/ 120888 w 252150"/>
                <a:gd name="connsiteY10" fmla="*/ 160534 h 512904"/>
                <a:gd name="connsiteX11" fmla="*/ 56594 w 252150"/>
                <a:gd name="connsiteY11" fmla="*/ 259912 h 512904"/>
                <a:gd name="connsiteX12" fmla="*/ 5080 w 252150"/>
                <a:gd name="connsiteY12" fmla="*/ 450293 h 51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50" h="512904">
                  <a:moveTo>
                    <a:pt x="203200" y="112075"/>
                  </a:moveTo>
                  <a:cubicBezTo>
                    <a:pt x="222924" y="248918"/>
                    <a:pt x="80764" y="331786"/>
                    <a:pt x="49728" y="460532"/>
                  </a:cubicBezTo>
                  <a:cubicBezTo>
                    <a:pt x="29567" y="333969"/>
                    <a:pt x="146288" y="227328"/>
                    <a:pt x="203200" y="112075"/>
                  </a:cubicBezTo>
                  <a:close/>
                  <a:moveTo>
                    <a:pt x="5080" y="450293"/>
                  </a:moveTo>
                  <a:cubicBezTo>
                    <a:pt x="8929" y="462874"/>
                    <a:pt x="22661" y="484980"/>
                    <a:pt x="39211" y="499267"/>
                  </a:cubicBezTo>
                  <a:cubicBezTo>
                    <a:pt x="51990" y="510340"/>
                    <a:pt x="66436" y="516730"/>
                    <a:pt x="79255" y="510380"/>
                  </a:cubicBezTo>
                  <a:cubicBezTo>
                    <a:pt x="100369" y="499942"/>
                    <a:pt x="123269" y="392468"/>
                    <a:pt x="141208" y="367663"/>
                  </a:cubicBezTo>
                  <a:cubicBezTo>
                    <a:pt x="174029" y="322340"/>
                    <a:pt x="213399" y="280946"/>
                    <a:pt x="234077" y="228003"/>
                  </a:cubicBezTo>
                  <a:cubicBezTo>
                    <a:pt x="255666" y="172718"/>
                    <a:pt x="263049" y="72031"/>
                    <a:pt x="227012" y="21231"/>
                  </a:cubicBezTo>
                  <a:cubicBezTo>
                    <a:pt x="193794" y="-25680"/>
                    <a:pt x="193238" y="15397"/>
                    <a:pt x="182007" y="45916"/>
                  </a:cubicBezTo>
                  <a:cubicBezTo>
                    <a:pt x="168275" y="83302"/>
                    <a:pt x="142160" y="126403"/>
                    <a:pt x="120888" y="160534"/>
                  </a:cubicBezTo>
                  <a:cubicBezTo>
                    <a:pt x="100012" y="193991"/>
                    <a:pt x="77509" y="226495"/>
                    <a:pt x="56594" y="259912"/>
                  </a:cubicBezTo>
                  <a:cubicBezTo>
                    <a:pt x="24447" y="311188"/>
                    <a:pt x="-13971" y="388182"/>
                    <a:pt x="5080" y="450293"/>
                  </a:cubicBezTo>
                  <a:close/>
                </a:path>
              </a:pathLst>
            </a:custGeom>
            <a:grpFill/>
            <a:ln w="39688" cap="flat">
              <a:noFill/>
              <a:prstDash val="solid"/>
              <a:round/>
            </a:ln>
          </p:spPr>
          <p:txBody>
            <a:bodyPr rtlCol="0" anchor="ctr"/>
            <a:lstStyle/>
            <a:p>
              <a:endParaRPr lang="x-none"/>
            </a:p>
          </p:txBody>
        </p:sp>
        <p:sp>
          <p:nvSpPr>
            <p:cNvPr id="86" name="Freeform 85">
              <a:extLst>
                <a:ext uri="{FF2B5EF4-FFF2-40B4-BE49-F238E27FC236}">
                  <a16:creationId xmlns:a16="http://schemas.microsoft.com/office/drawing/2014/main" xmlns="" id="{A7A1D178-5815-8643-9D82-B485D2C6892A}"/>
                </a:ext>
              </a:extLst>
            </p:cNvPr>
            <p:cNvSpPr/>
            <p:nvPr/>
          </p:nvSpPr>
          <p:spPr>
            <a:xfrm>
              <a:off x="5730990" y="3275193"/>
              <a:ext cx="644030" cy="181705"/>
            </a:xfrm>
            <a:custGeom>
              <a:avLst/>
              <a:gdLst>
                <a:gd name="connsiteX0" fmla="*/ 54357 w 644030"/>
                <a:gd name="connsiteY0" fmla="*/ 41795 h 181705"/>
                <a:gd name="connsiteX1" fmla="*/ 72851 w 644030"/>
                <a:gd name="connsiteY1" fmla="*/ 18617 h 181705"/>
                <a:gd name="connsiteX2" fmla="*/ 49714 w 644030"/>
                <a:gd name="connsiteY2" fmla="*/ 123 h 181705"/>
                <a:gd name="connsiteX3" fmla="*/ 6692 w 644030"/>
                <a:gd name="connsiteY3" fmla="*/ 32548 h 181705"/>
                <a:gd name="connsiteX4" fmla="*/ 11376 w 644030"/>
                <a:gd name="connsiteY4" fmla="*/ 103112 h 181705"/>
                <a:gd name="connsiteX5" fmla="*/ 100117 w 644030"/>
                <a:gd name="connsiteY5" fmla="*/ 153476 h 181705"/>
                <a:gd name="connsiteX6" fmla="*/ 338440 w 644030"/>
                <a:gd name="connsiteY6" fmla="*/ 181733 h 181705"/>
                <a:gd name="connsiteX7" fmla="*/ 523980 w 644030"/>
                <a:gd name="connsiteY7" fmla="*/ 164628 h 181705"/>
                <a:gd name="connsiteX8" fmla="*/ 642407 w 644030"/>
                <a:gd name="connsiteY8" fmla="*/ 91166 h 181705"/>
                <a:gd name="connsiteX9" fmla="*/ 631136 w 644030"/>
                <a:gd name="connsiteY9" fmla="*/ 63782 h 181705"/>
                <a:gd name="connsiteX10" fmla="*/ 603712 w 644030"/>
                <a:gd name="connsiteY10" fmla="*/ 75053 h 181705"/>
                <a:gd name="connsiteX11" fmla="*/ 516241 w 644030"/>
                <a:gd name="connsiteY11" fmla="*/ 123393 h 181705"/>
                <a:gd name="connsiteX12" fmla="*/ 109999 w 644030"/>
                <a:gd name="connsiteY12" fmla="*/ 112677 h 181705"/>
                <a:gd name="connsiteX13" fmla="*/ 46221 w 644030"/>
                <a:gd name="connsiteY13" fmla="*/ 79776 h 181705"/>
                <a:gd name="connsiteX14" fmla="*/ 44713 w 644030"/>
                <a:gd name="connsiteY14" fmla="*/ 50249 h 181705"/>
                <a:gd name="connsiteX15" fmla="*/ 54357 w 644030"/>
                <a:gd name="connsiteY15" fmla="*/ 41795 h 18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44030" h="181705">
                  <a:moveTo>
                    <a:pt x="54357" y="41795"/>
                  </a:moveTo>
                  <a:cubicBezTo>
                    <a:pt x="65867" y="40565"/>
                    <a:pt x="74161" y="30167"/>
                    <a:pt x="72851" y="18617"/>
                  </a:cubicBezTo>
                  <a:cubicBezTo>
                    <a:pt x="71582" y="7148"/>
                    <a:pt x="61541" y="-948"/>
                    <a:pt x="49714" y="123"/>
                  </a:cubicBezTo>
                  <a:cubicBezTo>
                    <a:pt x="30981" y="2187"/>
                    <a:pt x="15305" y="14014"/>
                    <a:pt x="6692" y="32548"/>
                  </a:cubicBezTo>
                  <a:cubicBezTo>
                    <a:pt x="-3745" y="54971"/>
                    <a:pt x="-1840" y="83308"/>
                    <a:pt x="11376" y="103112"/>
                  </a:cubicBezTo>
                  <a:cubicBezTo>
                    <a:pt x="31577" y="133315"/>
                    <a:pt x="65986" y="145141"/>
                    <a:pt x="100117" y="153476"/>
                  </a:cubicBezTo>
                  <a:cubicBezTo>
                    <a:pt x="177746" y="172327"/>
                    <a:pt x="258073" y="181733"/>
                    <a:pt x="338440" y="181733"/>
                  </a:cubicBezTo>
                  <a:cubicBezTo>
                    <a:pt x="400790" y="181733"/>
                    <a:pt x="463020" y="176058"/>
                    <a:pt x="523980" y="164628"/>
                  </a:cubicBezTo>
                  <a:cubicBezTo>
                    <a:pt x="564858" y="156929"/>
                    <a:pt x="621651" y="140935"/>
                    <a:pt x="642407" y="91166"/>
                  </a:cubicBezTo>
                  <a:cubicBezTo>
                    <a:pt x="646852" y="80530"/>
                    <a:pt x="641812" y="68227"/>
                    <a:pt x="631136" y="63782"/>
                  </a:cubicBezTo>
                  <a:cubicBezTo>
                    <a:pt x="620540" y="59297"/>
                    <a:pt x="608197" y="64258"/>
                    <a:pt x="603712" y="75053"/>
                  </a:cubicBezTo>
                  <a:cubicBezTo>
                    <a:pt x="593830" y="98667"/>
                    <a:pt x="566049" y="114027"/>
                    <a:pt x="516241" y="123393"/>
                  </a:cubicBezTo>
                  <a:cubicBezTo>
                    <a:pt x="382653" y="148436"/>
                    <a:pt x="242198" y="144784"/>
                    <a:pt x="109999" y="112677"/>
                  </a:cubicBezTo>
                  <a:cubicBezTo>
                    <a:pt x="84123" y="106407"/>
                    <a:pt x="58485" y="98033"/>
                    <a:pt x="46221" y="79776"/>
                  </a:cubicBezTo>
                  <a:cubicBezTo>
                    <a:pt x="41102" y="72077"/>
                    <a:pt x="40427" y="59377"/>
                    <a:pt x="44713" y="50249"/>
                  </a:cubicBezTo>
                  <a:cubicBezTo>
                    <a:pt x="47094" y="45089"/>
                    <a:pt x="50349" y="42271"/>
                    <a:pt x="54357" y="41795"/>
                  </a:cubicBezTo>
                  <a:close/>
                </a:path>
              </a:pathLst>
            </a:custGeom>
            <a:grpFill/>
            <a:ln w="39688" cap="flat">
              <a:noFill/>
              <a:prstDash val="solid"/>
              <a:round/>
            </a:ln>
          </p:spPr>
          <p:txBody>
            <a:bodyPr rtlCol="0" anchor="ctr"/>
            <a:lstStyle/>
            <a:p>
              <a:endParaRPr lang="x-none"/>
            </a:p>
          </p:txBody>
        </p:sp>
      </p:grpSp>
      <p:grpSp>
        <p:nvGrpSpPr>
          <p:cNvPr id="87" name="Graphic 2">
            <a:extLst>
              <a:ext uri="{FF2B5EF4-FFF2-40B4-BE49-F238E27FC236}">
                <a16:creationId xmlns:a16="http://schemas.microsoft.com/office/drawing/2014/main" xmlns="" id="{D78CCDB4-0E86-AB4A-98E4-F8AE6B343C5D}"/>
              </a:ext>
            </a:extLst>
          </p:cNvPr>
          <p:cNvGrpSpPr/>
          <p:nvPr/>
        </p:nvGrpSpPr>
        <p:grpSpPr>
          <a:xfrm>
            <a:off x="9466087" y="3365025"/>
            <a:ext cx="831514" cy="1114705"/>
            <a:chOff x="5429256" y="2247889"/>
            <a:chExt cx="1325619" cy="2359432"/>
          </a:xfrm>
          <a:solidFill>
            <a:schemeClr val="tx1">
              <a:lumMod val="75000"/>
              <a:lumOff val="25000"/>
            </a:schemeClr>
          </a:solidFill>
        </p:grpSpPr>
        <p:sp>
          <p:nvSpPr>
            <p:cNvPr id="88" name="Freeform 87">
              <a:extLst>
                <a:ext uri="{FF2B5EF4-FFF2-40B4-BE49-F238E27FC236}">
                  <a16:creationId xmlns:a16="http://schemas.microsoft.com/office/drawing/2014/main" xmlns="" id="{DCA8E139-2E59-C84B-83DF-5A2C685EDA7F}"/>
                </a:ext>
              </a:extLst>
            </p:cNvPr>
            <p:cNvSpPr/>
            <p:nvPr/>
          </p:nvSpPr>
          <p:spPr>
            <a:xfrm>
              <a:off x="5698604" y="3544319"/>
              <a:ext cx="282809" cy="544047"/>
            </a:xfrm>
            <a:custGeom>
              <a:avLst/>
              <a:gdLst>
                <a:gd name="connsiteX0" fmla="*/ 44102 w 282809"/>
                <a:gd name="connsiteY0" fmla="*/ 50993 h 544047"/>
                <a:gd name="connsiteX1" fmla="*/ 88988 w 282809"/>
                <a:gd name="connsiteY1" fmla="*/ 55042 h 544047"/>
                <a:gd name="connsiteX2" fmla="*/ 226227 w 282809"/>
                <a:gd name="connsiteY2" fmla="*/ 501725 h 544047"/>
                <a:gd name="connsiteX3" fmla="*/ 151218 w 282809"/>
                <a:gd name="connsiteY3" fmla="*/ 472039 h 544047"/>
                <a:gd name="connsiteX4" fmla="*/ 95060 w 282809"/>
                <a:gd name="connsiteY4" fmla="*/ 357302 h 544047"/>
                <a:gd name="connsiteX5" fmla="*/ 44102 w 282809"/>
                <a:gd name="connsiteY5" fmla="*/ 50993 h 544047"/>
                <a:gd name="connsiteX6" fmla="*/ 121095 w 282809"/>
                <a:gd name="connsiteY6" fmla="*/ 501288 h 544047"/>
                <a:gd name="connsiteX7" fmla="*/ 218488 w 282809"/>
                <a:gd name="connsiteY7" fmla="*/ 544111 h 544047"/>
                <a:gd name="connsiteX8" fmla="*/ 273217 w 282809"/>
                <a:gd name="connsiteY8" fmla="*/ 528395 h 544047"/>
                <a:gd name="connsiteX9" fmla="*/ 282623 w 282809"/>
                <a:gd name="connsiteY9" fmla="*/ 513472 h 544047"/>
                <a:gd name="connsiteX10" fmla="*/ 277266 w 282809"/>
                <a:gd name="connsiteY10" fmla="*/ 496724 h 544047"/>
                <a:gd name="connsiteX11" fmla="*/ 134073 w 282809"/>
                <a:gd name="connsiteY11" fmla="*/ 30674 h 544047"/>
                <a:gd name="connsiteX12" fmla="*/ 126215 w 282809"/>
                <a:gd name="connsiteY12" fmla="*/ 11147 h 544047"/>
                <a:gd name="connsiteX13" fmla="*/ 105379 w 282809"/>
                <a:gd name="connsiteY13" fmla="*/ 8250 h 544047"/>
                <a:gd name="connsiteX14" fmla="*/ 38029 w 282809"/>
                <a:gd name="connsiteY14" fmla="*/ 3051 h 544047"/>
                <a:gd name="connsiteX15" fmla="*/ 18582 w 282809"/>
                <a:gd name="connsiteY15" fmla="*/ 1940 h 544047"/>
                <a:gd name="connsiteX16" fmla="*/ 6597 w 282809"/>
                <a:gd name="connsiteY16" fmla="*/ 17299 h 544047"/>
                <a:gd name="connsiteX17" fmla="*/ 55055 w 282809"/>
                <a:gd name="connsiteY17" fmla="*/ 369843 h 544047"/>
                <a:gd name="connsiteX18" fmla="*/ 121095 w 282809"/>
                <a:gd name="connsiteY18" fmla="*/ 501288 h 54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2809" h="544047">
                  <a:moveTo>
                    <a:pt x="44102" y="50993"/>
                  </a:moveTo>
                  <a:cubicBezTo>
                    <a:pt x="58468" y="55121"/>
                    <a:pt x="74105" y="56510"/>
                    <a:pt x="88988" y="55042"/>
                  </a:cubicBezTo>
                  <a:cubicBezTo>
                    <a:pt x="74423" y="214744"/>
                    <a:pt x="124508" y="377781"/>
                    <a:pt x="226227" y="501725"/>
                  </a:cubicBezTo>
                  <a:cubicBezTo>
                    <a:pt x="201304" y="504622"/>
                    <a:pt x="171260" y="492756"/>
                    <a:pt x="151218" y="472039"/>
                  </a:cubicBezTo>
                  <a:cubicBezTo>
                    <a:pt x="123556" y="443622"/>
                    <a:pt x="109983" y="404927"/>
                    <a:pt x="95060" y="357302"/>
                  </a:cubicBezTo>
                  <a:cubicBezTo>
                    <a:pt x="60929" y="248320"/>
                    <a:pt x="33505" y="149260"/>
                    <a:pt x="44102" y="50993"/>
                  </a:cubicBezTo>
                  <a:close/>
                  <a:moveTo>
                    <a:pt x="121095" y="501288"/>
                  </a:moveTo>
                  <a:cubicBezTo>
                    <a:pt x="147130" y="528117"/>
                    <a:pt x="183563" y="544111"/>
                    <a:pt x="218488" y="544111"/>
                  </a:cubicBezTo>
                  <a:cubicBezTo>
                    <a:pt x="238531" y="544111"/>
                    <a:pt x="257462" y="538674"/>
                    <a:pt x="273217" y="528395"/>
                  </a:cubicBezTo>
                  <a:cubicBezTo>
                    <a:pt x="278377" y="525061"/>
                    <a:pt x="281830" y="519584"/>
                    <a:pt x="282623" y="513472"/>
                  </a:cubicBezTo>
                  <a:cubicBezTo>
                    <a:pt x="283378" y="507400"/>
                    <a:pt x="281472" y="501249"/>
                    <a:pt x="277266" y="496724"/>
                  </a:cubicBezTo>
                  <a:cubicBezTo>
                    <a:pt x="163600" y="371907"/>
                    <a:pt x="110062" y="197758"/>
                    <a:pt x="134073" y="30674"/>
                  </a:cubicBezTo>
                  <a:cubicBezTo>
                    <a:pt x="135145" y="23212"/>
                    <a:pt x="132168" y="15751"/>
                    <a:pt x="126215" y="11147"/>
                  </a:cubicBezTo>
                  <a:cubicBezTo>
                    <a:pt x="120301" y="6504"/>
                    <a:pt x="112404" y="5393"/>
                    <a:pt x="105379" y="8250"/>
                  </a:cubicBezTo>
                  <a:cubicBezTo>
                    <a:pt x="84225" y="16862"/>
                    <a:pt x="57595" y="14759"/>
                    <a:pt x="38029" y="3051"/>
                  </a:cubicBezTo>
                  <a:cubicBezTo>
                    <a:pt x="32155" y="-481"/>
                    <a:pt x="24853" y="-918"/>
                    <a:pt x="18582" y="1940"/>
                  </a:cubicBezTo>
                  <a:cubicBezTo>
                    <a:pt x="12312" y="4757"/>
                    <a:pt x="7827" y="10552"/>
                    <a:pt x="6597" y="17299"/>
                  </a:cubicBezTo>
                  <a:cubicBezTo>
                    <a:pt x="-14279" y="133464"/>
                    <a:pt x="17590" y="250344"/>
                    <a:pt x="55055" y="369843"/>
                  </a:cubicBezTo>
                  <a:cubicBezTo>
                    <a:pt x="68073" y="411555"/>
                    <a:pt x="84345" y="463387"/>
                    <a:pt x="121095" y="501288"/>
                  </a:cubicBezTo>
                  <a:close/>
                </a:path>
              </a:pathLst>
            </a:custGeom>
            <a:grpFill/>
            <a:ln w="39688" cap="flat">
              <a:noFill/>
              <a:prstDash val="solid"/>
              <a:round/>
            </a:ln>
          </p:spPr>
          <p:txBody>
            <a:bodyPr rtlCol="0" anchor="ctr"/>
            <a:lstStyle/>
            <a:p>
              <a:endParaRPr lang="x-none"/>
            </a:p>
          </p:txBody>
        </p:sp>
        <p:sp>
          <p:nvSpPr>
            <p:cNvPr id="89" name="Freeform 88">
              <a:extLst>
                <a:ext uri="{FF2B5EF4-FFF2-40B4-BE49-F238E27FC236}">
                  <a16:creationId xmlns:a16="http://schemas.microsoft.com/office/drawing/2014/main" xmlns="" id="{955B1B90-6B99-CD46-B2D8-ADD8573DAC13}"/>
                </a:ext>
              </a:extLst>
            </p:cNvPr>
            <p:cNvSpPr/>
            <p:nvPr/>
          </p:nvSpPr>
          <p:spPr>
            <a:xfrm>
              <a:off x="5429256" y="3190991"/>
              <a:ext cx="1325619" cy="1416330"/>
            </a:xfrm>
            <a:custGeom>
              <a:avLst/>
              <a:gdLst>
                <a:gd name="connsiteX0" fmla="*/ 298468 w 1325619"/>
                <a:gd name="connsiteY0" fmla="*/ 855377 h 1416330"/>
                <a:gd name="connsiteX1" fmla="*/ 304977 w 1325619"/>
                <a:gd name="connsiteY1" fmla="*/ 870537 h 1416330"/>
                <a:gd name="connsiteX2" fmla="*/ 241596 w 1325619"/>
                <a:gd name="connsiteY2" fmla="*/ 1101162 h 1416330"/>
                <a:gd name="connsiteX3" fmla="*/ 690859 w 1325619"/>
                <a:gd name="connsiteY3" fmla="*/ 1259872 h 1416330"/>
                <a:gd name="connsiteX4" fmla="*/ 1090473 w 1325619"/>
                <a:gd name="connsiteY4" fmla="*/ 1110290 h 1416330"/>
                <a:gd name="connsiteX5" fmla="*/ 979030 w 1325619"/>
                <a:gd name="connsiteY5" fmla="*/ 885896 h 1416330"/>
                <a:gd name="connsiteX6" fmla="*/ 1000382 w 1325619"/>
                <a:gd name="connsiteY6" fmla="*/ 810411 h 1416330"/>
                <a:gd name="connsiteX7" fmla="*/ 1011415 w 1325619"/>
                <a:gd name="connsiteY7" fmla="*/ 813030 h 1416330"/>
                <a:gd name="connsiteX8" fmla="*/ 1124167 w 1325619"/>
                <a:gd name="connsiteY8" fmla="*/ 1255784 h 1416330"/>
                <a:gd name="connsiteX9" fmla="*/ 614500 w 1325619"/>
                <a:gd name="connsiteY9" fmla="*/ 1372227 h 1416330"/>
                <a:gd name="connsiteX10" fmla="*/ 104674 w 1325619"/>
                <a:gd name="connsiteY10" fmla="*/ 1234432 h 1416330"/>
                <a:gd name="connsiteX11" fmla="*/ 298468 w 1325619"/>
                <a:gd name="connsiteY11" fmla="*/ 855377 h 1416330"/>
                <a:gd name="connsiteX12" fmla="*/ 361095 w 1325619"/>
                <a:gd name="connsiteY12" fmla="*/ 969478 h 1416330"/>
                <a:gd name="connsiteX13" fmla="*/ 408561 w 1325619"/>
                <a:gd name="connsiteY13" fmla="*/ 1005793 h 1416330"/>
                <a:gd name="connsiteX14" fmla="*/ 531593 w 1325619"/>
                <a:gd name="connsiteY14" fmla="*/ 1038058 h 1416330"/>
                <a:gd name="connsiteX15" fmla="*/ 692248 w 1325619"/>
                <a:gd name="connsiteY15" fmla="*/ 1047623 h 1416330"/>
                <a:gd name="connsiteX16" fmla="*/ 769837 w 1325619"/>
                <a:gd name="connsiteY16" fmla="*/ 1045361 h 1416330"/>
                <a:gd name="connsiteX17" fmla="*/ 922951 w 1325619"/>
                <a:gd name="connsiteY17" fmla="*/ 1000514 h 1416330"/>
                <a:gd name="connsiteX18" fmla="*/ 799523 w 1325619"/>
                <a:gd name="connsiteY18" fmla="*/ 1077865 h 1416330"/>
                <a:gd name="connsiteX19" fmla="*/ 553818 w 1325619"/>
                <a:gd name="connsiteY19" fmla="*/ 1078738 h 1416330"/>
                <a:gd name="connsiteX20" fmla="*/ 542705 w 1325619"/>
                <a:gd name="connsiteY20" fmla="*/ 1077349 h 1416330"/>
                <a:gd name="connsiteX21" fmla="*/ 361095 w 1325619"/>
                <a:gd name="connsiteY21" fmla="*/ 969478 h 1416330"/>
                <a:gd name="connsiteX22" fmla="*/ 323273 w 1325619"/>
                <a:gd name="connsiteY22" fmla="*/ 998847 h 1416330"/>
                <a:gd name="connsiteX23" fmla="*/ 359944 w 1325619"/>
                <a:gd name="connsiteY23" fmla="*/ 1054568 h 1416330"/>
                <a:gd name="connsiteX24" fmla="*/ 537546 w 1325619"/>
                <a:gd name="connsiteY24" fmla="*/ 1118942 h 1416330"/>
                <a:gd name="connsiteX25" fmla="*/ 548619 w 1325619"/>
                <a:gd name="connsiteY25" fmla="*/ 1120331 h 1416330"/>
                <a:gd name="connsiteX26" fmla="*/ 696018 w 1325619"/>
                <a:gd name="connsiteY26" fmla="*/ 1132515 h 1416330"/>
                <a:gd name="connsiteX27" fmla="*/ 810914 w 1325619"/>
                <a:gd name="connsiteY27" fmla="*/ 1118267 h 1416330"/>
                <a:gd name="connsiteX28" fmla="*/ 970537 w 1325619"/>
                <a:gd name="connsiteY28" fmla="*/ 911773 h 1416330"/>
                <a:gd name="connsiteX29" fmla="*/ 1028044 w 1325619"/>
                <a:gd name="connsiteY29" fmla="*/ 947412 h 1416330"/>
                <a:gd name="connsiteX30" fmla="*/ 1058524 w 1325619"/>
                <a:gd name="connsiteY30" fmla="*/ 1004364 h 1416330"/>
                <a:gd name="connsiteX31" fmla="*/ 1020424 w 1325619"/>
                <a:gd name="connsiteY31" fmla="*/ 1134340 h 1416330"/>
                <a:gd name="connsiteX32" fmla="*/ 908902 w 1325619"/>
                <a:gd name="connsiteY32" fmla="*/ 1193554 h 1416330"/>
                <a:gd name="connsiteX33" fmla="*/ 690859 w 1325619"/>
                <a:gd name="connsiteY33" fmla="*/ 1217922 h 1416330"/>
                <a:gd name="connsiteX34" fmla="*/ 476268 w 1325619"/>
                <a:gd name="connsiteY34" fmla="*/ 1189188 h 1416330"/>
                <a:gd name="connsiteX35" fmla="*/ 355063 w 1325619"/>
                <a:gd name="connsiteY35" fmla="*/ 1145810 h 1416330"/>
                <a:gd name="connsiteX36" fmla="*/ 306247 w 1325619"/>
                <a:gd name="connsiteY36" fmla="*/ 1112711 h 1416330"/>
                <a:gd name="connsiteX37" fmla="*/ 253423 w 1325619"/>
                <a:gd name="connsiteY37" fmla="*/ 989918 h 1416330"/>
                <a:gd name="connsiteX38" fmla="*/ 286681 w 1325619"/>
                <a:gd name="connsiteY38" fmla="*/ 935387 h 1416330"/>
                <a:gd name="connsiteX39" fmla="*/ 322360 w 1325619"/>
                <a:gd name="connsiteY39" fmla="*/ 919829 h 1416330"/>
                <a:gd name="connsiteX40" fmla="*/ 324344 w 1325619"/>
                <a:gd name="connsiteY40" fmla="*/ 934871 h 1416330"/>
                <a:gd name="connsiteX41" fmla="*/ 315693 w 1325619"/>
                <a:gd name="connsiteY41" fmla="*/ 960747 h 1416330"/>
                <a:gd name="connsiteX42" fmla="*/ 323273 w 1325619"/>
                <a:gd name="connsiteY42" fmla="*/ 998847 h 1416330"/>
                <a:gd name="connsiteX43" fmla="*/ 260686 w 1325619"/>
                <a:gd name="connsiteY43" fmla="*/ 587883 h 1416330"/>
                <a:gd name="connsiteX44" fmla="*/ 231238 w 1325619"/>
                <a:gd name="connsiteY44" fmla="*/ 410757 h 1416330"/>
                <a:gd name="connsiteX45" fmla="*/ 223776 w 1325619"/>
                <a:gd name="connsiteY45" fmla="*/ 321183 h 1416330"/>
                <a:gd name="connsiteX46" fmla="*/ 221236 w 1325619"/>
                <a:gd name="connsiteY46" fmla="*/ 235378 h 1416330"/>
                <a:gd name="connsiteX47" fmla="*/ 585409 w 1325619"/>
                <a:gd name="connsiteY47" fmla="*/ 315507 h 1416330"/>
                <a:gd name="connsiteX48" fmla="*/ 669308 w 1325619"/>
                <a:gd name="connsiteY48" fmla="*/ 313999 h 1416330"/>
                <a:gd name="connsiteX49" fmla="*/ 914419 w 1325619"/>
                <a:gd name="connsiteY49" fmla="*/ 286932 h 1416330"/>
                <a:gd name="connsiteX50" fmla="*/ 994310 w 1325619"/>
                <a:gd name="connsiteY50" fmla="*/ 260024 h 1416330"/>
                <a:gd name="connsiteX51" fmla="*/ 1032489 w 1325619"/>
                <a:gd name="connsiteY51" fmla="*/ 334795 h 1416330"/>
                <a:gd name="connsiteX52" fmla="*/ 1011772 w 1325619"/>
                <a:gd name="connsiteY52" fmla="*/ 530574 h 1416330"/>
                <a:gd name="connsiteX53" fmla="*/ 959940 w 1325619"/>
                <a:gd name="connsiteY53" fmla="*/ 801521 h 1416330"/>
                <a:gd name="connsiteX54" fmla="*/ 911799 w 1325619"/>
                <a:gd name="connsiteY54" fmla="*/ 938641 h 1416330"/>
                <a:gd name="connsiteX55" fmla="*/ 822939 w 1325619"/>
                <a:gd name="connsiteY55" fmla="*/ 990870 h 1416330"/>
                <a:gd name="connsiteX56" fmla="*/ 717092 w 1325619"/>
                <a:gd name="connsiteY56" fmla="*/ 1005435 h 1416330"/>
                <a:gd name="connsiteX57" fmla="*/ 536593 w 1325619"/>
                <a:gd name="connsiteY57" fmla="*/ 996426 h 1416330"/>
                <a:gd name="connsiteX58" fmla="*/ 427850 w 1325619"/>
                <a:gd name="connsiteY58" fmla="*/ 968526 h 1416330"/>
                <a:gd name="connsiteX59" fmla="*/ 340100 w 1325619"/>
                <a:gd name="connsiteY59" fmla="*/ 845098 h 1416330"/>
                <a:gd name="connsiteX60" fmla="*/ 309065 w 1325619"/>
                <a:gd name="connsiteY60" fmla="*/ 760841 h 1416330"/>
                <a:gd name="connsiteX61" fmla="*/ 260686 w 1325619"/>
                <a:gd name="connsiteY61" fmla="*/ 587883 h 1416330"/>
                <a:gd name="connsiteX62" fmla="*/ 1047253 w 1325619"/>
                <a:gd name="connsiteY62" fmla="*/ 613481 h 1416330"/>
                <a:gd name="connsiteX63" fmla="*/ 1209496 w 1325619"/>
                <a:gd name="connsiteY63" fmla="*/ 318841 h 1416330"/>
                <a:gd name="connsiteX64" fmla="*/ 1068367 w 1325619"/>
                <a:gd name="connsiteY64" fmla="*/ 290226 h 1416330"/>
                <a:gd name="connsiteX65" fmla="*/ 1067692 w 1325619"/>
                <a:gd name="connsiteY65" fmla="*/ 262405 h 1416330"/>
                <a:gd name="connsiteX66" fmla="*/ 1238944 w 1325619"/>
                <a:gd name="connsiteY66" fmla="*/ 237243 h 1416330"/>
                <a:gd name="connsiteX67" fmla="*/ 1272956 w 1325619"/>
                <a:gd name="connsiteY67" fmla="*/ 400280 h 1416330"/>
                <a:gd name="connsiteX68" fmla="*/ 1186358 w 1325619"/>
                <a:gd name="connsiteY68" fmla="*/ 542004 h 1416330"/>
                <a:gd name="connsiteX69" fmla="*/ 1030386 w 1325619"/>
                <a:gd name="connsiteY69" fmla="*/ 681029 h 1416330"/>
                <a:gd name="connsiteX70" fmla="*/ 1041498 w 1325619"/>
                <a:gd name="connsiteY70" fmla="*/ 616696 h 1416330"/>
                <a:gd name="connsiteX71" fmla="*/ 1047253 w 1325619"/>
                <a:gd name="connsiteY71" fmla="*/ 613481 h 1416330"/>
                <a:gd name="connsiteX72" fmla="*/ 1063842 w 1325619"/>
                <a:gd name="connsiteY72" fmla="*/ 375356 h 1416330"/>
                <a:gd name="connsiteX73" fmla="*/ 1094441 w 1325619"/>
                <a:gd name="connsiteY73" fmla="*/ 308840 h 1416330"/>
                <a:gd name="connsiteX74" fmla="*/ 1167943 w 1325619"/>
                <a:gd name="connsiteY74" fmla="*/ 399922 h 1416330"/>
                <a:gd name="connsiteX75" fmla="*/ 1126072 w 1325619"/>
                <a:gd name="connsiteY75" fmla="*/ 476242 h 1416330"/>
                <a:gd name="connsiteX76" fmla="*/ 1050706 w 1325619"/>
                <a:gd name="connsiteY76" fmla="*/ 554863 h 1416330"/>
                <a:gd name="connsiteX77" fmla="*/ 1063842 w 1325619"/>
                <a:gd name="connsiteY77" fmla="*/ 375356 h 1416330"/>
                <a:gd name="connsiteX78" fmla="*/ 13155 w 1325619"/>
                <a:gd name="connsiteY78" fmla="*/ 1159740 h 1416330"/>
                <a:gd name="connsiteX79" fmla="*/ 614500 w 1325619"/>
                <a:gd name="connsiteY79" fmla="*/ 1414177 h 1416330"/>
                <a:gd name="connsiteX80" fmla="*/ 1251168 w 1325619"/>
                <a:gd name="connsiteY80" fmla="*/ 1155137 h 1416330"/>
                <a:gd name="connsiteX81" fmla="*/ 1010780 w 1325619"/>
                <a:gd name="connsiteY81" fmla="*/ 771279 h 1416330"/>
                <a:gd name="connsiteX82" fmla="*/ 1016932 w 1325619"/>
                <a:gd name="connsiteY82" fmla="*/ 743577 h 1416330"/>
                <a:gd name="connsiteX83" fmla="*/ 1029473 w 1325619"/>
                <a:gd name="connsiteY83" fmla="*/ 738140 h 1416330"/>
                <a:gd name="connsiteX84" fmla="*/ 1304785 w 1325619"/>
                <a:gd name="connsiteY84" fmla="*/ 261413 h 1416330"/>
                <a:gd name="connsiteX85" fmla="*/ 1066978 w 1325619"/>
                <a:gd name="connsiteY85" fmla="*/ 192238 h 1416330"/>
                <a:gd name="connsiteX86" fmla="*/ 1073169 w 1325619"/>
                <a:gd name="connsiteY86" fmla="*/ 168108 h 1416330"/>
                <a:gd name="connsiteX87" fmla="*/ 784244 w 1325619"/>
                <a:gd name="connsiteY87" fmla="*/ 8286 h 1416330"/>
                <a:gd name="connsiteX88" fmla="*/ 725784 w 1325619"/>
                <a:gd name="connsiteY88" fmla="*/ 4317 h 1416330"/>
                <a:gd name="connsiteX89" fmla="*/ 661649 w 1325619"/>
                <a:gd name="connsiteY89" fmla="*/ 71 h 1416330"/>
                <a:gd name="connsiteX90" fmla="*/ 640694 w 1325619"/>
                <a:gd name="connsiteY90" fmla="*/ 21065 h 1416330"/>
                <a:gd name="connsiteX91" fmla="*/ 661649 w 1325619"/>
                <a:gd name="connsiteY91" fmla="*/ 42060 h 1416330"/>
                <a:gd name="connsiteX92" fmla="*/ 721617 w 1325619"/>
                <a:gd name="connsiteY92" fmla="*/ 46068 h 1416330"/>
                <a:gd name="connsiteX93" fmla="*/ 782021 w 1325619"/>
                <a:gd name="connsiteY93" fmla="*/ 50117 h 1416330"/>
                <a:gd name="connsiteX94" fmla="*/ 1031457 w 1325619"/>
                <a:gd name="connsiteY94" fmla="*/ 163861 h 1416330"/>
                <a:gd name="connsiteX95" fmla="*/ 666292 w 1325619"/>
                <a:gd name="connsiteY95" fmla="*/ 272089 h 1416330"/>
                <a:gd name="connsiteX96" fmla="*/ 232230 w 1325619"/>
                <a:gd name="connsiteY96" fmla="*/ 181879 h 1416330"/>
                <a:gd name="connsiteX97" fmla="*/ 230404 w 1325619"/>
                <a:gd name="connsiteY97" fmla="*/ 138223 h 1416330"/>
                <a:gd name="connsiteX98" fmla="*/ 427215 w 1325619"/>
                <a:gd name="connsiteY98" fmla="*/ 57578 h 1416330"/>
                <a:gd name="connsiteX99" fmla="*/ 444638 w 1325619"/>
                <a:gd name="connsiteY99" fmla="*/ 33567 h 1416330"/>
                <a:gd name="connsiteX100" fmla="*/ 420626 w 1325619"/>
                <a:gd name="connsiteY100" fmla="*/ 16104 h 1416330"/>
                <a:gd name="connsiteX101" fmla="*/ 190240 w 1325619"/>
                <a:gd name="connsiteY101" fmla="*/ 126039 h 1416330"/>
                <a:gd name="connsiteX102" fmla="*/ 196749 w 1325619"/>
                <a:gd name="connsiteY102" fmla="*/ 470567 h 1416330"/>
                <a:gd name="connsiteX103" fmla="*/ 232071 w 1325619"/>
                <a:gd name="connsiteY103" fmla="*/ 647811 h 1416330"/>
                <a:gd name="connsiteX104" fmla="*/ 282990 w 1325619"/>
                <a:gd name="connsiteY104" fmla="*/ 812752 h 1416330"/>
                <a:gd name="connsiteX105" fmla="*/ 13155 w 1325619"/>
                <a:gd name="connsiteY105" fmla="*/ 1159740 h 141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1325619" h="1416330">
                  <a:moveTo>
                    <a:pt x="298468" y="855377"/>
                  </a:moveTo>
                  <a:cubicBezTo>
                    <a:pt x="300492" y="860496"/>
                    <a:pt x="302913" y="865418"/>
                    <a:pt x="304977" y="870537"/>
                  </a:cubicBezTo>
                  <a:cubicBezTo>
                    <a:pt x="209489" y="901375"/>
                    <a:pt x="183216" y="1013571"/>
                    <a:pt x="241596" y="1101162"/>
                  </a:cubicBezTo>
                  <a:cubicBezTo>
                    <a:pt x="329901" y="1233758"/>
                    <a:pt x="545999" y="1257649"/>
                    <a:pt x="690859" y="1259872"/>
                  </a:cubicBezTo>
                  <a:cubicBezTo>
                    <a:pt x="826034" y="1261936"/>
                    <a:pt x="1018996" y="1246934"/>
                    <a:pt x="1090473" y="1110290"/>
                  </a:cubicBezTo>
                  <a:cubicBezTo>
                    <a:pt x="1141590" y="1012698"/>
                    <a:pt x="1089441" y="893199"/>
                    <a:pt x="979030" y="885896"/>
                  </a:cubicBezTo>
                  <a:cubicBezTo>
                    <a:pt x="986690" y="860933"/>
                    <a:pt x="993715" y="835771"/>
                    <a:pt x="1000382" y="810411"/>
                  </a:cubicBezTo>
                  <a:cubicBezTo>
                    <a:pt x="1003398" y="812157"/>
                    <a:pt x="1006891" y="813387"/>
                    <a:pt x="1011415" y="813030"/>
                  </a:cubicBezTo>
                  <a:cubicBezTo>
                    <a:pt x="1275734" y="793147"/>
                    <a:pt x="1278552" y="1120609"/>
                    <a:pt x="1124167" y="1255784"/>
                  </a:cubicBezTo>
                  <a:cubicBezTo>
                    <a:pt x="987245" y="1375601"/>
                    <a:pt x="786546" y="1381475"/>
                    <a:pt x="614500" y="1372227"/>
                  </a:cubicBezTo>
                  <a:cubicBezTo>
                    <a:pt x="461584" y="1364012"/>
                    <a:pt x="219411" y="1353773"/>
                    <a:pt x="104674" y="1234432"/>
                  </a:cubicBezTo>
                  <a:cubicBezTo>
                    <a:pt x="-48480" y="1075047"/>
                    <a:pt x="97094" y="840772"/>
                    <a:pt x="298468" y="855377"/>
                  </a:cubicBezTo>
                  <a:close/>
                  <a:moveTo>
                    <a:pt x="361095" y="969478"/>
                  </a:moveTo>
                  <a:cubicBezTo>
                    <a:pt x="374470" y="983528"/>
                    <a:pt x="390067" y="996267"/>
                    <a:pt x="408561" y="1005793"/>
                  </a:cubicBezTo>
                  <a:cubicBezTo>
                    <a:pt x="447257" y="1025795"/>
                    <a:pt x="490556" y="1033137"/>
                    <a:pt x="531593" y="1038058"/>
                  </a:cubicBezTo>
                  <a:cubicBezTo>
                    <a:pt x="584774" y="1044448"/>
                    <a:pt x="638551" y="1047623"/>
                    <a:pt x="692248" y="1047623"/>
                  </a:cubicBezTo>
                  <a:cubicBezTo>
                    <a:pt x="718164" y="1047623"/>
                    <a:pt x="744040" y="1046829"/>
                    <a:pt x="769837" y="1045361"/>
                  </a:cubicBezTo>
                  <a:cubicBezTo>
                    <a:pt x="816549" y="1042662"/>
                    <a:pt x="878105" y="1034367"/>
                    <a:pt x="922951" y="1000514"/>
                  </a:cubicBezTo>
                  <a:cubicBezTo>
                    <a:pt x="900052" y="1037661"/>
                    <a:pt x="848339" y="1064133"/>
                    <a:pt x="799523" y="1077865"/>
                  </a:cubicBezTo>
                  <a:cubicBezTo>
                    <a:pt x="721934" y="1099812"/>
                    <a:pt x="636447" y="1089057"/>
                    <a:pt x="553818" y="1078738"/>
                  </a:cubicBezTo>
                  <a:lnTo>
                    <a:pt x="542705" y="1077349"/>
                  </a:lnTo>
                  <a:cubicBezTo>
                    <a:pt x="475078" y="1068935"/>
                    <a:pt x="365064" y="1043654"/>
                    <a:pt x="361095" y="969478"/>
                  </a:cubicBezTo>
                  <a:close/>
                  <a:moveTo>
                    <a:pt x="323273" y="998847"/>
                  </a:moveTo>
                  <a:cubicBezTo>
                    <a:pt x="329782" y="1020715"/>
                    <a:pt x="342958" y="1039448"/>
                    <a:pt x="359944" y="1054568"/>
                  </a:cubicBezTo>
                  <a:cubicBezTo>
                    <a:pt x="407331" y="1096796"/>
                    <a:pt x="476467" y="1111361"/>
                    <a:pt x="537546" y="1118942"/>
                  </a:cubicBezTo>
                  <a:lnTo>
                    <a:pt x="548619" y="1120331"/>
                  </a:lnTo>
                  <a:cubicBezTo>
                    <a:pt x="595331" y="1126204"/>
                    <a:pt x="645615" y="1132515"/>
                    <a:pt x="696018" y="1132515"/>
                  </a:cubicBezTo>
                  <a:cubicBezTo>
                    <a:pt x="734753" y="1132515"/>
                    <a:pt x="773568" y="1128784"/>
                    <a:pt x="810914" y="1118267"/>
                  </a:cubicBezTo>
                  <a:cubicBezTo>
                    <a:pt x="891043" y="1095685"/>
                    <a:pt x="1024274" y="1014127"/>
                    <a:pt x="970537" y="911773"/>
                  </a:cubicBezTo>
                  <a:cubicBezTo>
                    <a:pt x="1002485" y="917607"/>
                    <a:pt x="1016535" y="936260"/>
                    <a:pt x="1028044" y="947412"/>
                  </a:cubicBezTo>
                  <a:cubicBezTo>
                    <a:pt x="1044594" y="963406"/>
                    <a:pt x="1054158" y="981663"/>
                    <a:pt x="1058524" y="1004364"/>
                  </a:cubicBezTo>
                  <a:cubicBezTo>
                    <a:pt x="1067057" y="1048734"/>
                    <a:pt x="1052492" y="1102074"/>
                    <a:pt x="1020424" y="1134340"/>
                  </a:cubicBezTo>
                  <a:cubicBezTo>
                    <a:pt x="990738" y="1164146"/>
                    <a:pt x="948113" y="1181926"/>
                    <a:pt x="908902" y="1193554"/>
                  </a:cubicBezTo>
                  <a:cubicBezTo>
                    <a:pt x="839211" y="1214192"/>
                    <a:pt x="763249" y="1218914"/>
                    <a:pt x="690859" y="1217922"/>
                  </a:cubicBezTo>
                  <a:cubicBezTo>
                    <a:pt x="618746" y="1216930"/>
                    <a:pt x="546119" y="1207286"/>
                    <a:pt x="476268" y="1189188"/>
                  </a:cubicBezTo>
                  <a:cubicBezTo>
                    <a:pt x="435628" y="1178711"/>
                    <a:pt x="391853" y="1165971"/>
                    <a:pt x="355063" y="1145810"/>
                  </a:cubicBezTo>
                  <a:cubicBezTo>
                    <a:pt x="338791" y="1134777"/>
                    <a:pt x="322519" y="1123744"/>
                    <a:pt x="306247" y="1112711"/>
                  </a:cubicBezTo>
                  <a:cubicBezTo>
                    <a:pt x="270012" y="1088144"/>
                    <a:pt x="246438" y="1032740"/>
                    <a:pt x="253423" y="989918"/>
                  </a:cubicBezTo>
                  <a:cubicBezTo>
                    <a:pt x="257034" y="967851"/>
                    <a:pt x="268742" y="948682"/>
                    <a:pt x="286681" y="935387"/>
                  </a:cubicBezTo>
                  <a:cubicBezTo>
                    <a:pt x="292555" y="931021"/>
                    <a:pt x="315018" y="915344"/>
                    <a:pt x="322360" y="919829"/>
                  </a:cubicBezTo>
                  <a:cubicBezTo>
                    <a:pt x="326448" y="922330"/>
                    <a:pt x="326131" y="928203"/>
                    <a:pt x="324344" y="934871"/>
                  </a:cubicBezTo>
                  <a:cubicBezTo>
                    <a:pt x="321725" y="944475"/>
                    <a:pt x="315931" y="955707"/>
                    <a:pt x="315693" y="960747"/>
                  </a:cubicBezTo>
                  <a:cubicBezTo>
                    <a:pt x="314978" y="972336"/>
                    <a:pt x="319939" y="987616"/>
                    <a:pt x="323273" y="998847"/>
                  </a:cubicBezTo>
                  <a:close/>
                  <a:moveTo>
                    <a:pt x="260686" y="587883"/>
                  </a:moveTo>
                  <a:cubicBezTo>
                    <a:pt x="247708" y="529383"/>
                    <a:pt x="237865" y="470249"/>
                    <a:pt x="231238" y="410757"/>
                  </a:cubicBezTo>
                  <a:cubicBezTo>
                    <a:pt x="227943" y="380952"/>
                    <a:pt x="225443" y="351107"/>
                    <a:pt x="223776" y="321183"/>
                  </a:cubicBezTo>
                  <a:cubicBezTo>
                    <a:pt x="223022" y="308006"/>
                    <a:pt x="229412" y="242998"/>
                    <a:pt x="221236" y="235378"/>
                  </a:cubicBezTo>
                  <a:cubicBezTo>
                    <a:pt x="296127" y="304673"/>
                    <a:pt x="468490" y="315507"/>
                    <a:pt x="585409" y="315507"/>
                  </a:cubicBezTo>
                  <a:cubicBezTo>
                    <a:pt x="619262" y="315507"/>
                    <a:pt x="648433" y="314595"/>
                    <a:pt x="669308" y="313999"/>
                  </a:cubicBezTo>
                  <a:cubicBezTo>
                    <a:pt x="751144" y="311459"/>
                    <a:pt x="834567" y="306260"/>
                    <a:pt x="914419" y="286932"/>
                  </a:cubicBezTo>
                  <a:cubicBezTo>
                    <a:pt x="942041" y="280304"/>
                    <a:pt x="967362" y="267604"/>
                    <a:pt x="994310" y="260024"/>
                  </a:cubicBezTo>
                  <a:cubicBezTo>
                    <a:pt x="1050309" y="244308"/>
                    <a:pt x="1040585" y="299037"/>
                    <a:pt x="1032489" y="334795"/>
                  </a:cubicBezTo>
                  <a:cubicBezTo>
                    <a:pt x="1018122" y="398335"/>
                    <a:pt x="1019630" y="465606"/>
                    <a:pt x="1011772" y="530574"/>
                  </a:cubicBezTo>
                  <a:cubicBezTo>
                    <a:pt x="1000739" y="621935"/>
                    <a:pt x="983475" y="712541"/>
                    <a:pt x="959940" y="801521"/>
                  </a:cubicBezTo>
                  <a:cubicBezTo>
                    <a:pt x="947518" y="848630"/>
                    <a:pt x="937596" y="896493"/>
                    <a:pt x="911799" y="938641"/>
                  </a:cubicBezTo>
                  <a:cubicBezTo>
                    <a:pt x="890686" y="973209"/>
                    <a:pt x="859888" y="978646"/>
                    <a:pt x="822939" y="990870"/>
                  </a:cubicBezTo>
                  <a:cubicBezTo>
                    <a:pt x="788411" y="1002300"/>
                    <a:pt x="753248" y="1004761"/>
                    <a:pt x="717092" y="1005435"/>
                  </a:cubicBezTo>
                  <a:cubicBezTo>
                    <a:pt x="656847" y="1006586"/>
                    <a:pt x="596482" y="1003610"/>
                    <a:pt x="536593" y="996426"/>
                  </a:cubicBezTo>
                  <a:cubicBezTo>
                    <a:pt x="499486" y="991981"/>
                    <a:pt x="460632" y="985512"/>
                    <a:pt x="427850" y="968526"/>
                  </a:cubicBezTo>
                  <a:cubicBezTo>
                    <a:pt x="380264" y="943999"/>
                    <a:pt x="355182" y="894112"/>
                    <a:pt x="340100" y="845098"/>
                  </a:cubicBezTo>
                  <a:cubicBezTo>
                    <a:pt x="331409" y="816642"/>
                    <a:pt x="318629" y="789059"/>
                    <a:pt x="309065" y="760841"/>
                  </a:cubicBezTo>
                  <a:cubicBezTo>
                    <a:pt x="289856" y="704088"/>
                    <a:pt x="273703" y="646303"/>
                    <a:pt x="260686" y="587883"/>
                  </a:cubicBezTo>
                  <a:close/>
                  <a:moveTo>
                    <a:pt x="1047253" y="613481"/>
                  </a:moveTo>
                  <a:cubicBezTo>
                    <a:pt x="1122580" y="548592"/>
                    <a:pt x="1253390" y="434530"/>
                    <a:pt x="1209496" y="318841"/>
                  </a:cubicBezTo>
                  <a:cubicBezTo>
                    <a:pt x="1183143" y="249388"/>
                    <a:pt x="1108491" y="249229"/>
                    <a:pt x="1068367" y="290226"/>
                  </a:cubicBezTo>
                  <a:cubicBezTo>
                    <a:pt x="1068367" y="280939"/>
                    <a:pt x="1067851" y="271692"/>
                    <a:pt x="1067692" y="262405"/>
                  </a:cubicBezTo>
                  <a:cubicBezTo>
                    <a:pt x="1109602" y="188904"/>
                    <a:pt x="1166593" y="180053"/>
                    <a:pt x="1238944" y="237243"/>
                  </a:cubicBezTo>
                  <a:cubicBezTo>
                    <a:pt x="1279385" y="284749"/>
                    <a:pt x="1290696" y="339082"/>
                    <a:pt x="1272956" y="400280"/>
                  </a:cubicBezTo>
                  <a:cubicBezTo>
                    <a:pt x="1259978" y="453937"/>
                    <a:pt x="1223267" y="503071"/>
                    <a:pt x="1186358" y="542004"/>
                  </a:cubicBezTo>
                  <a:cubicBezTo>
                    <a:pt x="1138455" y="592566"/>
                    <a:pt x="1082694" y="635032"/>
                    <a:pt x="1030386" y="681029"/>
                  </a:cubicBezTo>
                  <a:cubicBezTo>
                    <a:pt x="1034553" y="659678"/>
                    <a:pt x="1038006" y="638207"/>
                    <a:pt x="1041498" y="616696"/>
                  </a:cubicBezTo>
                  <a:cubicBezTo>
                    <a:pt x="1043443" y="615862"/>
                    <a:pt x="1045387" y="615069"/>
                    <a:pt x="1047253" y="613481"/>
                  </a:cubicBezTo>
                  <a:close/>
                  <a:moveTo>
                    <a:pt x="1063842" y="375356"/>
                  </a:moveTo>
                  <a:cubicBezTo>
                    <a:pt x="1064477" y="348011"/>
                    <a:pt x="1065231" y="322691"/>
                    <a:pt x="1094441" y="308840"/>
                  </a:cubicBezTo>
                  <a:cubicBezTo>
                    <a:pt x="1155362" y="279868"/>
                    <a:pt x="1183818" y="352496"/>
                    <a:pt x="1167943" y="399922"/>
                  </a:cubicBezTo>
                  <a:cubicBezTo>
                    <a:pt x="1159529" y="428180"/>
                    <a:pt x="1143654" y="453025"/>
                    <a:pt x="1126072" y="476242"/>
                  </a:cubicBezTo>
                  <a:cubicBezTo>
                    <a:pt x="1104046" y="505333"/>
                    <a:pt x="1077892" y="530653"/>
                    <a:pt x="1050706" y="554863"/>
                  </a:cubicBezTo>
                  <a:cubicBezTo>
                    <a:pt x="1058484" y="495292"/>
                    <a:pt x="1062334" y="436038"/>
                    <a:pt x="1063842" y="375356"/>
                  </a:cubicBezTo>
                  <a:close/>
                  <a:moveTo>
                    <a:pt x="13155" y="1159740"/>
                  </a:moveTo>
                  <a:cubicBezTo>
                    <a:pt x="86140" y="1387944"/>
                    <a:pt x="417015" y="1403978"/>
                    <a:pt x="614500" y="1414177"/>
                  </a:cubicBezTo>
                  <a:cubicBezTo>
                    <a:pt x="843219" y="1426044"/>
                    <a:pt x="1146234" y="1397389"/>
                    <a:pt x="1251168" y="1155137"/>
                  </a:cubicBezTo>
                  <a:cubicBezTo>
                    <a:pt x="1328241" y="977218"/>
                    <a:pt x="1221402" y="755285"/>
                    <a:pt x="1010780" y="771279"/>
                  </a:cubicBezTo>
                  <a:cubicBezTo>
                    <a:pt x="1013003" y="762111"/>
                    <a:pt x="1014868" y="752824"/>
                    <a:pt x="1016932" y="743577"/>
                  </a:cubicBezTo>
                  <a:cubicBezTo>
                    <a:pt x="1021218" y="743299"/>
                    <a:pt x="1025544" y="741870"/>
                    <a:pt x="1029473" y="738140"/>
                  </a:cubicBezTo>
                  <a:cubicBezTo>
                    <a:pt x="1151274" y="622054"/>
                    <a:pt x="1398766" y="466320"/>
                    <a:pt x="1304785" y="261413"/>
                  </a:cubicBezTo>
                  <a:cubicBezTo>
                    <a:pt x="1259145" y="161917"/>
                    <a:pt x="1138971" y="131754"/>
                    <a:pt x="1066978" y="192238"/>
                  </a:cubicBezTo>
                  <a:cubicBezTo>
                    <a:pt x="1069994" y="184538"/>
                    <a:pt x="1072296" y="176601"/>
                    <a:pt x="1073169" y="168108"/>
                  </a:cubicBezTo>
                  <a:cubicBezTo>
                    <a:pt x="1081900" y="82700"/>
                    <a:pt x="985380" y="28963"/>
                    <a:pt x="784244" y="8286"/>
                  </a:cubicBezTo>
                  <a:cubicBezTo>
                    <a:pt x="764876" y="8286"/>
                    <a:pt x="745866" y="6381"/>
                    <a:pt x="725784" y="4317"/>
                  </a:cubicBezTo>
                  <a:cubicBezTo>
                    <a:pt x="705146" y="2293"/>
                    <a:pt x="683834" y="71"/>
                    <a:pt x="661649" y="71"/>
                  </a:cubicBezTo>
                  <a:cubicBezTo>
                    <a:pt x="650060" y="71"/>
                    <a:pt x="640694" y="9477"/>
                    <a:pt x="640694" y="21065"/>
                  </a:cubicBezTo>
                  <a:cubicBezTo>
                    <a:pt x="640694" y="32654"/>
                    <a:pt x="650060" y="42060"/>
                    <a:pt x="661649" y="42060"/>
                  </a:cubicBezTo>
                  <a:cubicBezTo>
                    <a:pt x="681691" y="42060"/>
                    <a:pt x="701059" y="44005"/>
                    <a:pt x="721617" y="46068"/>
                  </a:cubicBezTo>
                  <a:cubicBezTo>
                    <a:pt x="741818" y="48093"/>
                    <a:pt x="763685" y="49521"/>
                    <a:pt x="782021" y="50117"/>
                  </a:cubicBezTo>
                  <a:cubicBezTo>
                    <a:pt x="946169" y="67103"/>
                    <a:pt x="1037093" y="108576"/>
                    <a:pt x="1031457" y="163861"/>
                  </a:cubicBezTo>
                  <a:cubicBezTo>
                    <a:pt x="1028481" y="193150"/>
                    <a:pt x="987047" y="262247"/>
                    <a:pt x="666292" y="272089"/>
                  </a:cubicBezTo>
                  <a:cubicBezTo>
                    <a:pt x="347959" y="282209"/>
                    <a:pt x="254494" y="228472"/>
                    <a:pt x="232230" y="181879"/>
                  </a:cubicBezTo>
                  <a:cubicBezTo>
                    <a:pt x="221633" y="159734"/>
                    <a:pt x="226118" y="146359"/>
                    <a:pt x="230404" y="138223"/>
                  </a:cubicBezTo>
                  <a:cubicBezTo>
                    <a:pt x="248660" y="103457"/>
                    <a:pt x="318550" y="74802"/>
                    <a:pt x="427215" y="57578"/>
                  </a:cubicBezTo>
                  <a:cubicBezTo>
                    <a:pt x="438645" y="55713"/>
                    <a:pt x="446423" y="44997"/>
                    <a:pt x="444638" y="33567"/>
                  </a:cubicBezTo>
                  <a:cubicBezTo>
                    <a:pt x="442812" y="22137"/>
                    <a:pt x="432255" y="14517"/>
                    <a:pt x="420626" y="16104"/>
                  </a:cubicBezTo>
                  <a:cubicBezTo>
                    <a:pt x="346292" y="26304"/>
                    <a:pt x="225165" y="47974"/>
                    <a:pt x="190240" y="126039"/>
                  </a:cubicBezTo>
                  <a:cubicBezTo>
                    <a:pt x="146068" y="224742"/>
                    <a:pt x="182065" y="368847"/>
                    <a:pt x="196749" y="470567"/>
                  </a:cubicBezTo>
                  <a:cubicBezTo>
                    <a:pt x="205401" y="530217"/>
                    <a:pt x="217188" y="589431"/>
                    <a:pt x="232071" y="647811"/>
                  </a:cubicBezTo>
                  <a:cubicBezTo>
                    <a:pt x="236317" y="664480"/>
                    <a:pt x="270211" y="812475"/>
                    <a:pt x="282990" y="812752"/>
                  </a:cubicBezTo>
                  <a:cubicBezTo>
                    <a:pt x="100626" y="808546"/>
                    <a:pt x="-45543" y="976225"/>
                    <a:pt x="13155" y="1159740"/>
                  </a:cubicBezTo>
                  <a:close/>
                </a:path>
              </a:pathLst>
            </a:custGeom>
            <a:grpFill/>
            <a:ln w="39688" cap="flat">
              <a:noFill/>
              <a:prstDash val="solid"/>
              <a:round/>
            </a:ln>
          </p:spPr>
          <p:txBody>
            <a:bodyPr rtlCol="0" anchor="ctr"/>
            <a:lstStyle/>
            <a:p>
              <a:endParaRPr lang="x-none"/>
            </a:p>
          </p:txBody>
        </p:sp>
        <p:sp>
          <p:nvSpPr>
            <p:cNvPr id="90" name="Freeform 89">
              <a:extLst>
                <a:ext uri="{FF2B5EF4-FFF2-40B4-BE49-F238E27FC236}">
                  <a16:creationId xmlns:a16="http://schemas.microsoft.com/office/drawing/2014/main" xmlns="" id="{D6AB5C18-1972-DD4C-9780-C929C2437745}"/>
                </a:ext>
              </a:extLst>
            </p:cNvPr>
            <p:cNvSpPr/>
            <p:nvPr/>
          </p:nvSpPr>
          <p:spPr>
            <a:xfrm>
              <a:off x="5819802" y="2247889"/>
              <a:ext cx="394997" cy="1114173"/>
            </a:xfrm>
            <a:custGeom>
              <a:avLst/>
              <a:gdLst>
                <a:gd name="connsiteX0" fmla="*/ 236926 w 394997"/>
                <a:gd name="connsiteY0" fmla="*/ 668289 h 1114173"/>
                <a:gd name="connsiteX1" fmla="*/ 218312 w 394997"/>
                <a:gd name="connsiteY1" fmla="*/ 1037026 h 1114173"/>
                <a:gd name="connsiteX2" fmla="*/ 120522 w 394997"/>
                <a:gd name="connsiteY2" fmla="*/ 426790 h 1114173"/>
                <a:gd name="connsiteX3" fmla="*/ 334875 w 394997"/>
                <a:gd name="connsiteY3" fmla="*/ 117942 h 1114173"/>
                <a:gd name="connsiteX4" fmla="*/ 236926 w 394997"/>
                <a:gd name="connsiteY4" fmla="*/ 668289 h 1114173"/>
                <a:gd name="connsiteX5" fmla="*/ 327691 w 394997"/>
                <a:gd name="connsiteY5" fmla="*/ 507 h 1114173"/>
                <a:gd name="connsiteX6" fmla="*/ 302093 w 394997"/>
                <a:gd name="connsiteY6" fmla="*/ 34241 h 1114173"/>
                <a:gd name="connsiteX7" fmla="*/ 117149 w 394997"/>
                <a:gd name="connsiteY7" fmla="*/ 361306 h 1114173"/>
                <a:gd name="connsiteX8" fmla="*/ 3166 w 394997"/>
                <a:gd name="connsiteY8" fmla="*/ 623005 h 1114173"/>
                <a:gd name="connsiteX9" fmla="*/ 221130 w 394997"/>
                <a:gd name="connsiteY9" fmla="*/ 1099454 h 1114173"/>
                <a:gd name="connsiteX10" fmla="*/ 232997 w 394997"/>
                <a:gd name="connsiteY10" fmla="*/ 1106836 h 1114173"/>
                <a:gd name="connsiteX11" fmla="*/ 279431 w 394997"/>
                <a:gd name="connsiteY11" fmla="*/ 1107908 h 1114173"/>
                <a:gd name="connsiteX12" fmla="*/ 242006 w 394997"/>
                <a:gd name="connsiteY12" fmla="*/ 978765 h 1114173"/>
                <a:gd name="connsiteX13" fmla="*/ 240815 w 394997"/>
                <a:gd name="connsiteY13" fmla="*/ 807195 h 1114173"/>
                <a:gd name="connsiteX14" fmla="*/ 360513 w 394997"/>
                <a:gd name="connsiteY14" fmla="*/ 468780 h 1114173"/>
                <a:gd name="connsiteX15" fmla="*/ 392461 w 394997"/>
                <a:gd name="connsiteY15" fmla="*/ 205850 h 1114173"/>
                <a:gd name="connsiteX16" fmla="*/ 327691 w 394997"/>
                <a:gd name="connsiteY16" fmla="*/ 507 h 1114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997" h="1114173">
                  <a:moveTo>
                    <a:pt x="236926" y="668289"/>
                  </a:moveTo>
                  <a:cubicBezTo>
                    <a:pt x="192198" y="788185"/>
                    <a:pt x="169219" y="919948"/>
                    <a:pt x="218312" y="1037026"/>
                  </a:cubicBezTo>
                  <a:cubicBezTo>
                    <a:pt x="34162" y="888594"/>
                    <a:pt x="-14058" y="628840"/>
                    <a:pt x="120522" y="426790"/>
                  </a:cubicBezTo>
                  <a:cubicBezTo>
                    <a:pt x="191206" y="320706"/>
                    <a:pt x="293600" y="233790"/>
                    <a:pt x="334875" y="117942"/>
                  </a:cubicBezTo>
                  <a:cubicBezTo>
                    <a:pt x="380436" y="309077"/>
                    <a:pt x="308205" y="477313"/>
                    <a:pt x="236926" y="668289"/>
                  </a:cubicBezTo>
                  <a:close/>
                  <a:moveTo>
                    <a:pt x="327691" y="507"/>
                  </a:moveTo>
                  <a:cubicBezTo>
                    <a:pt x="313404" y="4753"/>
                    <a:pt x="304236" y="19477"/>
                    <a:pt x="302093" y="34241"/>
                  </a:cubicBezTo>
                  <a:cubicBezTo>
                    <a:pt x="281693" y="172076"/>
                    <a:pt x="202080" y="252324"/>
                    <a:pt x="117149" y="361306"/>
                  </a:cubicBezTo>
                  <a:cubicBezTo>
                    <a:pt x="56625" y="438974"/>
                    <a:pt x="15271" y="524422"/>
                    <a:pt x="3166" y="623005"/>
                  </a:cubicBezTo>
                  <a:cubicBezTo>
                    <a:pt x="-18225" y="797591"/>
                    <a:pt x="69960" y="1001982"/>
                    <a:pt x="221130" y="1099454"/>
                  </a:cubicBezTo>
                  <a:cubicBezTo>
                    <a:pt x="225020" y="1101994"/>
                    <a:pt x="228988" y="1104455"/>
                    <a:pt x="232997" y="1106836"/>
                  </a:cubicBezTo>
                  <a:cubicBezTo>
                    <a:pt x="247086" y="1115210"/>
                    <a:pt x="266096" y="1117472"/>
                    <a:pt x="279431" y="1107908"/>
                  </a:cubicBezTo>
                  <a:cubicBezTo>
                    <a:pt x="309514" y="1086278"/>
                    <a:pt x="249586" y="1007340"/>
                    <a:pt x="242006" y="978765"/>
                  </a:cubicBezTo>
                  <a:cubicBezTo>
                    <a:pt x="227123" y="922567"/>
                    <a:pt x="229584" y="863790"/>
                    <a:pt x="240815" y="807195"/>
                  </a:cubicBezTo>
                  <a:cubicBezTo>
                    <a:pt x="264152" y="689164"/>
                    <a:pt x="322452" y="582088"/>
                    <a:pt x="360513" y="468780"/>
                  </a:cubicBezTo>
                  <a:cubicBezTo>
                    <a:pt x="388850" y="384325"/>
                    <a:pt x="400597" y="294671"/>
                    <a:pt x="392461" y="205850"/>
                  </a:cubicBezTo>
                  <a:cubicBezTo>
                    <a:pt x="389366" y="172115"/>
                    <a:pt x="366625" y="-11043"/>
                    <a:pt x="327691" y="507"/>
                  </a:cubicBezTo>
                  <a:close/>
                </a:path>
              </a:pathLst>
            </a:custGeom>
            <a:grpFill/>
            <a:ln w="39688" cap="flat">
              <a:noFill/>
              <a:prstDash val="solid"/>
              <a:round/>
            </a:ln>
          </p:spPr>
          <p:txBody>
            <a:bodyPr rtlCol="0" anchor="ctr"/>
            <a:lstStyle/>
            <a:p>
              <a:endParaRPr lang="x-none"/>
            </a:p>
          </p:txBody>
        </p:sp>
        <p:sp>
          <p:nvSpPr>
            <p:cNvPr id="91" name="Freeform 90">
              <a:extLst>
                <a:ext uri="{FF2B5EF4-FFF2-40B4-BE49-F238E27FC236}">
                  <a16:creationId xmlns:a16="http://schemas.microsoft.com/office/drawing/2014/main" xmlns="" id="{DA209CDA-76D0-E04D-824B-07EC14DDBADF}"/>
                </a:ext>
              </a:extLst>
            </p:cNvPr>
            <p:cNvSpPr/>
            <p:nvPr/>
          </p:nvSpPr>
          <p:spPr>
            <a:xfrm>
              <a:off x="6070157" y="2642622"/>
              <a:ext cx="252150" cy="512904"/>
            </a:xfrm>
            <a:custGeom>
              <a:avLst/>
              <a:gdLst>
                <a:gd name="connsiteX0" fmla="*/ 203200 w 252150"/>
                <a:gd name="connsiteY0" fmla="*/ 112075 h 512904"/>
                <a:gd name="connsiteX1" fmla="*/ 49728 w 252150"/>
                <a:gd name="connsiteY1" fmla="*/ 460532 h 512904"/>
                <a:gd name="connsiteX2" fmla="*/ 203200 w 252150"/>
                <a:gd name="connsiteY2" fmla="*/ 112075 h 512904"/>
                <a:gd name="connsiteX3" fmla="*/ 5080 w 252150"/>
                <a:gd name="connsiteY3" fmla="*/ 450293 h 512904"/>
                <a:gd name="connsiteX4" fmla="*/ 39211 w 252150"/>
                <a:gd name="connsiteY4" fmla="*/ 499267 h 512904"/>
                <a:gd name="connsiteX5" fmla="*/ 79255 w 252150"/>
                <a:gd name="connsiteY5" fmla="*/ 510380 h 512904"/>
                <a:gd name="connsiteX6" fmla="*/ 141208 w 252150"/>
                <a:gd name="connsiteY6" fmla="*/ 367663 h 512904"/>
                <a:gd name="connsiteX7" fmla="*/ 234077 w 252150"/>
                <a:gd name="connsiteY7" fmla="*/ 228003 h 512904"/>
                <a:gd name="connsiteX8" fmla="*/ 227012 w 252150"/>
                <a:gd name="connsiteY8" fmla="*/ 21231 h 512904"/>
                <a:gd name="connsiteX9" fmla="*/ 182007 w 252150"/>
                <a:gd name="connsiteY9" fmla="*/ 45916 h 512904"/>
                <a:gd name="connsiteX10" fmla="*/ 120888 w 252150"/>
                <a:gd name="connsiteY10" fmla="*/ 160534 h 512904"/>
                <a:gd name="connsiteX11" fmla="*/ 56594 w 252150"/>
                <a:gd name="connsiteY11" fmla="*/ 259912 h 512904"/>
                <a:gd name="connsiteX12" fmla="*/ 5080 w 252150"/>
                <a:gd name="connsiteY12" fmla="*/ 450293 h 51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50" h="512904">
                  <a:moveTo>
                    <a:pt x="203200" y="112075"/>
                  </a:moveTo>
                  <a:cubicBezTo>
                    <a:pt x="222924" y="248918"/>
                    <a:pt x="80764" y="331786"/>
                    <a:pt x="49728" y="460532"/>
                  </a:cubicBezTo>
                  <a:cubicBezTo>
                    <a:pt x="29567" y="333969"/>
                    <a:pt x="146288" y="227328"/>
                    <a:pt x="203200" y="112075"/>
                  </a:cubicBezTo>
                  <a:close/>
                  <a:moveTo>
                    <a:pt x="5080" y="450293"/>
                  </a:moveTo>
                  <a:cubicBezTo>
                    <a:pt x="8929" y="462874"/>
                    <a:pt x="22661" y="484980"/>
                    <a:pt x="39211" y="499267"/>
                  </a:cubicBezTo>
                  <a:cubicBezTo>
                    <a:pt x="51990" y="510340"/>
                    <a:pt x="66436" y="516730"/>
                    <a:pt x="79255" y="510380"/>
                  </a:cubicBezTo>
                  <a:cubicBezTo>
                    <a:pt x="100369" y="499942"/>
                    <a:pt x="123269" y="392468"/>
                    <a:pt x="141208" y="367663"/>
                  </a:cubicBezTo>
                  <a:cubicBezTo>
                    <a:pt x="174029" y="322340"/>
                    <a:pt x="213399" y="280946"/>
                    <a:pt x="234077" y="228003"/>
                  </a:cubicBezTo>
                  <a:cubicBezTo>
                    <a:pt x="255666" y="172718"/>
                    <a:pt x="263049" y="72031"/>
                    <a:pt x="227012" y="21231"/>
                  </a:cubicBezTo>
                  <a:cubicBezTo>
                    <a:pt x="193794" y="-25680"/>
                    <a:pt x="193238" y="15397"/>
                    <a:pt x="182007" y="45916"/>
                  </a:cubicBezTo>
                  <a:cubicBezTo>
                    <a:pt x="168275" y="83302"/>
                    <a:pt x="142160" y="126403"/>
                    <a:pt x="120888" y="160534"/>
                  </a:cubicBezTo>
                  <a:cubicBezTo>
                    <a:pt x="100012" y="193991"/>
                    <a:pt x="77509" y="226495"/>
                    <a:pt x="56594" y="259912"/>
                  </a:cubicBezTo>
                  <a:cubicBezTo>
                    <a:pt x="24447" y="311188"/>
                    <a:pt x="-13971" y="388182"/>
                    <a:pt x="5080" y="450293"/>
                  </a:cubicBezTo>
                  <a:close/>
                </a:path>
              </a:pathLst>
            </a:custGeom>
            <a:grpFill/>
            <a:ln w="39688" cap="flat">
              <a:noFill/>
              <a:prstDash val="solid"/>
              <a:round/>
            </a:ln>
          </p:spPr>
          <p:txBody>
            <a:bodyPr rtlCol="0" anchor="ctr"/>
            <a:lstStyle/>
            <a:p>
              <a:endParaRPr lang="x-none"/>
            </a:p>
          </p:txBody>
        </p:sp>
        <p:sp>
          <p:nvSpPr>
            <p:cNvPr id="92" name="Freeform 91">
              <a:extLst>
                <a:ext uri="{FF2B5EF4-FFF2-40B4-BE49-F238E27FC236}">
                  <a16:creationId xmlns:a16="http://schemas.microsoft.com/office/drawing/2014/main" xmlns="" id="{A7A1D178-5815-8643-9D82-B485D2C6892A}"/>
                </a:ext>
              </a:extLst>
            </p:cNvPr>
            <p:cNvSpPr/>
            <p:nvPr/>
          </p:nvSpPr>
          <p:spPr>
            <a:xfrm>
              <a:off x="5730990" y="3275193"/>
              <a:ext cx="644030" cy="181705"/>
            </a:xfrm>
            <a:custGeom>
              <a:avLst/>
              <a:gdLst>
                <a:gd name="connsiteX0" fmla="*/ 54357 w 644030"/>
                <a:gd name="connsiteY0" fmla="*/ 41795 h 181705"/>
                <a:gd name="connsiteX1" fmla="*/ 72851 w 644030"/>
                <a:gd name="connsiteY1" fmla="*/ 18617 h 181705"/>
                <a:gd name="connsiteX2" fmla="*/ 49714 w 644030"/>
                <a:gd name="connsiteY2" fmla="*/ 123 h 181705"/>
                <a:gd name="connsiteX3" fmla="*/ 6692 w 644030"/>
                <a:gd name="connsiteY3" fmla="*/ 32548 h 181705"/>
                <a:gd name="connsiteX4" fmla="*/ 11376 w 644030"/>
                <a:gd name="connsiteY4" fmla="*/ 103112 h 181705"/>
                <a:gd name="connsiteX5" fmla="*/ 100117 w 644030"/>
                <a:gd name="connsiteY5" fmla="*/ 153476 h 181705"/>
                <a:gd name="connsiteX6" fmla="*/ 338440 w 644030"/>
                <a:gd name="connsiteY6" fmla="*/ 181733 h 181705"/>
                <a:gd name="connsiteX7" fmla="*/ 523980 w 644030"/>
                <a:gd name="connsiteY7" fmla="*/ 164628 h 181705"/>
                <a:gd name="connsiteX8" fmla="*/ 642407 w 644030"/>
                <a:gd name="connsiteY8" fmla="*/ 91166 h 181705"/>
                <a:gd name="connsiteX9" fmla="*/ 631136 w 644030"/>
                <a:gd name="connsiteY9" fmla="*/ 63782 h 181705"/>
                <a:gd name="connsiteX10" fmla="*/ 603712 w 644030"/>
                <a:gd name="connsiteY10" fmla="*/ 75053 h 181705"/>
                <a:gd name="connsiteX11" fmla="*/ 516241 w 644030"/>
                <a:gd name="connsiteY11" fmla="*/ 123393 h 181705"/>
                <a:gd name="connsiteX12" fmla="*/ 109999 w 644030"/>
                <a:gd name="connsiteY12" fmla="*/ 112677 h 181705"/>
                <a:gd name="connsiteX13" fmla="*/ 46221 w 644030"/>
                <a:gd name="connsiteY13" fmla="*/ 79776 h 181705"/>
                <a:gd name="connsiteX14" fmla="*/ 44713 w 644030"/>
                <a:gd name="connsiteY14" fmla="*/ 50249 h 181705"/>
                <a:gd name="connsiteX15" fmla="*/ 54357 w 644030"/>
                <a:gd name="connsiteY15" fmla="*/ 41795 h 18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44030" h="181705">
                  <a:moveTo>
                    <a:pt x="54357" y="41795"/>
                  </a:moveTo>
                  <a:cubicBezTo>
                    <a:pt x="65867" y="40565"/>
                    <a:pt x="74161" y="30167"/>
                    <a:pt x="72851" y="18617"/>
                  </a:cubicBezTo>
                  <a:cubicBezTo>
                    <a:pt x="71582" y="7148"/>
                    <a:pt x="61541" y="-948"/>
                    <a:pt x="49714" y="123"/>
                  </a:cubicBezTo>
                  <a:cubicBezTo>
                    <a:pt x="30981" y="2187"/>
                    <a:pt x="15305" y="14014"/>
                    <a:pt x="6692" y="32548"/>
                  </a:cubicBezTo>
                  <a:cubicBezTo>
                    <a:pt x="-3745" y="54971"/>
                    <a:pt x="-1840" y="83308"/>
                    <a:pt x="11376" y="103112"/>
                  </a:cubicBezTo>
                  <a:cubicBezTo>
                    <a:pt x="31577" y="133315"/>
                    <a:pt x="65986" y="145141"/>
                    <a:pt x="100117" y="153476"/>
                  </a:cubicBezTo>
                  <a:cubicBezTo>
                    <a:pt x="177746" y="172327"/>
                    <a:pt x="258073" y="181733"/>
                    <a:pt x="338440" y="181733"/>
                  </a:cubicBezTo>
                  <a:cubicBezTo>
                    <a:pt x="400790" y="181733"/>
                    <a:pt x="463020" y="176058"/>
                    <a:pt x="523980" y="164628"/>
                  </a:cubicBezTo>
                  <a:cubicBezTo>
                    <a:pt x="564858" y="156929"/>
                    <a:pt x="621651" y="140935"/>
                    <a:pt x="642407" y="91166"/>
                  </a:cubicBezTo>
                  <a:cubicBezTo>
                    <a:pt x="646852" y="80530"/>
                    <a:pt x="641812" y="68227"/>
                    <a:pt x="631136" y="63782"/>
                  </a:cubicBezTo>
                  <a:cubicBezTo>
                    <a:pt x="620540" y="59297"/>
                    <a:pt x="608197" y="64258"/>
                    <a:pt x="603712" y="75053"/>
                  </a:cubicBezTo>
                  <a:cubicBezTo>
                    <a:pt x="593830" y="98667"/>
                    <a:pt x="566049" y="114027"/>
                    <a:pt x="516241" y="123393"/>
                  </a:cubicBezTo>
                  <a:cubicBezTo>
                    <a:pt x="382653" y="148436"/>
                    <a:pt x="242198" y="144784"/>
                    <a:pt x="109999" y="112677"/>
                  </a:cubicBezTo>
                  <a:cubicBezTo>
                    <a:pt x="84123" y="106407"/>
                    <a:pt x="58485" y="98033"/>
                    <a:pt x="46221" y="79776"/>
                  </a:cubicBezTo>
                  <a:cubicBezTo>
                    <a:pt x="41102" y="72077"/>
                    <a:pt x="40427" y="59377"/>
                    <a:pt x="44713" y="50249"/>
                  </a:cubicBezTo>
                  <a:cubicBezTo>
                    <a:pt x="47094" y="45089"/>
                    <a:pt x="50349" y="42271"/>
                    <a:pt x="54357" y="41795"/>
                  </a:cubicBezTo>
                  <a:close/>
                </a:path>
              </a:pathLst>
            </a:custGeom>
            <a:grpFill/>
            <a:ln w="39688" cap="flat">
              <a:noFill/>
              <a:prstDash val="solid"/>
              <a:round/>
            </a:ln>
          </p:spPr>
          <p:txBody>
            <a:bodyPr rtlCol="0" anchor="ctr"/>
            <a:lstStyle/>
            <a:p>
              <a:endParaRPr lang="x-none"/>
            </a:p>
          </p:txBody>
        </p:sp>
      </p:grpSp>
      <p:grpSp>
        <p:nvGrpSpPr>
          <p:cNvPr id="93" name="Graphic 2">
            <a:extLst>
              <a:ext uri="{FF2B5EF4-FFF2-40B4-BE49-F238E27FC236}">
                <a16:creationId xmlns:a16="http://schemas.microsoft.com/office/drawing/2014/main" xmlns="" id="{D78CCDB4-0E86-AB4A-98E4-F8AE6B343C5D}"/>
              </a:ext>
            </a:extLst>
          </p:cNvPr>
          <p:cNvGrpSpPr/>
          <p:nvPr/>
        </p:nvGrpSpPr>
        <p:grpSpPr>
          <a:xfrm>
            <a:off x="4520742" y="853808"/>
            <a:ext cx="755353" cy="955674"/>
            <a:chOff x="5429256" y="2247889"/>
            <a:chExt cx="1325619" cy="2359432"/>
          </a:xfrm>
          <a:solidFill>
            <a:schemeClr val="tx1">
              <a:lumMod val="75000"/>
              <a:lumOff val="25000"/>
            </a:schemeClr>
          </a:solidFill>
        </p:grpSpPr>
        <p:sp>
          <p:nvSpPr>
            <p:cNvPr id="94" name="Freeform 93">
              <a:extLst>
                <a:ext uri="{FF2B5EF4-FFF2-40B4-BE49-F238E27FC236}">
                  <a16:creationId xmlns:a16="http://schemas.microsoft.com/office/drawing/2014/main" xmlns="" id="{DCA8E139-2E59-C84B-83DF-5A2C685EDA7F}"/>
                </a:ext>
              </a:extLst>
            </p:cNvPr>
            <p:cNvSpPr/>
            <p:nvPr/>
          </p:nvSpPr>
          <p:spPr>
            <a:xfrm>
              <a:off x="5698604" y="3544319"/>
              <a:ext cx="282809" cy="544047"/>
            </a:xfrm>
            <a:custGeom>
              <a:avLst/>
              <a:gdLst>
                <a:gd name="connsiteX0" fmla="*/ 44102 w 282809"/>
                <a:gd name="connsiteY0" fmla="*/ 50993 h 544047"/>
                <a:gd name="connsiteX1" fmla="*/ 88988 w 282809"/>
                <a:gd name="connsiteY1" fmla="*/ 55042 h 544047"/>
                <a:gd name="connsiteX2" fmla="*/ 226227 w 282809"/>
                <a:gd name="connsiteY2" fmla="*/ 501725 h 544047"/>
                <a:gd name="connsiteX3" fmla="*/ 151218 w 282809"/>
                <a:gd name="connsiteY3" fmla="*/ 472039 h 544047"/>
                <a:gd name="connsiteX4" fmla="*/ 95060 w 282809"/>
                <a:gd name="connsiteY4" fmla="*/ 357302 h 544047"/>
                <a:gd name="connsiteX5" fmla="*/ 44102 w 282809"/>
                <a:gd name="connsiteY5" fmla="*/ 50993 h 544047"/>
                <a:gd name="connsiteX6" fmla="*/ 121095 w 282809"/>
                <a:gd name="connsiteY6" fmla="*/ 501288 h 544047"/>
                <a:gd name="connsiteX7" fmla="*/ 218488 w 282809"/>
                <a:gd name="connsiteY7" fmla="*/ 544111 h 544047"/>
                <a:gd name="connsiteX8" fmla="*/ 273217 w 282809"/>
                <a:gd name="connsiteY8" fmla="*/ 528395 h 544047"/>
                <a:gd name="connsiteX9" fmla="*/ 282623 w 282809"/>
                <a:gd name="connsiteY9" fmla="*/ 513472 h 544047"/>
                <a:gd name="connsiteX10" fmla="*/ 277266 w 282809"/>
                <a:gd name="connsiteY10" fmla="*/ 496724 h 544047"/>
                <a:gd name="connsiteX11" fmla="*/ 134073 w 282809"/>
                <a:gd name="connsiteY11" fmla="*/ 30674 h 544047"/>
                <a:gd name="connsiteX12" fmla="*/ 126215 w 282809"/>
                <a:gd name="connsiteY12" fmla="*/ 11147 h 544047"/>
                <a:gd name="connsiteX13" fmla="*/ 105379 w 282809"/>
                <a:gd name="connsiteY13" fmla="*/ 8250 h 544047"/>
                <a:gd name="connsiteX14" fmla="*/ 38029 w 282809"/>
                <a:gd name="connsiteY14" fmla="*/ 3051 h 544047"/>
                <a:gd name="connsiteX15" fmla="*/ 18582 w 282809"/>
                <a:gd name="connsiteY15" fmla="*/ 1940 h 544047"/>
                <a:gd name="connsiteX16" fmla="*/ 6597 w 282809"/>
                <a:gd name="connsiteY16" fmla="*/ 17299 h 544047"/>
                <a:gd name="connsiteX17" fmla="*/ 55055 w 282809"/>
                <a:gd name="connsiteY17" fmla="*/ 369843 h 544047"/>
                <a:gd name="connsiteX18" fmla="*/ 121095 w 282809"/>
                <a:gd name="connsiteY18" fmla="*/ 501288 h 54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2809" h="544047">
                  <a:moveTo>
                    <a:pt x="44102" y="50993"/>
                  </a:moveTo>
                  <a:cubicBezTo>
                    <a:pt x="58468" y="55121"/>
                    <a:pt x="74105" y="56510"/>
                    <a:pt x="88988" y="55042"/>
                  </a:cubicBezTo>
                  <a:cubicBezTo>
                    <a:pt x="74423" y="214744"/>
                    <a:pt x="124508" y="377781"/>
                    <a:pt x="226227" y="501725"/>
                  </a:cubicBezTo>
                  <a:cubicBezTo>
                    <a:pt x="201304" y="504622"/>
                    <a:pt x="171260" y="492756"/>
                    <a:pt x="151218" y="472039"/>
                  </a:cubicBezTo>
                  <a:cubicBezTo>
                    <a:pt x="123556" y="443622"/>
                    <a:pt x="109983" y="404927"/>
                    <a:pt x="95060" y="357302"/>
                  </a:cubicBezTo>
                  <a:cubicBezTo>
                    <a:pt x="60929" y="248320"/>
                    <a:pt x="33505" y="149260"/>
                    <a:pt x="44102" y="50993"/>
                  </a:cubicBezTo>
                  <a:close/>
                  <a:moveTo>
                    <a:pt x="121095" y="501288"/>
                  </a:moveTo>
                  <a:cubicBezTo>
                    <a:pt x="147130" y="528117"/>
                    <a:pt x="183563" y="544111"/>
                    <a:pt x="218488" y="544111"/>
                  </a:cubicBezTo>
                  <a:cubicBezTo>
                    <a:pt x="238531" y="544111"/>
                    <a:pt x="257462" y="538674"/>
                    <a:pt x="273217" y="528395"/>
                  </a:cubicBezTo>
                  <a:cubicBezTo>
                    <a:pt x="278377" y="525061"/>
                    <a:pt x="281830" y="519584"/>
                    <a:pt x="282623" y="513472"/>
                  </a:cubicBezTo>
                  <a:cubicBezTo>
                    <a:pt x="283378" y="507400"/>
                    <a:pt x="281472" y="501249"/>
                    <a:pt x="277266" y="496724"/>
                  </a:cubicBezTo>
                  <a:cubicBezTo>
                    <a:pt x="163600" y="371907"/>
                    <a:pt x="110062" y="197758"/>
                    <a:pt x="134073" y="30674"/>
                  </a:cubicBezTo>
                  <a:cubicBezTo>
                    <a:pt x="135145" y="23212"/>
                    <a:pt x="132168" y="15751"/>
                    <a:pt x="126215" y="11147"/>
                  </a:cubicBezTo>
                  <a:cubicBezTo>
                    <a:pt x="120301" y="6504"/>
                    <a:pt x="112404" y="5393"/>
                    <a:pt x="105379" y="8250"/>
                  </a:cubicBezTo>
                  <a:cubicBezTo>
                    <a:pt x="84225" y="16862"/>
                    <a:pt x="57595" y="14759"/>
                    <a:pt x="38029" y="3051"/>
                  </a:cubicBezTo>
                  <a:cubicBezTo>
                    <a:pt x="32155" y="-481"/>
                    <a:pt x="24853" y="-918"/>
                    <a:pt x="18582" y="1940"/>
                  </a:cubicBezTo>
                  <a:cubicBezTo>
                    <a:pt x="12312" y="4757"/>
                    <a:pt x="7827" y="10552"/>
                    <a:pt x="6597" y="17299"/>
                  </a:cubicBezTo>
                  <a:cubicBezTo>
                    <a:pt x="-14279" y="133464"/>
                    <a:pt x="17590" y="250344"/>
                    <a:pt x="55055" y="369843"/>
                  </a:cubicBezTo>
                  <a:cubicBezTo>
                    <a:pt x="68073" y="411555"/>
                    <a:pt x="84345" y="463387"/>
                    <a:pt x="121095" y="501288"/>
                  </a:cubicBezTo>
                  <a:close/>
                </a:path>
              </a:pathLst>
            </a:custGeom>
            <a:grpFill/>
            <a:ln w="39688" cap="flat">
              <a:noFill/>
              <a:prstDash val="solid"/>
              <a:round/>
            </a:ln>
          </p:spPr>
          <p:txBody>
            <a:bodyPr rtlCol="0" anchor="ctr"/>
            <a:lstStyle/>
            <a:p>
              <a:endParaRPr lang="x-none"/>
            </a:p>
          </p:txBody>
        </p:sp>
        <p:sp>
          <p:nvSpPr>
            <p:cNvPr id="95" name="Freeform 94">
              <a:extLst>
                <a:ext uri="{FF2B5EF4-FFF2-40B4-BE49-F238E27FC236}">
                  <a16:creationId xmlns:a16="http://schemas.microsoft.com/office/drawing/2014/main" xmlns="" id="{955B1B90-6B99-CD46-B2D8-ADD8573DAC13}"/>
                </a:ext>
              </a:extLst>
            </p:cNvPr>
            <p:cNvSpPr/>
            <p:nvPr/>
          </p:nvSpPr>
          <p:spPr>
            <a:xfrm>
              <a:off x="5429256" y="3190991"/>
              <a:ext cx="1325619" cy="1416330"/>
            </a:xfrm>
            <a:custGeom>
              <a:avLst/>
              <a:gdLst>
                <a:gd name="connsiteX0" fmla="*/ 298468 w 1325619"/>
                <a:gd name="connsiteY0" fmla="*/ 855377 h 1416330"/>
                <a:gd name="connsiteX1" fmla="*/ 304977 w 1325619"/>
                <a:gd name="connsiteY1" fmla="*/ 870537 h 1416330"/>
                <a:gd name="connsiteX2" fmla="*/ 241596 w 1325619"/>
                <a:gd name="connsiteY2" fmla="*/ 1101162 h 1416330"/>
                <a:gd name="connsiteX3" fmla="*/ 690859 w 1325619"/>
                <a:gd name="connsiteY3" fmla="*/ 1259872 h 1416330"/>
                <a:gd name="connsiteX4" fmla="*/ 1090473 w 1325619"/>
                <a:gd name="connsiteY4" fmla="*/ 1110290 h 1416330"/>
                <a:gd name="connsiteX5" fmla="*/ 979030 w 1325619"/>
                <a:gd name="connsiteY5" fmla="*/ 885896 h 1416330"/>
                <a:gd name="connsiteX6" fmla="*/ 1000382 w 1325619"/>
                <a:gd name="connsiteY6" fmla="*/ 810411 h 1416330"/>
                <a:gd name="connsiteX7" fmla="*/ 1011415 w 1325619"/>
                <a:gd name="connsiteY7" fmla="*/ 813030 h 1416330"/>
                <a:gd name="connsiteX8" fmla="*/ 1124167 w 1325619"/>
                <a:gd name="connsiteY8" fmla="*/ 1255784 h 1416330"/>
                <a:gd name="connsiteX9" fmla="*/ 614500 w 1325619"/>
                <a:gd name="connsiteY9" fmla="*/ 1372227 h 1416330"/>
                <a:gd name="connsiteX10" fmla="*/ 104674 w 1325619"/>
                <a:gd name="connsiteY10" fmla="*/ 1234432 h 1416330"/>
                <a:gd name="connsiteX11" fmla="*/ 298468 w 1325619"/>
                <a:gd name="connsiteY11" fmla="*/ 855377 h 1416330"/>
                <a:gd name="connsiteX12" fmla="*/ 361095 w 1325619"/>
                <a:gd name="connsiteY12" fmla="*/ 969478 h 1416330"/>
                <a:gd name="connsiteX13" fmla="*/ 408561 w 1325619"/>
                <a:gd name="connsiteY13" fmla="*/ 1005793 h 1416330"/>
                <a:gd name="connsiteX14" fmla="*/ 531593 w 1325619"/>
                <a:gd name="connsiteY14" fmla="*/ 1038058 h 1416330"/>
                <a:gd name="connsiteX15" fmla="*/ 692248 w 1325619"/>
                <a:gd name="connsiteY15" fmla="*/ 1047623 h 1416330"/>
                <a:gd name="connsiteX16" fmla="*/ 769837 w 1325619"/>
                <a:gd name="connsiteY16" fmla="*/ 1045361 h 1416330"/>
                <a:gd name="connsiteX17" fmla="*/ 922951 w 1325619"/>
                <a:gd name="connsiteY17" fmla="*/ 1000514 h 1416330"/>
                <a:gd name="connsiteX18" fmla="*/ 799523 w 1325619"/>
                <a:gd name="connsiteY18" fmla="*/ 1077865 h 1416330"/>
                <a:gd name="connsiteX19" fmla="*/ 553818 w 1325619"/>
                <a:gd name="connsiteY19" fmla="*/ 1078738 h 1416330"/>
                <a:gd name="connsiteX20" fmla="*/ 542705 w 1325619"/>
                <a:gd name="connsiteY20" fmla="*/ 1077349 h 1416330"/>
                <a:gd name="connsiteX21" fmla="*/ 361095 w 1325619"/>
                <a:gd name="connsiteY21" fmla="*/ 969478 h 1416330"/>
                <a:gd name="connsiteX22" fmla="*/ 323273 w 1325619"/>
                <a:gd name="connsiteY22" fmla="*/ 998847 h 1416330"/>
                <a:gd name="connsiteX23" fmla="*/ 359944 w 1325619"/>
                <a:gd name="connsiteY23" fmla="*/ 1054568 h 1416330"/>
                <a:gd name="connsiteX24" fmla="*/ 537546 w 1325619"/>
                <a:gd name="connsiteY24" fmla="*/ 1118942 h 1416330"/>
                <a:gd name="connsiteX25" fmla="*/ 548619 w 1325619"/>
                <a:gd name="connsiteY25" fmla="*/ 1120331 h 1416330"/>
                <a:gd name="connsiteX26" fmla="*/ 696018 w 1325619"/>
                <a:gd name="connsiteY26" fmla="*/ 1132515 h 1416330"/>
                <a:gd name="connsiteX27" fmla="*/ 810914 w 1325619"/>
                <a:gd name="connsiteY27" fmla="*/ 1118267 h 1416330"/>
                <a:gd name="connsiteX28" fmla="*/ 970537 w 1325619"/>
                <a:gd name="connsiteY28" fmla="*/ 911773 h 1416330"/>
                <a:gd name="connsiteX29" fmla="*/ 1028044 w 1325619"/>
                <a:gd name="connsiteY29" fmla="*/ 947412 h 1416330"/>
                <a:gd name="connsiteX30" fmla="*/ 1058524 w 1325619"/>
                <a:gd name="connsiteY30" fmla="*/ 1004364 h 1416330"/>
                <a:gd name="connsiteX31" fmla="*/ 1020424 w 1325619"/>
                <a:gd name="connsiteY31" fmla="*/ 1134340 h 1416330"/>
                <a:gd name="connsiteX32" fmla="*/ 908902 w 1325619"/>
                <a:gd name="connsiteY32" fmla="*/ 1193554 h 1416330"/>
                <a:gd name="connsiteX33" fmla="*/ 690859 w 1325619"/>
                <a:gd name="connsiteY33" fmla="*/ 1217922 h 1416330"/>
                <a:gd name="connsiteX34" fmla="*/ 476268 w 1325619"/>
                <a:gd name="connsiteY34" fmla="*/ 1189188 h 1416330"/>
                <a:gd name="connsiteX35" fmla="*/ 355063 w 1325619"/>
                <a:gd name="connsiteY35" fmla="*/ 1145810 h 1416330"/>
                <a:gd name="connsiteX36" fmla="*/ 306247 w 1325619"/>
                <a:gd name="connsiteY36" fmla="*/ 1112711 h 1416330"/>
                <a:gd name="connsiteX37" fmla="*/ 253423 w 1325619"/>
                <a:gd name="connsiteY37" fmla="*/ 989918 h 1416330"/>
                <a:gd name="connsiteX38" fmla="*/ 286681 w 1325619"/>
                <a:gd name="connsiteY38" fmla="*/ 935387 h 1416330"/>
                <a:gd name="connsiteX39" fmla="*/ 322360 w 1325619"/>
                <a:gd name="connsiteY39" fmla="*/ 919829 h 1416330"/>
                <a:gd name="connsiteX40" fmla="*/ 324344 w 1325619"/>
                <a:gd name="connsiteY40" fmla="*/ 934871 h 1416330"/>
                <a:gd name="connsiteX41" fmla="*/ 315693 w 1325619"/>
                <a:gd name="connsiteY41" fmla="*/ 960747 h 1416330"/>
                <a:gd name="connsiteX42" fmla="*/ 323273 w 1325619"/>
                <a:gd name="connsiteY42" fmla="*/ 998847 h 1416330"/>
                <a:gd name="connsiteX43" fmla="*/ 260686 w 1325619"/>
                <a:gd name="connsiteY43" fmla="*/ 587883 h 1416330"/>
                <a:gd name="connsiteX44" fmla="*/ 231238 w 1325619"/>
                <a:gd name="connsiteY44" fmla="*/ 410757 h 1416330"/>
                <a:gd name="connsiteX45" fmla="*/ 223776 w 1325619"/>
                <a:gd name="connsiteY45" fmla="*/ 321183 h 1416330"/>
                <a:gd name="connsiteX46" fmla="*/ 221236 w 1325619"/>
                <a:gd name="connsiteY46" fmla="*/ 235378 h 1416330"/>
                <a:gd name="connsiteX47" fmla="*/ 585409 w 1325619"/>
                <a:gd name="connsiteY47" fmla="*/ 315507 h 1416330"/>
                <a:gd name="connsiteX48" fmla="*/ 669308 w 1325619"/>
                <a:gd name="connsiteY48" fmla="*/ 313999 h 1416330"/>
                <a:gd name="connsiteX49" fmla="*/ 914419 w 1325619"/>
                <a:gd name="connsiteY49" fmla="*/ 286932 h 1416330"/>
                <a:gd name="connsiteX50" fmla="*/ 994310 w 1325619"/>
                <a:gd name="connsiteY50" fmla="*/ 260024 h 1416330"/>
                <a:gd name="connsiteX51" fmla="*/ 1032489 w 1325619"/>
                <a:gd name="connsiteY51" fmla="*/ 334795 h 1416330"/>
                <a:gd name="connsiteX52" fmla="*/ 1011772 w 1325619"/>
                <a:gd name="connsiteY52" fmla="*/ 530574 h 1416330"/>
                <a:gd name="connsiteX53" fmla="*/ 959940 w 1325619"/>
                <a:gd name="connsiteY53" fmla="*/ 801521 h 1416330"/>
                <a:gd name="connsiteX54" fmla="*/ 911799 w 1325619"/>
                <a:gd name="connsiteY54" fmla="*/ 938641 h 1416330"/>
                <a:gd name="connsiteX55" fmla="*/ 822939 w 1325619"/>
                <a:gd name="connsiteY55" fmla="*/ 990870 h 1416330"/>
                <a:gd name="connsiteX56" fmla="*/ 717092 w 1325619"/>
                <a:gd name="connsiteY56" fmla="*/ 1005435 h 1416330"/>
                <a:gd name="connsiteX57" fmla="*/ 536593 w 1325619"/>
                <a:gd name="connsiteY57" fmla="*/ 996426 h 1416330"/>
                <a:gd name="connsiteX58" fmla="*/ 427850 w 1325619"/>
                <a:gd name="connsiteY58" fmla="*/ 968526 h 1416330"/>
                <a:gd name="connsiteX59" fmla="*/ 340100 w 1325619"/>
                <a:gd name="connsiteY59" fmla="*/ 845098 h 1416330"/>
                <a:gd name="connsiteX60" fmla="*/ 309065 w 1325619"/>
                <a:gd name="connsiteY60" fmla="*/ 760841 h 1416330"/>
                <a:gd name="connsiteX61" fmla="*/ 260686 w 1325619"/>
                <a:gd name="connsiteY61" fmla="*/ 587883 h 1416330"/>
                <a:gd name="connsiteX62" fmla="*/ 1047253 w 1325619"/>
                <a:gd name="connsiteY62" fmla="*/ 613481 h 1416330"/>
                <a:gd name="connsiteX63" fmla="*/ 1209496 w 1325619"/>
                <a:gd name="connsiteY63" fmla="*/ 318841 h 1416330"/>
                <a:gd name="connsiteX64" fmla="*/ 1068367 w 1325619"/>
                <a:gd name="connsiteY64" fmla="*/ 290226 h 1416330"/>
                <a:gd name="connsiteX65" fmla="*/ 1067692 w 1325619"/>
                <a:gd name="connsiteY65" fmla="*/ 262405 h 1416330"/>
                <a:gd name="connsiteX66" fmla="*/ 1238944 w 1325619"/>
                <a:gd name="connsiteY66" fmla="*/ 237243 h 1416330"/>
                <a:gd name="connsiteX67" fmla="*/ 1272956 w 1325619"/>
                <a:gd name="connsiteY67" fmla="*/ 400280 h 1416330"/>
                <a:gd name="connsiteX68" fmla="*/ 1186358 w 1325619"/>
                <a:gd name="connsiteY68" fmla="*/ 542004 h 1416330"/>
                <a:gd name="connsiteX69" fmla="*/ 1030386 w 1325619"/>
                <a:gd name="connsiteY69" fmla="*/ 681029 h 1416330"/>
                <a:gd name="connsiteX70" fmla="*/ 1041498 w 1325619"/>
                <a:gd name="connsiteY70" fmla="*/ 616696 h 1416330"/>
                <a:gd name="connsiteX71" fmla="*/ 1047253 w 1325619"/>
                <a:gd name="connsiteY71" fmla="*/ 613481 h 1416330"/>
                <a:gd name="connsiteX72" fmla="*/ 1063842 w 1325619"/>
                <a:gd name="connsiteY72" fmla="*/ 375356 h 1416330"/>
                <a:gd name="connsiteX73" fmla="*/ 1094441 w 1325619"/>
                <a:gd name="connsiteY73" fmla="*/ 308840 h 1416330"/>
                <a:gd name="connsiteX74" fmla="*/ 1167943 w 1325619"/>
                <a:gd name="connsiteY74" fmla="*/ 399922 h 1416330"/>
                <a:gd name="connsiteX75" fmla="*/ 1126072 w 1325619"/>
                <a:gd name="connsiteY75" fmla="*/ 476242 h 1416330"/>
                <a:gd name="connsiteX76" fmla="*/ 1050706 w 1325619"/>
                <a:gd name="connsiteY76" fmla="*/ 554863 h 1416330"/>
                <a:gd name="connsiteX77" fmla="*/ 1063842 w 1325619"/>
                <a:gd name="connsiteY77" fmla="*/ 375356 h 1416330"/>
                <a:gd name="connsiteX78" fmla="*/ 13155 w 1325619"/>
                <a:gd name="connsiteY78" fmla="*/ 1159740 h 1416330"/>
                <a:gd name="connsiteX79" fmla="*/ 614500 w 1325619"/>
                <a:gd name="connsiteY79" fmla="*/ 1414177 h 1416330"/>
                <a:gd name="connsiteX80" fmla="*/ 1251168 w 1325619"/>
                <a:gd name="connsiteY80" fmla="*/ 1155137 h 1416330"/>
                <a:gd name="connsiteX81" fmla="*/ 1010780 w 1325619"/>
                <a:gd name="connsiteY81" fmla="*/ 771279 h 1416330"/>
                <a:gd name="connsiteX82" fmla="*/ 1016932 w 1325619"/>
                <a:gd name="connsiteY82" fmla="*/ 743577 h 1416330"/>
                <a:gd name="connsiteX83" fmla="*/ 1029473 w 1325619"/>
                <a:gd name="connsiteY83" fmla="*/ 738140 h 1416330"/>
                <a:gd name="connsiteX84" fmla="*/ 1304785 w 1325619"/>
                <a:gd name="connsiteY84" fmla="*/ 261413 h 1416330"/>
                <a:gd name="connsiteX85" fmla="*/ 1066978 w 1325619"/>
                <a:gd name="connsiteY85" fmla="*/ 192238 h 1416330"/>
                <a:gd name="connsiteX86" fmla="*/ 1073169 w 1325619"/>
                <a:gd name="connsiteY86" fmla="*/ 168108 h 1416330"/>
                <a:gd name="connsiteX87" fmla="*/ 784244 w 1325619"/>
                <a:gd name="connsiteY87" fmla="*/ 8286 h 1416330"/>
                <a:gd name="connsiteX88" fmla="*/ 725784 w 1325619"/>
                <a:gd name="connsiteY88" fmla="*/ 4317 h 1416330"/>
                <a:gd name="connsiteX89" fmla="*/ 661649 w 1325619"/>
                <a:gd name="connsiteY89" fmla="*/ 71 h 1416330"/>
                <a:gd name="connsiteX90" fmla="*/ 640694 w 1325619"/>
                <a:gd name="connsiteY90" fmla="*/ 21065 h 1416330"/>
                <a:gd name="connsiteX91" fmla="*/ 661649 w 1325619"/>
                <a:gd name="connsiteY91" fmla="*/ 42060 h 1416330"/>
                <a:gd name="connsiteX92" fmla="*/ 721617 w 1325619"/>
                <a:gd name="connsiteY92" fmla="*/ 46068 h 1416330"/>
                <a:gd name="connsiteX93" fmla="*/ 782021 w 1325619"/>
                <a:gd name="connsiteY93" fmla="*/ 50117 h 1416330"/>
                <a:gd name="connsiteX94" fmla="*/ 1031457 w 1325619"/>
                <a:gd name="connsiteY94" fmla="*/ 163861 h 1416330"/>
                <a:gd name="connsiteX95" fmla="*/ 666292 w 1325619"/>
                <a:gd name="connsiteY95" fmla="*/ 272089 h 1416330"/>
                <a:gd name="connsiteX96" fmla="*/ 232230 w 1325619"/>
                <a:gd name="connsiteY96" fmla="*/ 181879 h 1416330"/>
                <a:gd name="connsiteX97" fmla="*/ 230404 w 1325619"/>
                <a:gd name="connsiteY97" fmla="*/ 138223 h 1416330"/>
                <a:gd name="connsiteX98" fmla="*/ 427215 w 1325619"/>
                <a:gd name="connsiteY98" fmla="*/ 57578 h 1416330"/>
                <a:gd name="connsiteX99" fmla="*/ 444638 w 1325619"/>
                <a:gd name="connsiteY99" fmla="*/ 33567 h 1416330"/>
                <a:gd name="connsiteX100" fmla="*/ 420626 w 1325619"/>
                <a:gd name="connsiteY100" fmla="*/ 16104 h 1416330"/>
                <a:gd name="connsiteX101" fmla="*/ 190240 w 1325619"/>
                <a:gd name="connsiteY101" fmla="*/ 126039 h 1416330"/>
                <a:gd name="connsiteX102" fmla="*/ 196749 w 1325619"/>
                <a:gd name="connsiteY102" fmla="*/ 470567 h 1416330"/>
                <a:gd name="connsiteX103" fmla="*/ 232071 w 1325619"/>
                <a:gd name="connsiteY103" fmla="*/ 647811 h 1416330"/>
                <a:gd name="connsiteX104" fmla="*/ 282990 w 1325619"/>
                <a:gd name="connsiteY104" fmla="*/ 812752 h 1416330"/>
                <a:gd name="connsiteX105" fmla="*/ 13155 w 1325619"/>
                <a:gd name="connsiteY105" fmla="*/ 1159740 h 141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1325619" h="1416330">
                  <a:moveTo>
                    <a:pt x="298468" y="855377"/>
                  </a:moveTo>
                  <a:cubicBezTo>
                    <a:pt x="300492" y="860496"/>
                    <a:pt x="302913" y="865418"/>
                    <a:pt x="304977" y="870537"/>
                  </a:cubicBezTo>
                  <a:cubicBezTo>
                    <a:pt x="209489" y="901375"/>
                    <a:pt x="183216" y="1013571"/>
                    <a:pt x="241596" y="1101162"/>
                  </a:cubicBezTo>
                  <a:cubicBezTo>
                    <a:pt x="329901" y="1233758"/>
                    <a:pt x="545999" y="1257649"/>
                    <a:pt x="690859" y="1259872"/>
                  </a:cubicBezTo>
                  <a:cubicBezTo>
                    <a:pt x="826034" y="1261936"/>
                    <a:pt x="1018996" y="1246934"/>
                    <a:pt x="1090473" y="1110290"/>
                  </a:cubicBezTo>
                  <a:cubicBezTo>
                    <a:pt x="1141590" y="1012698"/>
                    <a:pt x="1089441" y="893199"/>
                    <a:pt x="979030" y="885896"/>
                  </a:cubicBezTo>
                  <a:cubicBezTo>
                    <a:pt x="986690" y="860933"/>
                    <a:pt x="993715" y="835771"/>
                    <a:pt x="1000382" y="810411"/>
                  </a:cubicBezTo>
                  <a:cubicBezTo>
                    <a:pt x="1003398" y="812157"/>
                    <a:pt x="1006891" y="813387"/>
                    <a:pt x="1011415" y="813030"/>
                  </a:cubicBezTo>
                  <a:cubicBezTo>
                    <a:pt x="1275734" y="793147"/>
                    <a:pt x="1278552" y="1120609"/>
                    <a:pt x="1124167" y="1255784"/>
                  </a:cubicBezTo>
                  <a:cubicBezTo>
                    <a:pt x="987245" y="1375601"/>
                    <a:pt x="786546" y="1381475"/>
                    <a:pt x="614500" y="1372227"/>
                  </a:cubicBezTo>
                  <a:cubicBezTo>
                    <a:pt x="461584" y="1364012"/>
                    <a:pt x="219411" y="1353773"/>
                    <a:pt x="104674" y="1234432"/>
                  </a:cubicBezTo>
                  <a:cubicBezTo>
                    <a:pt x="-48480" y="1075047"/>
                    <a:pt x="97094" y="840772"/>
                    <a:pt x="298468" y="855377"/>
                  </a:cubicBezTo>
                  <a:close/>
                  <a:moveTo>
                    <a:pt x="361095" y="969478"/>
                  </a:moveTo>
                  <a:cubicBezTo>
                    <a:pt x="374470" y="983528"/>
                    <a:pt x="390067" y="996267"/>
                    <a:pt x="408561" y="1005793"/>
                  </a:cubicBezTo>
                  <a:cubicBezTo>
                    <a:pt x="447257" y="1025795"/>
                    <a:pt x="490556" y="1033137"/>
                    <a:pt x="531593" y="1038058"/>
                  </a:cubicBezTo>
                  <a:cubicBezTo>
                    <a:pt x="584774" y="1044448"/>
                    <a:pt x="638551" y="1047623"/>
                    <a:pt x="692248" y="1047623"/>
                  </a:cubicBezTo>
                  <a:cubicBezTo>
                    <a:pt x="718164" y="1047623"/>
                    <a:pt x="744040" y="1046829"/>
                    <a:pt x="769837" y="1045361"/>
                  </a:cubicBezTo>
                  <a:cubicBezTo>
                    <a:pt x="816549" y="1042662"/>
                    <a:pt x="878105" y="1034367"/>
                    <a:pt x="922951" y="1000514"/>
                  </a:cubicBezTo>
                  <a:cubicBezTo>
                    <a:pt x="900052" y="1037661"/>
                    <a:pt x="848339" y="1064133"/>
                    <a:pt x="799523" y="1077865"/>
                  </a:cubicBezTo>
                  <a:cubicBezTo>
                    <a:pt x="721934" y="1099812"/>
                    <a:pt x="636447" y="1089057"/>
                    <a:pt x="553818" y="1078738"/>
                  </a:cubicBezTo>
                  <a:lnTo>
                    <a:pt x="542705" y="1077349"/>
                  </a:lnTo>
                  <a:cubicBezTo>
                    <a:pt x="475078" y="1068935"/>
                    <a:pt x="365064" y="1043654"/>
                    <a:pt x="361095" y="969478"/>
                  </a:cubicBezTo>
                  <a:close/>
                  <a:moveTo>
                    <a:pt x="323273" y="998847"/>
                  </a:moveTo>
                  <a:cubicBezTo>
                    <a:pt x="329782" y="1020715"/>
                    <a:pt x="342958" y="1039448"/>
                    <a:pt x="359944" y="1054568"/>
                  </a:cubicBezTo>
                  <a:cubicBezTo>
                    <a:pt x="407331" y="1096796"/>
                    <a:pt x="476467" y="1111361"/>
                    <a:pt x="537546" y="1118942"/>
                  </a:cubicBezTo>
                  <a:lnTo>
                    <a:pt x="548619" y="1120331"/>
                  </a:lnTo>
                  <a:cubicBezTo>
                    <a:pt x="595331" y="1126204"/>
                    <a:pt x="645615" y="1132515"/>
                    <a:pt x="696018" y="1132515"/>
                  </a:cubicBezTo>
                  <a:cubicBezTo>
                    <a:pt x="734753" y="1132515"/>
                    <a:pt x="773568" y="1128784"/>
                    <a:pt x="810914" y="1118267"/>
                  </a:cubicBezTo>
                  <a:cubicBezTo>
                    <a:pt x="891043" y="1095685"/>
                    <a:pt x="1024274" y="1014127"/>
                    <a:pt x="970537" y="911773"/>
                  </a:cubicBezTo>
                  <a:cubicBezTo>
                    <a:pt x="1002485" y="917607"/>
                    <a:pt x="1016535" y="936260"/>
                    <a:pt x="1028044" y="947412"/>
                  </a:cubicBezTo>
                  <a:cubicBezTo>
                    <a:pt x="1044594" y="963406"/>
                    <a:pt x="1054158" y="981663"/>
                    <a:pt x="1058524" y="1004364"/>
                  </a:cubicBezTo>
                  <a:cubicBezTo>
                    <a:pt x="1067057" y="1048734"/>
                    <a:pt x="1052492" y="1102074"/>
                    <a:pt x="1020424" y="1134340"/>
                  </a:cubicBezTo>
                  <a:cubicBezTo>
                    <a:pt x="990738" y="1164146"/>
                    <a:pt x="948113" y="1181926"/>
                    <a:pt x="908902" y="1193554"/>
                  </a:cubicBezTo>
                  <a:cubicBezTo>
                    <a:pt x="839211" y="1214192"/>
                    <a:pt x="763249" y="1218914"/>
                    <a:pt x="690859" y="1217922"/>
                  </a:cubicBezTo>
                  <a:cubicBezTo>
                    <a:pt x="618746" y="1216930"/>
                    <a:pt x="546119" y="1207286"/>
                    <a:pt x="476268" y="1189188"/>
                  </a:cubicBezTo>
                  <a:cubicBezTo>
                    <a:pt x="435628" y="1178711"/>
                    <a:pt x="391853" y="1165971"/>
                    <a:pt x="355063" y="1145810"/>
                  </a:cubicBezTo>
                  <a:cubicBezTo>
                    <a:pt x="338791" y="1134777"/>
                    <a:pt x="322519" y="1123744"/>
                    <a:pt x="306247" y="1112711"/>
                  </a:cubicBezTo>
                  <a:cubicBezTo>
                    <a:pt x="270012" y="1088144"/>
                    <a:pt x="246438" y="1032740"/>
                    <a:pt x="253423" y="989918"/>
                  </a:cubicBezTo>
                  <a:cubicBezTo>
                    <a:pt x="257034" y="967851"/>
                    <a:pt x="268742" y="948682"/>
                    <a:pt x="286681" y="935387"/>
                  </a:cubicBezTo>
                  <a:cubicBezTo>
                    <a:pt x="292555" y="931021"/>
                    <a:pt x="315018" y="915344"/>
                    <a:pt x="322360" y="919829"/>
                  </a:cubicBezTo>
                  <a:cubicBezTo>
                    <a:pt x="326448" y="922330"/>
                    <a:pt x="326131" y="928203"/>
                    <a:pt x="324344" y="934871"/>
                  </a:cubicBezTo>
                  <a:cubicBezTo>
                    <a:pt x="321725" y="944475"/>
                    <a:pt x="315931" y="955707"/>
                    <a:pt x="315693" y="960747"/>
                  </a:cubicBezTo>
                  <a:cubicBezTo>
                    <a:pt x="314978" y="972336"/>
                    <a:pt x="319939" y="987616"/>
                    <a:pt x="323273" y="998847"/>
                  </a:cubicBezTo>
                  <a:close/>
                  <a:moveTo>
                    <a:pt x="260686" y="587883"/>
                  </a:moveTo>
                  <a:cubicBezTo>
                    <a:pt x="247708" y="529383"/>
                    <a:pt x="237865" y="470249"/>
                    <a:pt x="231238" y="410757"/>
                  </a:cubicBezTo>
                  <a:cubicBezTo>
                    <a:pt x="227943" y="380952"/>
                    <a:pt x="225443" y="351107"/>
                    <a:pt x="223776" y="321183"/>
                  </a:cubicBezTo>
                  <a:cubicBezTo>
                    <a:pt x="223022" y="308006"/>
                    <a:pt x="229412" y="242998"/>
                    <a:pt x="221236" y="235378"/>
                  </a:cubicBezTo>
                  <a:cubicBezTo>
                    <a:pt x="296127" y="304673"/>
                    <a:pt x="468490" y="315507"/>
                    <a:pt x="585409" y="315507"/>
                  </a:cubicBezTo>
                  <a:cubicBezTo>
                    <a:pt x="619262" y="315507"/>
                    <a:pt x="648433" y="314595"/>
                    <a:pt x="669308" y="313999"/>
                  </a:cubicBezTo>
                  <a:cubicBezTo>
                    <a:pt x="751144" y="311459"/>
                    <a:pt x="834567" y="306260"/>
                    <a:pt x="914419" y="286932"/>
                  </a:cubicBezTo>
                  <a:cubicBezTo>
                    <a:pt x="942041" y="280304"/>
                    <a:pt x="967362" y="267604"/>
                    <a:pt x="994310" y="260024"/>
                  </a:cubicBezTo>
                  <a:cubicBezTo>
                    <a:pt x="1050309" y="244308"/>
                    <a:pt x="1040585" y="299037"/>
                    <a:pt x="1032489" y="334795"/>
                  </a:cubicBezTo>
                  <a:cubicBezTo>
                    <a:pt x="1018122" y="398335"/>
                    <a:pt x="1019630" y="465606"/>
                    <a:pt x="1011772" y="530574"/>
                  </a:cubicBezTo>
                  <a:cubicBezTo>
                    <a:pt x="1000739" y="621935"/>
                    <a:pt x="983475" y="712541"/>
                    <a:pt x="959940" y="801521"/>
                  </a:cubicBezTo>
                  <a:cubicBezTo>
                    <a:pt x="947518" y="848630"/>
                    <a:pt x="937596" y="896493"/>
                    <a:pt x="911799" y="938641"/>
                  </a:cubicBezTo>
                  <a:cubicBezTo>
                    <a:pt x="890686" y="973209"/>
                    <a:pt x="859888" y="978646"/>
                    <a:pt x="822939" y="990870"/>
                  </a:cubicBezTo>
                  <a:cubicBezTo>
                    <a:pt x="788411" y="1002300"/>
                    <a:pt x="753248" y="1004761"/>
                    <a:pt x="717092" y="1005435"/>
                  </a:cubicBezTo>
                  <a:cubicBezTo>
                    <a:pt x="656847" y="1006586"/>
                    <a:pt x="596482" y="1003610"/>
                    <a:pt x="536593" y="996426"/>
                  </a:cubicBezTo>
                  <a:cubicBezTo>
                    <a:pt x="499486" y="991981"/>
                    <a:pt x="460632" y="985512"/>
                    <a:pt x="427850" y="968526"/>
                  </a:cubicBezTo>
                  <a:cubicBezTo>
                    <a:pt x="380264" y="943999"/>
                    <a:pt x="355182" y="894112"/>
                    <a:pt x="340100" y="845098"/>
                  </a:cubicBezTo>
                  <a:cubicBezTo>
                    <a:pt x="331409" y="816642"/>
                    <a:pt x="318629" y="789059"/>
                    <a:pt x="309065" y="760841"/>
                  </a:cubicBezTo>
                  <a:cubicBezTo>
                    <a:pt x="289856" y="704088"/>
                    <a:pt x="273703" y="646303"/>
                    <a:pt x="260686" y="587883"/>
                  </a:cubicBezTo>
                  <a:close/>
                  <a:moveTo>
                    <a:pt x="1047253" y="613481"/>
                  </a:moveTo>
                  <a:cubicBezTo>
                    <a:pt x="1122580" y="548592"/>
                    <a:pt x="1253390" y="434530"/>
                    <a:pt x="1209496" y="318841"/>
                  </a:cubicBezTo>
                  <a:cubicBezTo>
                    <a:pt x="1183143" y="249388"/>
                    <a:pt x="1108491" y="249229"/>
                    <a:pt x="1068367" y="290226"/>
                  </a:cubicBezTo>
                  <a:cubicBezTo>
                    <a:pt x="1068367" y="280939"/>
                    <a:pt x="1067851" y="271692"/>
                    <a:pt x="1067692" y="262405"/>
                  </a:cubicBezTo>
                  <a:cubicBezTo>
                    <a:pt x="1109602" y="188904"/>
                    <a:pt x="1166593" y="180053"/>
                    <a:pt x="1238944" y="237243"/>
                  </a:cubicBezTo>
                  <a:cubicBezTo>
                    <a:pt x="1279385" y="284749"/>
                    <a:pt x="1290696" y="339082"/>
                    <a:pt x="1272956" y="400280"/>
                  </a:cubicBezTo>
                  <a:cubicBezTo>
                    <a:pt x="1259978" y="453937"/>
                    <a:pt x="1223267" y="503071"/>
                    <a:pt x="1186358" y="542004"/>
                  </a:cubicBezTo>
                  <a:cubicBezTo>
                    <a:pt x="1138455" y="592566"/>
                    <a:pt x="1082694" y="635032"/>
                    <a:pt x="1030386" y="681029"/>
                  </a:cubicBezTo>
                  <a:cubicBezTo>
                    <a:pt x="1034553" y="659678"/>
                    <a:pt x="1038006" y="638207"/>
                    <a:pt x="1041498" y="616696"/>
                  </a:cubicBezTo>
                  <a:cubicBezTo>
                    <a:pt x="1043443" y="615862"/>
                    <a:pt x="1045387" y="615069"/>
                    <a:pt x="1047253" y="613481"/>
                  </a:cubicBezTo>
                  <a:close/>
                  <a:moveTo>
                    <a:pt x="1063842" y="375356"/>
                  </a:moveTo>
                  <a:cubicBezTo>
                    <a:pt x="1064477" y="348011"/>
                    <a:pt x="1065231" y="322691"/>
                    <a:pt x="1094441" y="308840"/>
                  </a:cubicBezTo>
                  <a:cubicBezTo>
                    <a:pt x="1155362" y="279868"/>
                    <a:pt x="1183818" y="352496"/>
                    <a:pt x="1167943" y="399922"/>
                  </a:cubicBezTo>
                  <a:cubicBezTo>
                    <a:pt x="1159529" y="428180"/>
                    <a:pt x="1143654" y="453025"/>
                    <a:pt x="1126072" y="476242"/>
                  </a:cubicBezTo>
                  <a:cubicBezTo>
                    <a:pt x="1104046" y="505333"/>
                    <a:pt x="1077892" y="530653"/>
                    <a:pt x="1050706" y="554863"/>
                  </a:cubicBezTo>
                  <a:cubicBezTo>
                    <a:pt x="1058484" y="495292"/>
                    <a:pt x="1062334" y="436038"/>
                    <a:pt x="1063842" y="375356"/>
                  </a:cubicBezTo>
                  <a:close/>
                  <a:moveTo>
                    <a:pt x="13155" y="1159740"/>
                  </a:moveTo>
                  <a:cubicBezTo>
                    <a:pt x="86140" y="1387944"/>
                    <a:pt x="417015" y="1403978"/>
                    <a:pt x="614500" y="1414177"/>
                  </a:cubicBezTo>
                  <a:cubicBezTo>
                    <a:pt x="843219" y="1426044"/>
                    <a:pt x="1146234" y="1397389"/>
                    <a:pt x="1251168" y="1155137"/>
                  </a:cubicBezTo>
                  <a:cubicBezTo>
                    <a:pt x="1328241" y="977218"/>
                    <a:pt x="1221402" y="755285"/>
                    <a:pt x="1010780" y="771279"/>
                  </a:cubicBezTo>
                  <a:cubicBezTo>
                    <a:pt x="1013003" y="762111"/>
                    <a:pt x="1014868" y="752824"/>
                    <a:pt x="1016932" y="743577"/>
                  </a:cubicBezTo>
                  <a:cubicBezTo>
                    <a:pt x="1021218" y="743299"/>
                    <a:pt x="1025544" y="741870"/>
                    <a:pt x="1029473" y="738140"/>
                  </a:cubicBezTo>
                  <a:cubicBezTo>
                    <a:pt x="1151274" y="622054"/>
                    <a:pt x="1398766" y="466320"/>
                    <a:pt x="1304785" y="261413"/>
                  </a:cubicBezTo>
                  <a:cubicBezTo>
                    <a:pt x="1259145" y="161917"/>
                    <a:pt x="1138971" y="131754"/>
                    <a:pt x="1066978" y="192238"/>
                  </a:cubicBezTo>
                  <a:cubicBezTo>
                    <a:pt x="1069994" y="184538"/>
                    <a:pt x="1072296" y="176601"/>
                    <a:pt x="1073169" y="168108"/>
                  </a:cubicBezTo>
                  <a:cubicBezTo>
                    <a:pt x="1081900" y="82700"/>
                    <a:pt x="985380" y="28963"/>
                    <a:pt x="784244" y="8286"/>
                  </a:cubicBezTo>
                  <a:cubicBezTo>
                    <a:pt x="764876" y="8286"/>
                    <a:pt x="745866" y="6381"/>
                    <a:pt x="725784" y="4317"/>
                  </a:cubicBezTo>
                  <a:cubicBezTo>
                    <a:pt x="705146" y="2293"/>
                    <a:pt x="683834" y="71"/>
                    <a:pt x="661649" y="71"/>
                  </a:cubicBezTo>
                  <a:cubicBezTo>
                    <a:pt x="650060" y="71"/>
                    <a:pt x="640694" y="9477"/>
                    <a:pt x="640694" y="21065"/>
                  </a:cubicBezTo>
                  <a:cubicBezTo>
                    <a:pt x="640694" y="32654"/>
                    <a:pt x="650060" y="42060"/>
                    <a:pt x="661649" y="42060"/>
                  </a:cubicBezTo>
                  <a:cubicBezTo>
                    <a:pt x="681691" y="42060"/>
                    <a:pt x="701059" y="44005"/>
                    <a:pt x="721617" y="46068"/>
                  </a:cubicBezTo>
                  <a:cubicBezTo>
                    <a:pt x="741818" y="48093"/>
                    <a:pt x="763685" y="49521"/>
                    <a:pt x="782021" y="50117"/>
                  </a:cubicBezTo>
                  <a:cubicBezTo>
                    <a:pt x="946169" y="67103"/>
                    <a:pt x="1037093" y="108576"/>
                    <a:pt x="1031457" y="163861"/>
                  </a:cubicBezTo>
                  <a:cubicBezTo>
                    <a:pt x="1028481" y="193150"/>
                    <a:pt x="987047" y="262247"/>
                    <a:pt x="666292" y="272089"/>
                  </a:cubicBezTo>
                  <a:cubicBezTo>
                    <a:pt x="347959" y="282209"/>
                    <a:pt x="254494" y="228472"/>
                    <a:pt x="232230" y="181879"/>
                  </a:cubicBezTo>
                  <a:cubicBezTo>
                    <a:pt x="221633" y="159734"/>
                    <a:pt x="226118" y="146359"/>
                    <a:pt x="230404" y="138223"/>
                  </a:cubicBezTo>
                  <a:cubicBezTo>
                    <a:pt x="248660" y="103457"/>
                    <a:pt x="318550" y="74802"/>
                    <a:pt x="427215" y="57578"/>
                  </a:cubicBezTo>
                  <a:cubicBezTo>
                    <a:pt x="438645" y="55713"/>
                    <a:pt x="446423" y="44997"/>
                    <a:pt x="444638" y="33567"/>
                  </a:cubicBezTo>
                  <a:cubicBezTo>
                    <a:pt x="442812" y="22137"/>
                    <a:pt x="432255" y="14517"/>
                    <a:pt x="420626" y="16104"/>
                  </a:cubicBezTo>
                  <a:cubicBezTo>
                    <a:pt x="346292" y="26304"/>
                    <a:pt x="225165" y="47974"/>
                    <a:pt x="190240" y="126039"/>
                  </a:cubicBezTo>
                  <a:cubicBezTo>
                    <a:pt x="146068" y="224742"/>
                    <a:pt x="182065" y="368847"/>
                    <a:pt x="196749" y="470567"/>
                  </a:cubicBezTo>
                  <a:cubicBezTo>
                    <a:pt x="205401" y="530217"/>
                    <a:pt x="217188" y="589431"/>
                    <a:pt x="232071" y="647811"/>
                  </a:cubicBezTo>
                  <a:cubicBezTo>
                    <a:pt x="236317" y="664480"/>
                    <a:pt x="270211" y="812475"/>
                    <a:pt x="282990" y="812752"/>
                  </a:cubicBezTo>
                  <a:cubicBezTo>
                    <a:pt x="100626" y="808546"/>
                    <a:pt x="-45543" y="976225"/>
                    <a:pt x="13155" y="1159740"/>
                  </a:cubicBezTo>
                  <a:close/>
                </a:path>
              </a:pathLst>
            </a:custGeom>
            <a:grpFill/>
            <a:ln w="39688" cap="flat">
              <a:noFill/>
              <a:prstDash val="solid"/>
              <a:round/>
            </a:ln>
          </p:spPr>
          <p:txBody>
            <a:bodyPr rtlCol="0" anchor="ctr"/>
            <a:lstStyle/>
            <a:p>
              <a:endParaRPr lang="x-none"/>
            </a:p>
          </p:txBody>
        </p:sp>
        <p:sp>
          <p:nvSpPr>
            <p:cNvPr id="96" name="Freeform 95">
              <a:extLst>
                <a:ext uri="{FF2B5EF4-FFF2-40B4-BE49-F238E27FC236}">
                  <a16:creationId xmlns:a16="http://schemas.microsoft.com/office/drawing/2014/main" xmlns="" id="{D6AB5C18-1972-DD4C-9780-C929C2437745}"/>
                </a:ext>
              </a:extLst>
            </p:cNvPr>
            <p:cNvSpPr/>
            <p:nvPr/>
          </p:nvSpPr>
          <p:spPr>
            <a:xfrm>
              <a:off x="5819802" y="2247889"/>
              <a:ext cx="394997" cy="1114173"/>
            </a:xfrm>
            <a:custGeom>
              <a:avLst/>
              <a:gdLst>
                <a:gd name="connsiteX0" fmla="*/ 236926 w 394997"/>
                <a:gd name="connsiteY0" fmla="*/ 668289 h 1114173"/>
                <a:gd name="connsiteX1" fmla="*/ 218312 w 394997"/>
                <a:gd name="connsiteY1" fmla="*/ 1037026 h 1114173"/>
                <a:gd name="connsiteX2" fmla="*/ 120522 w 394997"/>
                <a:gd name="connsiteY2" fmla="*/ 426790 h 1114173"/>
                <a:gd name="connsiteX3" fmla="*/ 334875 w 394997"/>
                <a:gd name="connsiteY3" fmla="*/ 117942 h 1114173"/>
                <a:gd name="connsiteX4" fmla="*/ 236926 w 394997"/>
                <a:gd name="connsiteY4" fmla="*/ 668289 h 1114173"/>
                <a:gd name="connsiteX5" fmla="*/ 327691 w 394997"/>
                <a:gd name="connsiteY5" fmla="*/ 507 h 1114173"/>
                <a:gd name="connsiteX6" fmla="*/ 302093 w 394997"/>
                <a:gd name="connsiteY6" fmla="*/ 34241 h 1114173"/>
                <a:gd name="connsiteX7" fmla="*/ 117149 w 394997"/>
                <a:gd name="connsiteY7" fmla="*/ 361306 h 1114173"/>
                <a:gd name="connsiteX8" fmla="*/ 3166 w 394997"/>
                <a:gd name="connsiteY8" fmla="*/ 623005 h 1114173"/>
                <a:gd name="connsiteX9" fmla="*/ 221130 w 394997"/>
                <a:gd name="connsiteY9" fmla="*/ 1099454 h 1114173"/>
                <a:gd name="connsiteX10" fmla="*/ 232997 w 394997"/>
                <a:gd name="connsiteY10" fmla="*/ 1106836 h 1114173"/>
                <a:gd name="connsiteX11" fmla="*/ 279431 w 394997"/>
                <a:gd name="connsiteY11" fmla="*/ 1107908 h 1114173"/>
                <a:gd name="connsiteX12" fmla="*/ 242006 w 394997"/>
                <a:gd name="connsiteY12" fmla="*/ 978765 h 1114173"/>
                <a:gd name="connsiteX13" fmla="*/ 240815 w 394997"/>
                <a:gd name="connsiteY13" fmla="*/ 807195 h 1114173"/>
                <a:gd name="connsiteX14" fmla="*/ 360513 w 394997"/>
                <a:gd name="connsiteY14" fmla="*/ 468780 h 1114173"/>
                <a:gd name="connsiteX15" fmla="*/ 392461 w 394997"/>
                <a:gd name="connsiteY15" fmla="*/ 205850 h 1114173"/>
                <a:gd name="connsiteX16" fmla="*/ 327691 w 394997"/>
                <a:gd name="connsiteY16" fmla="*/ 507 h 1114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997" h="1114173">
                  <a:moveTo>
                    <a:pt x="236926" y="668289"/>
                  </a:moveTo>
                  <a:cubicBezTo>
                    <a:pt x="192198" y="788185"/>
                    <a:pt x="169219" y="919948"/>
                    <a:pt x="218312" y="1037026"/>
                  </a:cubicBezTo>
                  <a:cubicBezTo>
                    <a:pt x="34162" y="888594"/>
                    <a:pt x="-14058" y="628840"/>
                    <a:pt x="120522" y="426790"/>
                  </a:cubicBezTo>
                  <a:cubicBezTo>
                    <a:pt x="191206" y="320706"/>
                    <a:pt x="293600" y="233790"/>
                    <a:pt x="334875" y="117942"/>
                  </a:cubicBezTo>
                  <a:cubicBezTo>
                    <a:pt x="380436" y="309077"/>
                    <a:pt x="308205" y="477313"/>
                    <a:pt x="236926" y="668289"/>
                  </a:cubicBezTo>
                  <a:close/>
                  <a:moveTo>
                    <a:pt x="327691" y="507"/>
                  </a:moveTo>
                  <a:cubicBezTo>
                    <a:pt x="313404" y="4753"/>
                    <a:pt x="304236" y="19477"/>
                    <a:pt x="302093" y="34241"/>
                  </a:cubicBezTo>
                  <a:cubicBezTo>
                    <a:pt x="281693" y="172076"/>
                    <a:pt x="202080" y="252324"/>
                    <a:pt x="117149" y="361306"/>
                  </a:cubicBezTo>
                  <a:cubicBezTo>
                    <a:pt x="56625" y="438974"/>
                    <a:pt x="15271" y="524422"/>
                    <a:pt x="3166" y="623005"/>
                  </a:cubicBezTo>
                  <a:cubicBezTo>
                    <a:pt x="-18225" y="797591"/>
                    <a:pt x="69960" y="1001982"/>
                    <a:pt x="221130" y="1099454"/>
                  </a:cubicBezTo>
                  <a:cubicBezTo>
                    <a:pt x="225020" y="1101994"/>
                    <a:pt x="228988" y="1104455"/>
                    <a:pt x="232997" y="1106836"/>
                  </a:cubicBezTo>
                  <a:cubicBezTo>
                    <a:pt x="247086" y="1115210"/>
                    <a:pt x="266096" y="1117472"/>
                    <a:pt x="279431" y="1107908"/>
                  </a:cubicBezTo>
                  <a:cubicBezTo>
                    <a:pt x="309514" y="1086278"/>
                    <a:pt x="249586" y="1007340"/>
                    <a:pt x="242006" y="978765"/>
                  </a:cubicBezTo>
                  <a:cubicBezTo>
                    <a:pt x="227123" y="922567"/>
                    <a:pt x="229584" y="863790"/>
                    <a:pt x="240815" y="807195"/>
                  </a:cubicBezTo>
                  <a:cubicBezTo>
                    <a:pt x="264152" y="689164"/>
                    <a:pt x="322452" y="582088"/>
                    <a:pt x="360513" y="468780"/>
                  </a:cubicBezTo>
                  <a:cubicBezTo>
                    <a:pt x="388850" y="384325"/>
                    <a:pt x="400597" y="294671"/>
                    <a:pt x="392461" y="205850"/>
                  </a:cubicBezTo>
                  <a:cubicBezTo>
                    <a:pt x="389366" y="172115"/>
                    <a:pt x="366625" y="-11043"/>
                    <a:pt x="327691" y="507"/>
                  </a:cubicBezTo>
                  <a:close/>
                </a:path>
              </a:pathLst>
            </a:custGeom>
            <a:grpFill/>
            <a:ln w="39688" cap="flat">
              <a:noFill/>
              <a:prstDash val="solid"/>
              <a:round/>
            </a:ln>
          </p:spPr>
          <p:txBody>
            <a:bodyPr rtlCol="0" anchor="ctr"/>
            <a:lstStyle/>
            <a:p>
              <a:endParaRPr lang="x-none"/>
            </a:p>
          </p:txBody>
        </p:sp>
        <p:sp>
          <p:nvSpPr>
            <p:cNvPr id="97" name="Freeform 96">
              <a:extLst>
                <a:ext uri="{FF2B5EF4-FFF2-40B4-BE49-F238E27FC236}">
                  <a16:creationId xmlns:a16="http://schemas.microsoft.com/office/drawing/2014/main" xmlns="" id="{DA209CDA-76D0-E04D-824B-07EC14DDBADF}"/>
                </a:ext>
              </a:extLst>
            </p:cNvPr>
            <p:cNvSpPr/>
            <p:nvPr/>
          </p:nvSpPr>
          <p:spPr>
            <a:xfrm>
              <a:off x="6070157" y="2642622"/>
              <a:ext cx="252150" cy="512904"/>
            </a:xfrm>
            <a:custGeom>
              <a:avLst/>
              <a:gdLst>
                <a:gd name="connsiteX0" fmla="*/ 203200 w 252150"/>
                <a:gd name="connsiteY0" fmla="*/ 112075 h 512904"/>
                <a:gd name="connsiteX1" fmla="*/ 49728 w 252150"/>
                <a:gd name="connsiteY1" fmla="*/ 460532 h 512904"/>
                <a:gd name="connsiteX2" fmla="*/ 203200 w 252150"/>
                <a:gd name="connsiteY2" fmla="*/ 112075 h 512904"/>
                <a:gd name="connsiteX3" fmla="*/ 5080 w 252150"/>
                <a:gd name="connsiteY3" fmla="*/ 450293 h 512904"/>
                <a:gd name="connsiteX4" fmla="*/ 39211 w 252150"/>
                <a:gd name="connsiteY4" fmla="*/ 499267 h 512904"/>
                <a:gd name="connsiteX5" fmla="*/ 79255 w 252150"/>
                <a:gd name="connsiteY5" fmla="*/ 510380 h 512904"/>
                <a:gd name="connsiteX6" fmla="*/ 141208 w 252150"/>
                <a:gd name="connsiteY6" fmla="*/ 367663 h 512904"/>
                <a:gd name="connsiteX7" fmla="*/ 234077 w 252150"/>
                <a:gd name="connsiteY7" fmla="*/ 228003 h 512904"/>
                <a:gd name="connsiteX8" fmla="*/ 227012 w 252150"/>
                <a:gd name="connsiteY8" fmla="*/ 21231 h 512904"/>
                <a:gd name="connsiteX9" fmla="*/ 182007 w 252150"/>
                <a:gd name="connsiteY9" fmla="*/ 45916 h 512904"/>
                <a:gd name="connsiteX10" fmla="*/ 120888 w 252150"/>
                <a:gd name="connsiteY10" fmla="*/ 160534 h 512904"/>
                <a:gd name="connsiteX11" fmla="*/ 56594 w 252150"/>
                <a:gd name="connsiteY11" fmla="*/ 259912 h 512904"/>
                <a:gd name="connsiteX12" fmla="*/ 5080 w 252150"/>
                <a:gd name="connsiteY12" fmla="*/ 450293 h 51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50" h="512904">
                  <a:moveTo>
                    <a:pt x="203200" y="112075"/>
                  </a:moveTo>
                  <a:cubicBezTo>
                    <a:pt x="222924" y="248918"/>
                    <a:pt x="80764" y="331786"/>
                    <a:pt x="49728" y="460532"/>
                  </a:cubicBezTo>
                  <a:cubicBezTo>
                    <a:pt x="29567" y="333969"/>
                    <a:pt x="146288" y="227328"/>
                    <a:pt x="203200" y="112075"/>
                  </a:cubicBezTo>
                  <a:close/>
                  <a:moveTo>
                    <a:pt x="5080" y="450293"/>
                  </a:moveTo>
                  <a:cubicBezTo>
                    <a:pt x="8929" y="462874"/>
                    <a:pt x="22661" y="484980"/>
                    <a:pt x="39211" y="499267"/>
                  </a:cubicBezTo>
                  <a:cubicBezTo>
                    <a:pt x="51990" y="510340"/>
                    <a:pt x="66436" y="516730"/>
                    <a:pt x="79255" y="510380"/>
                  </a:cubicBezTo>
                  <a:cubicBezTo>
                    <a:pt x="100369" y="499942"/>
                    <a:pt x="123269" y="392468"/>
                    <a:pt x="141208" y="367663"/>
                  </a:cubicBezTo>
                  <a:cubicBezTo>
                    <a:pt x="174029" y="322340"/>
                    <a:pt x="213399" y="280946"/>
                    <a:pt x="234077" y="228003"/>
                  </a:cubicBezTo>
                  <a:cubicBezTo>
                    <a:pt x="255666" y="172718"/>
                    <a:pt x="263049" y="72031"/>
                    <a:pt x="227012" y="21231"/>
                  </a:cubicBezTo>
                  <a:cubicBezTo>
                    <a:pt x="193794" y="-25680"/>
                    <a:pt x="193238" y="15397"/>
                    <a:pt x="182007" y="45916"/>
                  </a:cubicBezTo>
                  <a:cubicBezTo>
                    <a:pt x="168275" y="83302"/>
                    <a:pt x="142160" y="126403"/>
                    <a:pt x="120888" y="160534"/>
                  </a:cubicBezTo>
                  <a:cubicBezTo>
                    <a:pt x="100012" y="193991"/>
                    <a:pt x="77509" y="226495"/>
                    <a:pt x="56594" y="259912"/>
                  </a:cubicBezTo>
                  <a:cubicBezTo>
                    <a:pt x="24447" y="311188"/>
                    <a:pt x="-13971" y="388182"/>
                    <a:pt x="5080" y="450293"/>
                  </a:cubicBezTo>
                  <a:close/>
                </a:path>
              </a:pathLst>
            </a:custGeom>
            <a:grpFill/>
            <a:ln w="39688" cap="flat">
              <a:noFill/>
              <a:prstDash val="solid"/>
              <a:round/>
            </a:ln>
          </p:spPr>
          <p:txBody>
            <a:bodyPr rtlCol="0" anchor="ctr"/>
            <a:lstStyle/>
            <a:p>
              <a:endParaRPr lang="x-none"/>
            </a:p>
          </p:txBody>
        </p:sp>
        <p:sp>
          <p:nvSpPr>
            <p:cNvPr id="98" name="Freeform 97">
              <a:extLst>
                <a:ext uri="{FF2B5EF4-FFF2-40B4-BE49-F238E27FC236}">
                  <a16:creationId xmlns:a16="http://schemas.microsoft.com/office/drawing/2014/main" xmlns="" id="{A7A1D178-5815-8643-9D82-B485D2C6892A}"/>
                </a:ext>
              </a:extLst>
            </p:cNvPr>
            <p:cNvSpPr/>
            <p:nvPr/>
          </p:nvSpPr>
          <p:spPr>
            <a:xfrm>
              <a:off x="5730990" y="3275193"/>
              <a:ext cx="644030" cy="181705"/>
            </a:xfrm>
            <a:custGeom>
              <a:avLst/>
              <a:gdLst>
                <a:gd name="connsiteX0" fmla="*/ 54357 w 644030"/>
                <a:gd name="connsiteY0" fmla="*/ 41795 h 181705"/>
                <a:gd name="connsiteX1" fmla="*/ 72851 w 644030"/>
                <a:gd name="connsiteY1" fmla="*/ 18617 h 181705"/>
                <a:gd name="connsiteX2" fmla="*/ 49714 w 644030"/>
                <a:gd name="connsiteY2" fmla="*/ 123 h 181705"/>
                <a:gd name="connsiteX3" fmla="*/ 6692 w 644030"/>
                <a:gd name="connsiteY3" fmla="*/ 32548 h 181705"/>
                <a:gd name="connsiteX4" fmla="*/ 11376 w 644030"/>
                <a:gd name="connsiteY4" fmla="*/ 103112 h 181705"/>
                <a:gd name="connsiteX5" fmla="*/ 100117 w 644030"/>
                <a:gd name="connsiteY5" fmla="*/ 153476 h 181705"/>
                <a:gd name="connsiteX6" fmla="*/ 338440 w 644030"/>
                <a:gd name="connsiteY6" fmla="*/ 181733 h 181705"/>
                <a:gd name="connsiteX7" fmla="*/ 523980 w 644030"/>
                <a:gd name="connsiteY7" fmla="*/ 164628 h 181705"/>
                <a:gd name="connsiteX8" fmla="*/ 642407 w 644030"/>
                <a:gd name="connsiteY8" fmla="*/ 91166 h 181705"/>
                <a:gd name="connsiteX9" fmla="*/ 631136 w 644030"/>
                <a:gd name="connsiteY9" fmla="*/ 63782 h 181705"/>
                <a:gd name="connsiteX10" fmla="*/ 603712 w 644030"/>
                <a:gd name="connsiteY10" fmla="*/ 75053 h 181705"/>
                <a:gd name="connsiteX11" fmla="*/ 516241 w 644030"/>
                <a:gd name="connsiteY11" fmla="*/ 123393 h 181705"/>
                <a:gd name="connsiteX12" fmla="*/ 109999 w 644030"/>
                <a:gd name="connsiteY12" fmla="*/ 112677 h 181705"/>
                <a:gd name="connsiteX13" fmla="*/ 46221 w 644030"/>
                <a:gd name="connsiteY13" fmla="*/ 79776 h 181705"/>
                <a:gd name="connsiteX14" fmla="*/ 44713 w 644030"/>
                <a:gd name="connsiteY14" fmla="*/ 50249 h 181705"/>
                <a:gd name="connsiteX15" fmla="*/ 54357 w 644030"/>
                <a:gd name="connsiteY15" fmla="*/ 41795 h 18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44030" h="181705">
                  <a:moveTo>
                    <a:pt x="54357" y="41795"/>
                  </a:moveTo>
                  <a:cubicBezTo>
                    <a:pt x="65867" y="40565"/>
                    <a:pt x="74161" y="30167"/>
                    <a:pt x="72851" y="18617"/>
                  </a:cubicBezTo>
                  <a:cubicBezTo>
                    <a:pt x="71582" y="7148"/>
                    <a:pt x="61541" y="-948"/>
                    <a:pt x="49714" y="123"/>
                  </a:cubicBezTo>
                  <a:cubicBezTo>
                    <a:pt x="30981" y="2187"/>
                    <a:pt x="15305" y="14014"/>
                    <a:pt x="6692" y="32548"/>
                  </a:cubicBezTo>
                  <a:cubicBezTo>
                    <a:pt x="-3745" y="54971"/>
                    <a:pt x="-1840" y="83308"/>
                    <a:pt x="11376" y="103112"/>
                  </a:cubicBezTo>
                  <a:cubicBezTo>
                    <a:pt x="31577" y="133315"/>
                    <a:pt x="65986" y="145141"/>
                    <a:pt x="100117" y="153476"/>
                  </a:cubicBezTo>
                  <a:cubicBezTo>
                    <a:pt x="177746" y="172327"/>
                    <a:pt x="258073" y="181733"/>
                    <a:pt x="338440" y="181733"/>
                  </a:cubicBezTo>
                  <a:cubicBezTo>
                    <a:pt x="400790" y="181733"/>
                    <a:pt x="463020" y="176058"/>
                    <a:pt x="523980" y="164628"/>
                  </a:cubicBezTo>
                  <a:cubicBezTo>
                    <a:pt x="564858" y="156929"/>
                    <a:pt x="621651" y="140935"/>
                    <a:pt x="642407" y="91166"/>
                  </a:cubicBezTo>
                  <a:cubicBezTo>
                    <a:pt x="646852" y="80530"/>
                    <a:pt x="641812" y="68227"/>
                    <a:pt x="631136" y="63782"/>
                  </a:cubicBezTo>
                  <a:cubicBezTo>
                    <a:pt x="620540" y="59297"/>
                    <a:pt x="608197" y="64258"/>
                    <a:pt x="603712" y="75053"/>
                  </a:cubicBezTo>
                  <a:cubicBezTo>
                    <a:pt x="593830" y="98667"/>
                    <a:pt x="566049" y="114027"/>
                    <a:pt x="516241" y="123393"/>
                  </a:cubicBezTo>
                  <a:cubicBezTo>
                    <a:pt x="382653" y="148436"/>
                    <a:pt x="242198" y="144784"/>
                    <a:pt x="109999" y="112677"/>
                  </a:cubicBezTo>
                  <a:cubicBezTo>
                    <a:pt x="84123" y="106407"/>
                    <a:pt x="58485" y="98033"/>
                    <a:pt x="46221" y="79776"/>
                  </a:cubicBezTo>
                  <a:cubicBezTo>
                    <a:pt x="41102" y="72077"/>
                    <a:pt x="40427" y="59377"/>
                    <a:pt x="44713" y="50249"/>
                  </a:cubicBezTo>
                  <a:cubicBezTo>
                    <a:pt x="47094" y="45089"/>
                    <a:pt x="50349" y="42271"/>
                    <a:pt x="54357" y="41795"/>
                  </a:cubicBezTo>
                  <a:close/>
                </a:path>
              </a:pathLst>
            </a:custGeom>
            <a:grpFill/>
            <a:ln w="39688" cap="flat">
              <a:noFill/>
              <a:prstDash val="solid"/>
              <a:round/>
            </a:ln>
          </p:spPr>
          <p:txBody>
            <a:bodyPr rtlCol="0" anchor="ctr"/>
            <a:lstStyle/>
            <a:p>
              <a:endParaRPr lang="x-none"/>
            </a:p>
          </p:txBody>
        </p:sp>
      </p:grpSp>
      <p:sp>
        <p:nvSpPr>
          <p:cNvPr id="99" name="TextBox 98">
            <a:extLst>
              <a:ext uri="{FF2B5EF4-FFF2-40B4-BE49-F238E27FC236}">
                <a16:creationId xmlns:a16="http://schemas.microsoft.com/office/drawing/2014/main" xmlns="" id="{2EE92C5D-0921-3949-B054-EC480BA481F0}"/>
              </a:ext>
            </a:extLst>
          </p:cNvPr>
          <p:cNvSpPr txBox="1"/>
          <p:nvPr/>
        </p:nvSpPr>
        <p:spPr>
          <a:xfrm>
            <a:off x="2813186" y="269984"/>
            <a:ext cx="3613306" cy="523220"/>
          </a:xfrm>
          <a:prstGeom prst="rect">
            <a:avLst/>
          </a:prstGeom>
          <a:noFill/>
        </p:spPr>
        <p:txBody>
          <a:bodyPr wrap="square" rtlCol="0">
            <a:spAutoFit/>
          </a:bodyPr>
          <a:lstStyle/>
          <a:p>
            <a:r>
              <a:rPr lang="en-US" sz="2800" b="1" dirty="0" smtClean="0">
                <a:solidFill>
                  <a:schemeClr val="accent6">
                    <a:lumMod val="75000"/>
                  </a:schemeClr>
                </a:solidFill>
                <a:latin typeface="Bahnschrift Light Condensed" panose="020B0502040204020203" pitchFamily="34" charset="0"/>
              </a:rPr>
              <a:t>Arrest Data (Public Safety)</a:t>
            </a:r>
            <a:endParaRPr lang="en-US" sz="2800" b="1" dirty="0">
              <a:solidFill>
                <a:schemeClr val="accent6">
                  <a:lumMod val="75000"/>
                </a:schemeClr>
              </a:solidFill>
              <a:latin typeface="Bahnschrift Light Condensed" panose="020B0502040204020203" pitchFamily="34" charset="0"/>
            </a:endParaRPr>
          </a:p>
        </p:txBody>
      </p:sp>
      <p:sp>
        <p:nvSpPr>
          <p:cNvPr id="100" name="TextBox 99">
            <a:extLst>
              <a:ext uri="{FF2B5EF4-FFF2-40B4-BE49-F238E27FC236}">
                <a16:creationId xmlns:a16="http://schemas.microsoft.com/office/drawing/2014/main" xmlns="" id="{2EE92C5D-0921-3949-B054-EC480BA481F0}"/>
              </a:ext>
            </a:extLst>
          </p:cNvPr>
          <p:cNvSpPr txBox="1"/>
          <p:nvPr/>
        </p:nvSpPr>
        <p:spPr>
          <a:xfrm>
            <a:off x="2808859" y="5046926"/>
            <a:ext cx="3613306" cy="954107"/>
          </a:xfrm>
          <a:prstGeom prst="rect">
            <a:avLst/>
          </a:prstGeom>
          <a:noFill/>
        </p:spPr>
        <p:txBody>
          <a:bodyPr wrap="square" rtlCol="0">
            <a:spAutoFit/>
          </a:bodyPr>
          <a:lstStyle/>
          <a:p>
            <a:pPr algn="ctr"/>
            <a:r>
              <a:rPr lang="en-US" sz="2800" b="1" dirty="0">
                <a:solidFill>
                  <a:schemeClr val="accent6">
                    <a:lumMod val="75000"/>
                  </a:schemeClr>
                </a:solidFill>
                <a:latin typeface="Bahnschrift Light Condensed" panose="020B0502040204020203" pitchFamily="34" charset="0"/>
              </a:rPr>
              <a:t>Water Consumption (Housing and Development)</a:t>
            </a:r>
            <a:endParaRPr lang="en-US" sz="2800" b="1" dirty="0">
              <a:solidFill>
                <a:schemeClr val="accent6">
                  <a:lumMod val="75000"/>
                </a:schemeClr>
              </a:solidFill>
              <a:latin typeface="Bahnschrift Light Condensed" panose="020B0502040204020203" pitchFamily="34" charset="0"/>
            </a:endParaRPr>
          </a:p>
        </p:txBody>
      </p:sp>
      <p:sp>
        <p:nvSpPr>
          <p:cNvPr id="101" name="TextBox 100">
            <a:extLst>
              <a:ext uri="{FF2B5EF4-FFF2-40B4-BE49-F238E27FC236}">
                <a16:creationId xmlns:a16="http://schemas.microsoft.com/office/drawing/2014/main" xmlns="" id="{2EE92C5D-0921-3949-B054-EC480BA481F0}"/>
              </a:ext>
            </a:extLst>
          </p:cNvPr>
          <p:cNvSpPr txBox="1"/>
          <p:nvPr/>
        </p:nvSpPr>
        <p:spPr>
          <a:xfrm>
            <a:off x="8185384" y="4734883"/>
            <a:ext cx="3178416" cy="523220"/>
          </a:xfrm>
          <a:prstGeom prst="rect">
            <a:avLst/>
          </a:prstGeom>
          <a:noFill/>
        </p:spPr>
        <p:txBody>
          <a:bodyPr wrap="square" rtlCol="0">
            <a:spAutoFit/>
          </a:bodyPr>
          <a:lstStyle/>
          <a:p>
            <a:r>
              <a:rPr lang="en-US" sz="2800" b="1" dirty="0">
                <a:solidFill>
                  <a:schemeClr val="accent6">
                    <a:lumMod val="75000"/>
                  </a:schemeClr>
                </a:solidFill>
                <a:latin typeface="Bahnschrift Light Condensed" panose="020B0502040204020203" pitchFamily="34" charset="0"/>
              </a:rPr>
              <a:t>Air Quality (Environment)</a:t>
            </a:r>
            <a:endParaRPr lang="en-US" sz="2800" b="1" dirty="0">
              <a:solidFill>
                <a:schemeClr val="accent6">
                  <a:lumMod val="75000"/>
                </a:schemeClr>
              </a:solidFill>
              <a:latin typeface="Bahnschrift Light Condensed" panose="020B0502040204020203" pitchFamily="34" charset="0"/>
            </a:endParaRPr>
          </a:p>
        </p:txBody>
      </p:sp>
      <p:sp>
        <p:nvSpPr>
          <p:cNvPr id="102" name="TextBox 101">
            <a:extLst>
              <a:ext uri="{FF2B5EF4-FFF2-40B4-BE49-F238E27FC236}">
                <a16:creationId xmlns:a16="http://schemas.microsoft.com/office/drawing/2014/main" xmlns="" id="{2EE92C5D-0921-3949-B054-EC480BA481F0}"/>
              </a:ext>
            </a:extLst>
          </p:cNvPr>
          <p:cNvSpPr txBox="1"/>
          <p:nvPr/>
        </p:nvSpPr>
        <p:spPr>
          <a:xfrm>
            <a:off x="5550571" y="745391"/>
            <a:ext cx="6179741" cy="707886"/>
          </a:xfrm>
          <a:prstGeom prst="rect">
            <a:avLst/>
          </a:prstGeom>
          <a:noFill/>
        </p:spPr>
        <p:txBody>
          <a:bodyPr wrap="square" rtlCol="0">
            <a:spAutoFit/>
          </a:bodyPr>
          <a:lstStyle/>
          <a:p>
            <a:pPr algn="ctr"/>
            <a:r>
              <a:rPr lang="en-US" sz="2000" dirty="0" smtClean="0">
                <a:solidFill>
                  <a:srgbClr val="C00000"/>
                </a:solidFill>
                <a:latin typeface="Sitka Text"/>
              </a:rPr>
              <a:t>Datasets </a:t>
            </a:r>
            <a:r>
              <a:rPr lang="en-US" sz="2000" dirty="0">
                <a:solidFill>
                  <a:srgbClr val="C00000"/>
                </a:solidFill>
                <a:latin typeface="Sitka Text"/>
              </a:rPr>
              <a:t>of </a:t>
            </a:r>
            <a:r>
              <a:rPr lang="en-US" sz="2000" dirty="0" smtClean="0">
                <a:solidFill>
                  <a:srgbClr val="C00000"/>
                </a:solidFill>
                <a:latin typeface="Sitka Text"/>
              </a:rPr>
              <a:t>Larger size</a:t>
            </a:r>
          </a:p>
          <a:p>
            <a:pPr algn="ctr"/>
            <a:r>
              <a:rPr lang="en-US" sz="2000" dirty="0" smtClean="0">
                <a:solidFill>
                  <a:srgbClr val="C00000"/>
                </a:solidFill>
                <a:latin typeface="Sitka Text"/>
              </a:rPr>
              <a:t>(</a:t>
            </a:r>
            <a:r>
              <a:rPr lang="en-US" sz="2000" dirty="0">
                <a:solidFill>
                  <a:srgbClr val="C00000"/>
                </a:solidFill>
                <a:latin typeface="Sitka Text"/>
              </a:rPr>
              <a:t>approx. 10000 – 15000 rows</a:t>
            </a:r>
            <a:r>
              <a:rPr lang="en-US" sz="2000" dirty="0" smtClean="0">
                <a:solidFill>
                  <a:srgbClr val="C00000"/>
                </a:solidFill>
                <a:latin typeface="Sitka Text"/>
              </a:rPr>
              <a:t>)</a:t>
            </a:r>
            <a:endParaRPr lang="en-US" sz="2000" dirty="0">
              <a:solidFill>
                <a:srgbClr val="C00000"/>
              </a:solidFill>
              <a:latin typeface="Sitka Text"/>
            </a:endParaRPr>
          </a:p>
        </p:txBody>
      </p:sp>
      <p:pic>
        <p:nvPicPr>
          <p:cNvPr id="2" name="Picture 1"/>
          <p:cNvPicPr>
            <a:picLocks noChangeAspect="1"/>
          </p:cNvPicPr>
          <p:nvPr/>
        </p:nvPicPr>
        <p:blipFill>
          <a:blip r:embed="rId13"/>
          <a:stretch>
            <a:fillRect/>
          </a:stretch>
        </p:blipFill>
        <p:spPr>
          <a:xfrm>
            <a:off x="2971617" y="1890566"/>
            <a:ext cx="2585399" cy="1969383"/>
          </a:xfrm>
          <a:prstGeom prst="rect">
            <a:avLst/>
          </a:prstGeom>
        </p:spPr>
      </p:pic>
      <p:pic>
        <p:nvPicPr>
          <p:cNvPr id="3" name="Picture 2"/>
          <p:cNvPicPr>
            <a:picLocks noChangeAspect="1"/>
          </p:cNvPicPr>
          <p:nvPr/>
        </p:nvPicPr>
        <p:blipFill>
          <a:blip r:embed="rId14"/>
          <a:stretch>
            <a:fillRect/>
          </a:stretch>
        </p:blipFill>
        <p:spPr>
          <a:xfrm>
            <a:off x="6783999" y="5671020"/>
            <a:ext cx="4346173" cy="753684"/>
          </a:xfrm>
          <a:prstGeom prst="rect">
            <a:avLst/>
          </a:prstGeom>
        </p:spPr>
      </p:pic>
    </p:spTree>
    <p:extLst>
      <p:ext uri="{BB962C8B-B14F-4D97-AF65-F5344CB8AC3E}">
        <p14:creationId xmlns:p14="http://schemas.microsoft.com/office/powerpoint/2010/main" val="7108006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wipe(down)">
                                      <p:cBhvr>
                                        <p:cTn id="7" dur="580">
                                          <p:stCondLst>
                                            <p:cond delay="0"/>
                                          </p:stCondLst>
                                        </p:cTn>
                                        <p:tgtEl>
                                          <p:spTgt spid="99"/>
                                        </p:tgtEl>
                                      </p:cBhvr>
                                    </p:animEffect>
                                    <p:anim calcmode="lin" valueType="num">
                                      <p:cBhvr>
                                        <p:cTn id="8" dur="1822" tmFilter="0,0; 0.14,0.36; 0.43,0.73; 0.71,0.91; 1.0,1.0">
                                          <p:stCondLst>
                                            <p:cond delay="0"/>
                                          </p:stCondLst>
                                        </p:cTn>
                                        <p:tgtEl>
                                          <p:spTgt spid="9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9"/>
                                        </p:tgtEl>
                                        <p:attrNameLst>
                                          <p:attrName>ppt_y</p:attrName>
                                        </p:attrNameLst>
                                      </p:cBhvr>
                                      <p:tavLst>
                                        <p:tav tm="0" fmla="#ppt_y-sin(pi*$)/81">
                                          <p:val>
                                            <p:fltVal val="0"/>
                                          </p:val>
                                        </p:tav>
                                        <p:tav tm="100000">
                                          <p:val>
                                            <p:fltVal val="1"/>
                                          </p:val>
                                        </p:tav>
                                      </p:tavLst>
                                    </p:anim>
                                    <p:animScale>
                                      <p:cBhvr>
                                        <p:cTn id="13" dur="26">
                                          <p:stCondLst>
                                            <p:cond delay="650"/>
                                          </p:stCondLst>
                                        </p:cTn>
                                        <p:tgtEl>
                                          <p:spTgt spid="99"/>
                                        </p:tgtEl>
                                      </p:cBhvr>
                                      <p:to x="100000" y="60000"/>
                                    </p:animScale>
                                    <p:animScale>
                                      <p:cBhvr>
                                        <p:cTn id="14" dur="166" decel="50000">
                                          <p:stCondLst>
                                            <p:cond delay="676"/>
                                          </p:stCondLst>
                                        </p:cTn>
                                        <p:tgtEl>
                                          <p:spTgt spid="99"/>
                                        </p:tgtEl>
                                      </p:cBhvr>
                                      <p:to x="100000" y="100000"/>
                                    </p:animScale>
                                    <p:animScale>
                                      <p:cBhvr>
                                        <p:cTn id="15" dur="26">
                                          <p:stCondLst>
                                            <p:cond delay="1312"/>
                                          </p:stCondLst>
                                        </p:cTn>
                                        <p:tgtEl>
                                          <p:spTgt spid="99"/>
                                        </p:tgtEl>
                                      </p:cBhvr>
                                      <p:to x="100000" y="80000"/>
                                    </p:animScale>
                                    <p:animScale>
                                      <p:cBhvr>
                                        <p:cTn id="16" dur="166" decel="50000">
                                          <p:stCondLst>
                                            <p:cond delay="1338"/>
                                          </p:stCondLst>
                                        </p:cTn>
                                        <p:tgtEl>
                                          <p:spTgt spid="99"/>
                                        </p:tgtEl>
                                      </p:cBhvr>
                                      <p:to x="100000" y="100000"/>
                                    </p:animScale>
                                    <p:animScale>
                                      <p:cBhvr>
                                        <p:cTn id="17" dur="26">
                                          <p:stCondLst>
                                            <p:cond delay="1642"/>
                                          </p:stCondLst>
                                        </p:cTn>
                                        <p:tgtEl>
                                          <p:spTgt spid="99"/>
                                        </p:tgtEl>
                                      </p:cBhvr>
                                      <p:to x="100000" y="90000"/>
                                    </p:animScale>
                                    <p:animScale>
                                      <p:cBhvr>
                                        <p:cTn id="18" dur="166" decel="50000">
                                          <p:stCondLst>
                                            <p:cond delay="1668"/>
                                          </p:stCondLst>
                                        </p:cTn>
                                        <p:tgtEl>
                                          <p:spTgt spid="99"/>
                                        </p:tgtEl>
                                      </p:cBhvr>
                                      <p:to x="100000" y="100000"/>
                                    </p:animScale>
                                    <p:animScale>
                                      <p:cBhvr>
                                        <p:cTn id="19" dur="26">
                                          <p:stCondLst>
                                            <p:cond delay="1808"/>
                                          </p:stCondLst>
                                        </p:cTn>
                                        <p:tgtEl>
                                          <p:spTgt spid="99"/>
                                        </p:tgtEl>
                                      </p:cBhvr>
                                      <p:to x="100000" y="95000"/>
                                    </p:animScale>
                                    <p:animScale>
                                      <p:cBhvr>
                                        <p:cTn id="20" dur="166" decel="50000">
                                          <p:stCondLst>
                                            <p:cond delay="1834"/>
                                          </p:stCondLst>
                                        </p:cTn>
                                        <p:tgtEl>
                                          <p:spTgt spid="9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93"/>
                                        </p:tgtEl>
                                        <p:attrNameLst>
                                          <p:attrName>style.visibility</p:attrName>
                                        </p:attrNameLst>
                                      </p:cBhvr>
                                      <p:to>
                                        <p:strVal val="visible"/>
                                      </p:to>
                                    </p:set>
                                    <p:animEffect transition="in" filter="wipe(down)">
                                      <p:cBhvr>
                                        <p:cTn id="23" dur="580">
                                          <p:stCondLst>
                                            <p:cond delay="0"/>
                                          </p:stCondLst>
                                        </p:cTn>
                                        <p:tgtEl>
                                          <p:spTgt spid="93"/>
                                        </p:tgtEl>
                                      </p:cBhvr>
                                    </p:animEffect>
                                    <p:anim calcmode="lin" valueType="num">
                                      <p:cBhvr>
                                        <p:cTn id="24" dur="1822" tmFilter="0,0; 0.14,0.36; 0.43,0.73; 0.71,0.91; 1.0,1.0">
                                          <p:stCondLst>
                                            <p:cond delay="0"/>
                                          </p:stCondLst>
                                        </p:cTn>
                                        <p:tgtEl>
                                          <p:spTgt spid="9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9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9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9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93"/>
                                        </p:tgtEl>
                                        <p:attrNameLst>
                                          <p:attrName>ppt_y</p:attrName>
                                        </p:attrNameLst>
                                      </p:cBhvr>
                                      <p:tavLst>
                                        <p:tav tm="0" fmla="#ppt_y-sin(pi*$)/81">
                                          <p:val>
                                            <p:fltVal val="0"/>
                                          </p:val>
                                        </p:tav>
                                        <p:tav tm="100000">
                                          <p:val>
                                            <p:fltVal val="1"/>
                                          </p:val>
                                        </p:tav>
                                      </p:tavLst>
                                    </p:anim>
                                    <p:animScale>
                                      <p:cBhvr>
                                        <p:cTn id="29" dur="26">
                                          <p:stCondLst>
                                            <p:cond delay="650"/>
                                          </p:stCondLst>
                                        </p:cTn>
                                        <p:tgtEl>
                                          <p:spTgt spid="93"/>
                                        </p:tgtEl>
                                      </p:cBhvr>
                                      <p:to x="100000" y="60000"/>
                                    </p:animScale>
                                    <p:animScale>
                                      <p:cBhvr>
                                        <p:cTn id="30" dur="166" decel="50000">
                                          <p:stCondLst>
                                            <p:cond delay="676"/>
                                          </p:stCondLst>
                                        </p:cTn>
                                        <p:tgtEl>
                                          <p:spTgt spid="93"/>
                                        </p:tgtEl>
                                      </p:cBhvr>
                                      <p:to x="100000" y="100000"/>
                                    </p:animScale>
                                    <p:animScale>
                                      <p:cBhvr>
                                        <p:cTn id="31" dur="26">
                                          <p:stCondLst>
                                            <p:cond delay="1312"/>
                                          </p:stCondLst>
                                        </p:cTn>
                                        <p:tgtEl>
                                          <p:spTgt spid="93"/>
                                        </p:tgtEl>
                                      </p:cBhvr>
                                      <p:to x="100000" y="80000"/>
                                    </p:animScale>
                                    <p:animScale>
                                      <p:cBhvr>
                                        <p:cTn id="32" dur="166" decel="50000">
                                          <p:stCondLst>
                                            <p:cond delay="1338"/>
                                          </p:stCondLst>
                                        </p:cTn>
                                        <p:tgtEl>
                                          <p:spTgt spid="93"/>
                                        </p:tgtEl>
                                      </p:cBhvr>
                                      <p:to x="100000" y="100000"/>
                                    </p:animScale>
                                    <p:animScale>
                                      <p:cBhvr>
                                        <p:cTn id="33" dur="26">
                                          <p:stCondLst>
                                            <p:cond delay="1642"/>
                                          </p:stCondLst>
                                        </p:cTn>
                                        <p:tgtEl>
                                          <p:spTgt spid="93"/>
                                        </p:tgtEl>
                                      </p:cBhvr>
                                      <p:to x="100000" y="90000"/>
                                    </p:animScale>
                                    <p:animScale>
                                      <p:cBhvr>
                                        <p:cTn id="34" dur="166" decel="50000">
                                          <p:stCondLst>
                                            <p:cond delay="1668"/>
                                          </p:stCondLst>
                                        </p:cTn>
                                        <p:tgtEl>
                                          <p:spTgt spid="93"/>
                                        </p:tgtEl>
                                      </p:cBhvr>
                                      <p:to x="100000" y="100000"/>
                                    </p:animScale>
                                    <p:animScale>
                                      <p:cBhvr>
                                        <p:cTn id="35" dur="26">
                                          <p:stCondLst>
                                            <p:cond delay="1808"/>
                                          </p:stCondLst>
                                        </p:cTn>
                                        <p:tgtEl>
                                          <p:spTgt spid="93"/>
                                        </p:tgtEl>
                                      </p:cBhvr>
                                      <p:to x="100000" y="95000"/>
                                    </p:animScale>
                                    <p:animScale>
                                      <p:cBhvr>
                                        <p:cTn id="36" dur="166" decel="50000">
                                          <p:stCondLst>
                                            <p:cond delay="1834"/>
                                          </p:stCondLst>
                                        </p:cTn>
                                        <p:tgtEl>
                                          <p:spTgt spid="93"/>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81"/>
                                        </p:tgtEl>
                                        <p:attrNameLst>
                                          <p:attrName>style.visibility</p:attrName>
                                        </p:attrNameLst>
                                      </p:cBhvr>
                                      <p:to>
                                        <p:strVal val="visible"/>
                                      </p:to>
                                    </p:set>
                                    <p:animEffect transition="in" filter="wipe(down)">
                                      <p:cBhvr>
                                        <p:cTn id="41" dur="580">
                                          <p:stCondLst>
                                            <p:cond delay="0"/>
                                          </p:stCondLst>
                                        </p:cTn>
                                        <p:tgtEl>
                                          <p:spTgt spid="81"/>
                                        </p:tgtEl>
                                      </p:cBhvr>
                                    </p:animEffect>
                                    <p:anim calcmode="lin" valueType="num">
                                      <p:cBhvr>
                                        <p:cTn id="42" dur="1822" tmFilter="0,0; 0.14,0.36; 0.43,0.73; 0.71,0.91; 1.0,1.0">
                                          <p:stCondLst>
                                            <p:cond delay="0"/>
                                          </p:stCondLst>
                                        </p:cTn>
                                        <p:tgtEl>
                                          <p:spTgt spid="81"/>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81"/>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81"/>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81"/>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81"/>
                                        </p:tgtEl>
                                        <p:attrNameLst>
                                          <p:attrName>ppt_y</p:attrName>
                                        </p:attrNameLst>
                                      </p:cBhvr>
                                      <p:tavLst>
                                        <p:tav tm="0" fmla="#ppt_y-sin(pi*$)/81">
                                          <p:val>
                                            <p:fltVal val="0"/>
                                          </p:val>
                                        </p:tav>
                                        <p:tav tm="100000">
                                          <p:val>
                                            <p:fltVal val="1"/>
                                          </p:val>
                                        </p:tav>
                                      </p:tavLst>
                                    </p:anim>
                                    <p:animScale>
                                      <p:cBhvr>
                                        <p:cTn id="47" dur="26">
                                          <p:stCondLst>
                                            <p:cond delay="650"/>
                                          </p:stCondLst>
                                        </p:cTn>
                                        <p:tgtEl>
                                          <p:spTgt spid="81"/>
                                        </p:tgtEl>
                                      </p:cBhvr>
                                      <p:to x="100000" y="60000"/>
                                    </p:animScale>
                                    <p:animScale>
                                      <p:cBhvr>
                                        <p:cTn id="48" dur="166" decel="50000">
                                          <p:stCondLst>
                                            <p:cond delay="676"/>
                                          </p:stCondLst>
                                        </p:cTn>
                                        <p:tgtEl>
                                          <p:spTgt spid="81"/>
                                        </p:tgtEl>
                                      </p:cBhvr>
                                      <p:to x="100000" y="100000"/>
                                    </p:animScale>
                                    <p:animScale>
                                      <p:cBhvr>
                                        <p:cTn id="49" dur="26">
                                          <p:stCondLst>
                                            <p:cond delay="1312"/>
                                          </p:stCondLst>
                                        </p:cTn>
                                        <p:tgtEl>
                                          <p:spTgt spid="81"/>
                                        </p:tgtEl>
                                      </p:cBhvr>
                                      <p:to x="100000" y="80000"/>
                                    </p:animScale>
                                    <p:animScale>
                                      <p:cBhvr>
                                        <p:cTn id="50" dur="166" decel="50000">
                                          <p:stCondLst>
                                            <p:cond delay="1338"/>
                                          </p:stCondLst>
                                        </p:cTn>
                                        <p:tgtEl>
                                          <p:spTgt spid="81"/>
                                        </p:tgtEl>
                                      </p:cBhvr>
                                      <p:to x="100000" y="100000"/>
                                    </p:animScale>
                                    <p:animScale>
                                      <p:cBhvr>
                                        <p:cTn id="51" dur="26">
                                          <p:stCondLst>
                                            <p:cond delay="1642"/>
                                          </p:stCondLst>
                                        </p:cTn>
                                        <p:tgtEl>
                                          <p:spTgt spid="81"/>
                                        </p:tgtEl>
                                      </p:cBhvr>
                                      <p:to x="100000" y="90000"/>
                                    </p:animScale>
                                    <p:animScale>
                                      <p:cBhvr>
                                        <p:cTn id="52" dur="166" decel="50000">
                                          <p:stCondLst>
                                            <p:cond delay="1668"/>
                                          </p:stCondLst>
                                        </p:cTn>
                                        <p:tgtEl>
                                          <p:spTgt spid="81"/>
                                        </p:tgtEl>
                                      </p:cBhvr>
                                      <p:to x="100000" y="100000"/>
                                    </p:animScale>
                                    <p:animScale>
                                      <p:cBhvr>
                                        <p:cTn id="53" dur="26">
                                          <p:stCondLst>
                                            <p:cond delay="1808"/>
                                          </p:stCondLst>
                                        </p:cTn>
                                        <p:tgtEl>
                                          <p:spTgt spid="81"/>
                                        </p:tgtEl>
                                      </p:cBhvr>
                                      <p:to x="100000" y="95000"/>
                                    </p:animScale>
                                    <p:animScale>
                                      <p:cBhvr>
                                        <p:cTn id="54" dur="166" decel="50000">
                                          <p:stCondLst>
                                            <p:cond delay="1834"/>
                                          </p:stCondLst>
                                        </p:cTn>
                                        <p:tgtEl>
                                          <p:spTgt spid="81"/>
                                        </p:tgtEl>
                                      </p:cBhvr>
                                      <p:to x="100000" y="100000"/>
                                    </p:animScale>
                                  </p:childTnLst>
                                </p:cTn>
                              </p:par>
                              <p:par>
                                <p:cTn id="55" presetID="26" presetClass="entr" presetSubtype="0" fill="hold" grpId="0" nodeType="withEffect">
                                  <p:stCondLst>
                                    <p:cond delay="0"/>
                                  </p:stCondLst>
                                  <p:childTnLst>
                                    <p:set>
                                      <p:cBhvr>
                                        <p:cTn id="56" dur="1" fill="hold">
                                          <p:stCondLst>
                                            <p:cond delay="0"/>
                                          </p:stCondLst>
                                        </p:cTn>
                                        <p:tgtEl>
                                          <p:spTgt spid="100"/>
                                        </p:tgtEl>
                                        <p:attrNameLst>
                                          <p:attrName>style.visibility</p:attrName>
                                        </p:attrNameLst>
                                      </p:cBhvr>
                                      <p:to>
                                        <p:strVal val="visible"/>
                                      </p:to>
                                    </p:set>
                                    <p:animEffect transition="in" filter="wipe(down)">
                                      <p:cBhvr>
                                        <p:cTn id="57" dur="580">
                                          <p:stCondLst>
                                            <p:cond delay="0"/>
                                          </p:stCondLst>
                                        </p:cTn>
                                        <p:tgtEl>
                                          <p:spTgt spid="100"/>
                                        </p:tgtEl>
                                      </p:cBhvr>
                                    </p:animEffect>
                                    <p:anim calcmode="lin" valueType="num">
                                      <p:cBhvr>
                                        <p:cTn id="58" dur="1822" tmFilter="0,0; 0.14,0.36; 0.43,0.73; 0.71,0.91; 1.0,1.0">
                                          <p:stCondLst>
                                            <p:cond delay="0"/>
                                          </p:stCondLst>
                                        </p:cTn>
                                        <p:tgtEl>
                                          <p:spTgt spid="100"/>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00"/>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00"/>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00"/>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00"/>
                                        </p:tgtEl>
                                        <p:attrNameLst>
                                          <p:attrName>ppt_y</p:attrName>
                                        </p:attrNameLst>
                                      </p:cBhvr>
                                      <p:tavLst>
                                        <p:tav tm="0" fmla="#ppt_y-sin(pi*$)/81">
                                          <p:val>
                                            <p:fltVal val="0"/>
                                          </p:val>
                                        </p:tav>
                                        <p:tav tm="100000">
                                          <p:val>
                                            <p:fltVal val="1"/>
                                          </p:val>
                                        </p:tav>
                                      </p:tavLst>
                                    </p:anim>
                                    <p:animScale>
                                      <p:cBhvr>
                                        <p:cTn id="63" dur="26">
                                          <p:stCondLst>
                                            <p:cond delay="650"/>
                                          </p:stCondLst>
                                        </p:cTn>
                                        <p:tgtEl>
                                          <p:spTgt spid="100"/>
                                        </p:tgtEl>
                                      </p:cBhvr>
                                      <p:to x="100000" y="60000"/>
                                    </p:animScale>
                                    <p:animScale>
                                      <p:cBhvr>
                                        <p:cTn id="64" dur="166" decel="50000">
                                          <p:stCondLst>
                                            <p:cond delay="676"/>
                                          </p:stCondLst>
                                        </p:cTn>
                                        <p:tgtEl>
                                          <p:spTgt spid="100"/>
                                        </p:tgtEl>
                                      </p:cBhvr>
                                      <p:to x="100000" y="100000"/>
                                    </p:animScale>
                                    <p:animScale>
                                      <p:cBhvr>
                                        <p:cTn id="65" dur="26">
                                          <p:stCondLst>
                                            <p:cond delay="1312"/>
                                          </p:stCondLst>
                                        </p:cTn>
                                        <p:tgtEl>
                                          <p:spTgt spid="100"/>
                                        </p:tgtEl>
                                      </p:cBhvr>
                                      <p:to x="100000" y="80000"/>
                                    </p:animScale>
                                    <p:animScale>
                                      <p:cBhvr>
                                        <p:cTn id="66" dur="166" decel="50000">
                                          <p:stCondLst>
                                            <p:cond delay="1338"/>
                                          </p:stCondLst>
                                        </p:cTn>
                                        <p:tgtEl>
                                          <p:spTgt spid="100"/>
                                        </p:tgtEl>
                                      </p:cBhvr>
                                      <p:to x="100000" y="100000"/>
                                    </p:animScale>
                                    <p:animScale>
                                      <p:cBhvr>
                                        <p:cTn id="67" dur="26">
                                          <p:stCondLst>
                                            <p:cond delay="1642"/>
                                          </p:stCondLst>
                                        </p:cTn>
                                        <p:tgtEl>
                                          <p:spTgt spid="100"/>
                                        </p:tgtEl>
                                      </p:cBhvr>
                                      <p:to x="100000" y="90000"/>
                                    </p:animScale>
                                    <p:animScale>
                                      <p:cBhvr>
                                        <p:cTn id="68" dur="166" decel="50000">
                                          <p:stCondLst>
                                            <p:cond delay="1668"/>
                                          </p:stCondLst>
                                        </p:cTn>
                                        <p:tgtEl>
                                          <p:spTgt spid="100"/>
                                        </p:tgtEl>
                                      </p:cBhvr>
                                      <p:to x="100000" y="100000"/>
                                    </p:animScale>
                                    <p:animScale>
                                      <p:cBhvr>
                                        <p:cTn id="69" dur="26">
                                          <p:stCondLst>
                                            <p:cond delay="1808"/>
                                          </p:stCondLst>
                                        </p:cTn>
                                        <p:tgtEl>
                                          <p:spTgt spid="100"/>
                                        </p:tgtEl>
                                      </p:cBhvr>
                                      <p:to x="100000" y="95000"/>
                                    </p:animScale>
                                    <p:animScale>
                                      <p:cBhvr>
                                        <p:cTn id="70" dur="166" decel="50000">
                                          <p:stCondLst>
                                            <p:cond delay="1834"/>
                                          </p:stCondLst>
                                        </p:cTn>
                                        <p:tgtEl>
                                          <p:spTgt spid="100"/>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wipe(down)">
                                      <p:cBhvr>
                                        <p:cTn id="75" dur="580">
                                          <p:stCondLst>
                                            <p:cond delay="0"/>
                                          </p:stCondLst>
                                        </p:cTn>
                                        <p:tgtEl>
                                          <p:spTgt spid="87"/>
                                        </p:tgtEl>
                                      </p:cBhvr>
                                    </p:animEffect>
                                    <p:anim calcmode="lin" valueType="num">
                                      <p:cBhvr>
                                        <p:cTn id="76" dur="1822" tmFilter="0,0; 0.14,0.36; 0.43,0.73; 0.71,0.91; 1.0,1.0">
                                          <p:stCondLst>
                                            <p:cond delay="0"/>
                                          </p:stCondLst>
                                        </p:cTn>
                                        <p:tgtEl>
                                          <p:spTgt spid="87"/>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87"/>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87"/>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87"/>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87"/>
                                        </p:tgtEl>
                                        <p:attrNameLst>
                                          <p:attrName>ppt_y</p:attrName>
                                        </p:attrNameLst>
                                      </p:cBhvr>
                                      <p:tavLst>
                                        <p:tav tm="0" fmla="#ppt_y-sin(pi*$)/81">
                                          <p:val>
                                            <p:fltVal val="0"/>
                                          </p:val>
                                        </p:tav>
                                        <p:tav tm="100000">
                                          <p:val>
                                            <p:fltVal val="1"/>
                                          </p:val>
                                        </p:tav>
                                      </p:tavLst>
                                    </p:anim>
                                    <p:animScale>
                                      <p:cBhvr>
                                        <p:cTn id="81" dur="26">
                                          <p:stCondLst>
                                            <p:cond delay="650"/>
                                          </p:stCondLst>
                                        </p:cTn>
                                        <p:tgtEl>
                                          <p:spTgt spid="87"/>
                                        </p:tgtEl>
                                      </p:cBhvr>
                                      <p:to x="100000" y="60000"/>
                                    </p:animScale>
                                    <p:animScale>
                                      <p:cBhvr>
                                        <p:cTn id="82" dur="166" decel="50000">
                                          <p:stCondLst>
                                            <p:cond delay="676"/>
                                          </p:stCondLst>
                                        </p:cTn>
                                        <p:tgtEl>
                                          <p:spTgt spid="87"/>
                                        </p:tgtEl>
                                      </p:cBhvr>
                                      <p:to x="100000" y="100000"/>
                                    </p:animScale>
                                    <p:animScale>
                                      <p:cBhvr>
                                        <p:cTn id="83" dur="26">
                                          <p:stCondLst>
                                            <p:cond delay="1312"/>
                                          </p:stCondLst>
                                        </p:cTn>
                                        <p:tgtEl>
                                          <p:spTgt spid="87"/>
                                        </p:tgtEl>
                                      </p:cBhvr>
                                      <p:to x="100000" y="80000"/>
                                    </p:animScale>
                                    <p:animScale>
                                      <p:cBhvr>
                                        <p:cTn id="84" dur="166" decel="50000">
                                          <p:stCondLst>
                                            <p:cond delay="1338"/>
                                          </p:stCondLst>
                                        </p:cTn>
                                        <p:tgtEl>
                                          <p:spTgt spid="87"/>
                                        </p:tgtEl>
                                      </p:cBhvr>
                                      <p:to x="100000" y="100000"/>
                                    </p:animScale>
                                    <p:animScale>
                                      <p:cBhvr>
                                        <p:cTn id="85" dur="26">
                                          <p:stCondLst>
                                            <p:cond delay="1642"/>
                                          </p:stCondLst>
                                        </p:cTn>
                                        <p:tgtEl>
                                          <p:spTgt spid="87"/>
                                        </p:tgtEl>
                                      </p:cBhvr>
                                      <p:to x="100000" y="90000"/>
                                    </p:animScale>
                                    <p:animScale>
                                      <p:cBhvr>
                                        <p:cTn id="86" dur="166" decel="50000">
                                          <p:stCondLst>
                                            <p:cond delay="1668"/>
                                          </p:stCondLst>
                                        </p:cTn>
                                        <p:tgtEl>
                                          <p:spTgt spid="87"/>
                                        </p:tgtEl>
                                      </p:cBhvr>
                                      <p:to x="100000" y="100000"/>
                                    </p:animScale>
                                    <p:animScale>
                                      <p:cBhvr>
                                        <p:cTn id="87" dur="26">
                                          <p:stCondLst>
                                            <p:cond delay="1808"/>
                                          </p:stCondLst>
                                        </p:cTn>
                                        <p:tgtEl>
                                          <p:spTgt spid="87"/>
                                        </p:tgtEl>
                                      </p:cBhvr>
                                      <p:to x="100000" y="95000"/>
                                    </p:animScale>
                                    <p:animScale>
                                      <p:cBhvr>
                                        <p:cTn id="88" dur="166" decel="50000">
                                          <p:stCondLst>
                                            <p:cond delay="1834"/>
                                          </p:stCondLst>
                                        </p:cTn>
                                        <p:tgtEl>
                                          <p:spTgt spid="87"/>
                                        </p:tgtEl>
                                      </p:cBhvr>
                                      <p:to x="100000" y="100000"/>
                                    </p:animScale>
                                  </p:childTnLst>
                                </p:cTn>
                              </p:par>
                              <p:par>
                                <p:cTn id="89" presetID="26" presetClass="entr" presetSubtype="0" fill="hold" grpId="0" nodeType="withEffect">
                                  <p:stCondLst>
                                    <p:cond delay="0"/>
                                  </p:stCondLst>
                                  <p:childTnLst>
                                    <p:set>
                                      <p:cBhvr>
                                        <p:cTn id="90" dur="1" fill="hold">
                                          <p:stCondLst>
                                            <p:cond delay="0"/>
                                          </p:stCondLst>
                                        </p:cTn>
                                        <p:tgtEl>
                                          <p:spTgt spid="101"/>
                                        </p:tgtEl>
                                        <p:attrNameLst>
                                          <p:attrName>style.visibility</p:attrName>
                                        </p:attrNameLst>
                                      </p:cBhvr>
                                      <p:to>
                                        <p:strVal val="visible"/>
                                      </p:to>
                                    </p:set>
                                    <p:animEffect transition="in" filter="wipe(down)">
                                      <p:cBhvr>
                                        <p:cTn id="91" dur="580">
                                          <p:stCondLst>
                                            <p:cond delay="0"/>
                                          </p:stCondLst>
                                        </p:cTn>
                                        <p:tgtEl>
                                          <p:spTgt spid="101"/>
                                        </p:tgtEl>
                                      </p:cBhvr>
                                    </p:animEffect>
                                    <p:anim calcmode="lin" valueType="num">
                                      <p:cBhvr>
                                        <p:cTn id="92" dur="1822" tmFilter="0,0; 0.14,0.36; 0.43,0.73; 0.71,0.91; 1.0,1.0">
                                          <p:stCondLst>
                                            <p:cond delay="0"/>
                                          </p:stCondLst>
                                        </p:cTn>
                                        <p:tgtEl>
                                          <p:spTgt spid="101"/>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101"/>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101"/>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101"/>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101"/>
                                        </p:tgtEl>
                                        <p:attrNameLst>
                                          <p:attrName>ppt_y</p:attrName>
                                        </p:attrNameLst>
                                      </p:cBhvr>
                                      <p:tavLst>
                                        <p:tav tm="0" fmla="#ppt_y-sin(pi*$)/81">
                                          <p:val>
                                            <p:fltVal val="0"/>
                                          </p:val>
                                        </p:tav>
                                        <p:tav tm="100000">
                                          <p:val>
                                            <p:fltVal val="1"/>
                                          </p:val>
                                        </p:tav>
                                      </p:tavLst>
                                    </p:anim>
                                    <p:animScale>
                                      <p:cBhvr>
                                        <p:cTn id="97" dur="26">
                                          <p:stCondLst>
                                            <p:cond delay="650"/>
                                          </p:stCondLst>
                                        </p:cTn>
                                        <p:tgtEl>
                                          <p:spTgt spid="101"/>
                                        </p:tgtEl>
                                      </p:cBhvr>
                                      <p:to x="100000" y="60000"/>
                                    </p:animScale>
                                    <p:animScale>
                                      <p:cBhvr>
                                        <p:cTn id="98" dur="166" decel="50000">
                                          <p:stCondLst>
                                            <p:cond delay="676"/>
                                          </p:stCondLst>
                                        </p:cTn>
                                        <p:tgtEl>
                                          <p:spTgt spid="101"/>
                                        </p:tgtEl>
                                      </p:cBhvr>
                                      <p:to x="100000" y="100000"/>
                                    </p:animScale>
                                    <p:animScale>
                                      <p:cBhvr>
                                        <p:cTn id="99" dur="26">
                                          <p:stCondLst>
                                            <p:cond delay="1312"/>
                                          </p:stCondLst>
                                        </p:cTn>
                                        <p:tgtEl>
                                          <p:spTgt spid="101"/>
                                        </p:tgtEl>
                                      </p:cBhvr>
                                      <p:to x="100000" y="80000"/>
                                    </p:animScale>
                                    <p:animScale>
                                      <p:cBhvr>
                                        <p:cTn id="100" dur="166" decel="50000">
                                          <p:stCondLst>
                                            <p:cond delay="1338"/>
                                          </p:stCondLst>
                                        </p:cTn>
                                        <p:tgtEl>
                                          <p:spTgt spid="101"/>
                                        </p:tgtEl>
                                      </p:cBhvr>
                                      <p:to x="100000" y="100000"/>
                                    </p:animScale>
                                    <p:animScale>
                                      <p:cBhvr>
                                        <p:cTn id="101" dur="26">
                                          <p:stCondLst>
                                            <p:cond delay="1642"/>
                                          </p:stCondLst>
                                        </p:cTn>
                                        <p:tgtEl>
                                          <p:spTgt spid="101"/>
                                        </p:tgtEl>
                                      </p:cBhvr>
                                      <p:to x="100000" y="90000"/>
                                    </p:animScale>
                                    <p:animScale>
                                      <p:cBhvr>
                                        <p:cTn id="102" dur="166" decel="50000">
                                          <p:stCondLst>
                                            <p:cond delay="1668"/>
                                          </p:stCondLst>
                                        </p:cTn>
                                        <p:tgtEl>
                                          <p:spTgt spid="101"/>
                                        </p:tgtEl>
                                      </p:cBhvr>
                                      <p:to x="100000" y="100000"/>
                                    </p:animScale>
                                    <p:animScale>
                                      <p:cBhvr>
                                        <p:cTn id="103" dur="26">
                                          <p:stCondLst>
                                            <p:cond delay="1808"/>
                                          </p:stCondLst>
                                        </p:cTn>
                                        <p:tgtEl>
                                          <p:spTgt spid="101"/>
                                        </p:tgtEl>
                                      </p:cBhvr>
                                      <p:to x="100000" y="95000"/>
                                    </p:animScale>
                                    <p:animScale>
                                      <p:cBhvr>
                                        <p:cTn id="104" dur="166" decel="50000">
                                          <p:stCondLst>
                                            <p:cond delay="1834"/>
                                          </p:stCondLst>
                                        </p:cTn>
                                        <p:tgtEl>
                                          <p:spTgt spid="101"/>
                                        </p:tgtEl>
                                      </p:cBhvr>
                                      <p:to x="100000" y="100000"/>
                                    </p:animScale>
                                  </p:childTnLst>
                                </p:cTn>
                              </p:par>
                            </p:childTnLst>
                          </p:cTn>
                        </p:par>
                      </p:childTnLst>
                    </p:cTn>
                  </p:par>
                  <p:par>
                    <p:cTn id="105" fill="hold">
                      <p:stCondLst>
                        <p:cond delay="indefinite"/>
                      </p:stCondLst>
                      <p:childTnLst>
                        <p:par>
                          <p:cTn id="106" fill="hold">
                            <p:stCondLst>
                              <p:cond delay="0"/>
                            </p:stCondLst>
                            <p:childTnLst>
                              <p:par>
                                <p:cTn id="107" presetID="14" presetClass="entr" presetSubtype="10" fill="hold" nodeType="clickEffect">
                                  <p:stCondLst>
                                    <p:cond delay="0"/>
                                  </p:stCondLst>
                                  <p:childTnLst>
                                    <p:set>
                                      <p:cBhvr>
                                        <p:cTn id="108" dur="1" fill="hold">
                                          <p:stCondLst>
                                            <p:cond delay="0"/>
                                          </p:stCondLst>
                                        </p:cTn>
                                        <p:tgtEl>
                                          <p:spTgt spid="2"/>
                                        </p:tgtEl>
                                        <p:attrNameLst>
                                          <p:attrName>style.visibility</p:attrName>
                                        </p:attrNameLst>
                                      </p:cBhvr>
                                      <p:to>
                                        <p:strVal val="visible"/>
                                      </p:to>
                                    </p:set>
                                    <p:animEffect transition="in" filter="randombar(horizontal)">
                                      <p:cBhvr>
                                        <p:cTn id="109" dur="500"/>
                                        <p:tgtEl>
                                          <p:spTgt spid="2"/>
                                        </p:tgtEl>
                                      </p:cBhvr>
                                    </p:animEffect>
                                  </p:childTnLst>
                                </p:cTn>
                              </p:par>
                              <p:par>
                                <p:cTn id="110" presetID="14" presetClass="entr" presetSubtype="10" fill="hold" nodeType="withEffect">
                                  <p:stCondLst>
                                    <p:cond delay="0"/>
                                  </p:stCondLst>
                                  <p:childTnLst>
                                    <p:set>
                                      <p:cBhvr>
                                        <p:cTn id="111" dur="1" fill="hold">
                                          <p:stCondLst>
                                            <p:cond delay="0"/>
                                          </p:stCondLst>
                                        </p:cTn>
                                        <p:tgtEl>
                                          <p:spTgt spid="3"/>
                                        </p:tgtEl>
                                        <p:attrNameLst>
                                          <p:attrName>style.visibility</p:attrName>
                                        </p:attrNameLst>
                                      </p:cBhvr>
                                      <p:to>
                                        <p:strVal val="visible"/>
                                      </p:to>
                                    </p:set>
                                    <p:animEffect transition="in" filter="randombar(horizontal)">
                                      <p:cBhvr>
                                        <p:cTn id="112" dur="500"/>
                                        <p:tgtEl>
                                          <p:spTgt spid="3"/>
                                        </p:tgtEl>
                                      </p:cBhvr>
                                    </p:animEffect>
                                  </p:childTnLst>
                                </p:cTn>
                              </p:par>
                              <p:par>
                                <p:cTn id="113" presetID="14" presetClass="entr" presetSubtype="10" fill="hold" grpId="0" nodeType="withEffect">
                                  <p:stCondLst>
                                    <p:cond delay="0"/>
                                  </p:stCondLst>
                                  <p:childTnLst>
                                    <p:set>
                                      <p:cBhvr>
                                        <p:cTn id="114" dur="1" fill="hold">
                                          <p:stCondLst>
                                            <p:cond delay="0"/>
                                          </p:stCondLst>
                                        </p:cTn>
                                        <p:tgtEl>
                                          <p:spTgt spid="102"/>
                                        </p:tgtEl>
                                        <p:attrNameLst>
                                          <p:attrName>style.visibility</p:attrName>
                                        </p:attrNameLst>
                                      </p:cBhvr>
                                      <p:to>
                                        <p:strVal val="visible"/>
                                      </p:to>
                                    </p:set>
                                    <p:animEffect transition="in" filter="randombar(horizontal)">
                                      <p:cBhvr>
                                        <p:cTn id="115"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101" grpId="0"/>
      <p:bldP spid="10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 xmlns:a16="http://schemas.microsoft.com/office/drawing/2014/main" id="{9EB0FD16-689C-476C-8309-C7173C257513}"/>
              </a:ext>
            </a:extLst>
          </p:cNvPr>
          <p:cNvSpPr txBox="1"/>
          <p:nvPr/>
        </p:nvSpPr>
        <p:spPr>
          <a:xfrm>
            <a:off x="3869258" y="422224"/>
            <a:ext cx="7742022" cy="1754326"/>
          </a:xfrm>
          <a:prstGeom prst="rect">
            <a:avLst/>
          </a:prstGeom>
          <a:noFill/>
        </p:spPr>
        <p:txBody>
          <a:bodyPr wrap="square" rtlCol="0">
            <a:spAutoFit/>
          </a:bodyPr>
          <a:lstStyle/>
          <a:p>
            <a:pPr algn="ctr"/>
            <a:r>
              <a:rPr lang="en-US" sz="5400" b="1" dirty="0">
                <a:solidFill>
                  <a:schemeClr val="accent2">
                    <a:lumMod val="50000"/>
                  </a:schemeClr>
                </a:solidFill>
                <a:latin typeface="Sitka Heading"/>
                <a:cs typeface="Calibri"/>
              </a:rPr>
              <a:t>SCALABLE DATABASE </a:t>
            </a:r>
            <a:endParaRPr lang="en-US" sz="5400" dirty="0">
              <a:solidFill>
                <a:schemeClr val="accent2">
                  <a:lumMod val="50000"/>
                </a:schemeClr>
              </a:solidFill>
            </a:endParaRPr>
          </a:p>
          <a:p>
            <a:pPr algn="ctr"/>
            <a:r>
              <a:rPr lang="en-US" sz="5400" b="1" dirty="0">
                <a:solidFill>
                  <a:schemeClr val="accent2">
                    <a:lumMod val="50000"/>
                  </a:schemeClr>
                </a:solidFill>
                <a:latin typeface="Sitka Heading"/>
                <a:cs typeface="Calibri"/>
              </a:rPr>
              <a:t>MIDTERM PROJECT</a:t>
            </a:r>
            <a:endParaRPr lang="en-US" sz="5400" b="1" dirty="0">
              <a:solidFill>
                <a:schemeClr val="accent2">
                  <a:lumMod val="50000"/>
                </a:schemeClr>
              </a:solidFill>
              <a:latin typeface="Sitka Heading"/>
              <a:cs typeface="Calibri"/>
            </a:endParaRPr>
          </a:p>
        </p:txBody>
      </p:sp>
      <p:grpSp>
        <p:nvGrpSpPr>
          <p:cNvPr id="51" name="Group 50">
            <a:extLst>
              <a:ext uri="{FF2B5EF4-FFF2-40B4-BE49-F238E27FC236}">
                <a16:creationId xmlns="" xmlns:a16="http://schemas.microsoft.com/office/drawing/2014/main" id="{312CB825-EAFB-4901-8C7E-D5477E0D31C8}"/>
              </a:ext>
            </a:extLst>
          </p:cNvPr>
          <p:cNvGrpSpPr/>
          <p:nvPr/>
        </p:nvGrpSpPr>
        <p:grpSpPr>
          <a:xfrm>
            <a:off x="5796844" y="3196728"/>
            <a:ext cx="4140553" cy="451824"/>
            <a:chOff x="4679586" y="878988"/>
            <a:chExt cx="1745757" cy="190500"/>
          </a:xfrm>
        </p:grpSpPr>
        <p:sp>
          <p:nvSpPr>
            <p:cNvPr id="52" name="Oval 51">
              <a:extLst>
                <a:ext uri="{FF2B5EF4-FFF2-40B4-BE49-F238E27FC236}">
                  <a16:creationId xmlns=""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 xmlns:a16="http://schemas.microsoft.com/office/drawing/2014/main" id="{4F202974-31A3-4642-B671-F0DBBB7B4663}"/>
              </a:ext>
            </a:extLst>
          </p:cNvPr>
          <p:cNvSpPr txBox="1"/>
          <p:nvPr/>
        </p:nvSpPr>
        <p:spPr>
          <a:xfrm>
            <a:off x="4520743" y="2182125"/>
            <a:ext cx="6692757" cy="830997"/>
          </a:xfrm>
          <a:prstGeom prst="rect">
            <a:avLst/>
          </a:prstGeom>
          <a:noFill/>
        </p:spPr>
        <p:txBody>
          <a:bodyPr wrap="square" rtlCol="0">
            <a:spAutoFit/>
          </a:bodyPr>
          <a:lstStyle/>
          <a:p>
            <a:pPr algn="ctr"/>
            <a:r>
              <a:rPr lang="en-IN" sz="4800" dirty="0" smtClean="0">
                <a:solidFill>
                  <a:srgbClr val="00A0A8"/>
                </a:solidFill>
              </a:rPr>
              <a:t>BRAINSTORM BUDDIES</a:t>
            </a:r>
            <a:endParaRPr lang="en-US" sz="4800" dirty="0">
              <a:solidFill>
                <a:srgbClr val="00A0A8"/>
              </a:solidFill>
              <a:latin typeface="Tw Cen MT" panose="020B0602020104020603" pitchFamily="34" charset="0"/>
            </a:endParaRPr>
          </a:p>
        </p:txBody>
      </p:sp>
      <p:sp>
        <p:nvSpPr>
          <p:cNvPr id="58" name="TextBox 57">
            <a:extLst>
              <a:ext uri="{FF2B5EF4-FFF2-40B4-BE49-F238E27FC236}">
                <a16:creationId xmlns="" xmlns:a16="http://schemas.microsoft.com/office/drawing/2014/main" id="{79BCE1F0-A71E-4D4B-BE6A-A381604C28D2}"/>
              </a:ext>
            </a:extLst>
          </p:cNvPr>
          <p:cNvSpPr txBox="1"/>
          <p:nvPr/>
        </p:nvSpPr>
        <p:spPr>
          <a:xfrm>
            <a:off x="4520743" y="3954170"/>
            <a:ext cx="6879831" cy="2308324"/>
          </a:xfrm>
          <a:prstGeom prst="rect">
            <a:avLst/>
          </a:prstGeom>
          <a:noFill/>
        </p:spPr>
        <p:txBody>
          <a:bodyPr wrap="square" rtlCol="0">
            <a:spAutoFit/>
          </a:bodyPr>
          <a:lstStyle/>
          <a:p>
            <a:pPr algn="ctr"/>
            <a:r>
              <a:rPr lang="en-US" sz="3600" dirty="0" smtClean="0">
                <a:solidFill>
                  <a:srgbClr val="5D7373"/>
                </a:solidFill>
                <a:latin typeface="Tw Cen MT" panose="020B0602020104020603" pitchFamily="34" charset="0"/>
                <a:ea typeface="+mj-lt"/>
                <a:cs typeface="+mj-lt"/>
              </a:rPr>
              <a:t>Rohan </a:t>
            </a:r>
            <a:r>
              <a:rPr lang="en-US" sz="3600" dirty="0">
                <a:solidFill>
                  <a:srgbClr val="5D7373"/>
                </a:solidFill>
                <a:latin typeface="Tw Cen MT" panose="020B0602020104020603" pitchFamily="34" charset="0"/>
                <a:ea typeface="+mj-lt"/>
                <a:cs typeface="+mj-lt"/>
              </a:rPr>
              <a:t>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a:solidFill>
                  <a:srgbClr val="5D7373"/>
                </a:solidFill>
                <a:latin typeface="Tw Cen MT" panose="020B0602020104020603" pitchFamily="34" charset="0"/>
                <a:ea typeface="+mj-lt"/>
                <a:cs typeface="+mj-lt"/>
              </a:rPr>
              <a:t>Roshan 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Srimanth</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Madira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Vaishnavi</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Koya</a:t>
            </a:r>
            <a:endParaRPr lang="en-US" sz="3600" dirty="0">
              <a:solidFill>
                <a:srgbClr val="5D7373"/>
              </a:solidFill>
              <a:latin typeface="Tw Cen MT" panose="020B0602020104020603" pitchFamily="34" charset="0"/>
            </a:endParaRPr>
          </a:p>
        </p:txBody>
      </p:sp>
      <p:grpSp>
        <p:nvGrpSpPr>
          <p:cNvPr id="19" name="Group 18">
            <a:extLst>
              <a:ext uri="{FF2B5EF4-FFF2-40B4-BE49-F238E27FC236}">
                <a16:creationId xmlns="" xmlns:a16="http://schemas.microsoft.com/office/drawing/2014/main" id="{C8A16B82-6A3C-46F5-8D32-072FDF89864A}"/>
              </a:ext>
            </a:extLst>
          </p:cNvPr>
          <p:cNvGrpSpPr/>
          <p:nvPr/>
        </p:nvGrpSpPr>
        <p:grpSpPr>
          <a:xfrm>
            <a:off x="-290920" y="0"/>
            <a:ext cx="12482920" cy="6858000"/>
            <a:chOff x="-290920" y="0"/>
            <a:chExt cx="12482920" cy="6858000"/>
          </a:xfrm>
        </p:grpSpPr>
        <p:sp>
          <p:nvSpPr>
            <p:cNvPr id="20" name="Rectangle 19">
              <a:extLst>
                <a:ext uri="{FF2B5EF4-FFF2-40B4-BE49-F238E27FC236}">
                  <a16:creationId xmlns=""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 xmlns:a16="http://schemas.microsoft.com/office/drawing/2014/main" id="{BE022673-C77C-4E8F-AF41-8B283703E87E}"/>
                </a:ext>
              </a:extLst>
            </p:cNvPr>
            <p:cNvSpPr txBox="1"/>
            <p:nvPr/>
          </p:nvSpPr>
          <p:spPr>
            <a:xfrm rot="16200000">
              <a:off x="10688377" y="3225510"/>
              <a:ext cx="2360917"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d</a:t>
              </a:r>
              <a:r>
                <a:rPr lang="en-US" sz="3200" b="1" dirty="0" smtClean="0">
                  <a:solidFill>
                    <a:schemeClr val="bg1"/>
                  </a:solidFill>
                  <a:latin typeface="Tw Cen MT" panose="020B0602020104020603" pitchFamily="34" charset="0"/>
                </a:rPr>
                <a:t>ata source</a:t>
              </a:r>
              <a:endParaRPr lang="en-IN" sz="3200" b="1" dirty="0">
                <a:solidFill>
                  <a:schemeClr val="bg1"/>
                </a:solidFill>
                <a:latin typeface="Tw Cen MT" panose="020B0602020104020603" pitchFamily="34" charset="0"/>
              </a:endParaRPr>
            </a:p>
          </p:txBody>
        </p:sp>
        <p:pic>
          <p:nvPicPr>
            <p:cNvPr id="23" name="Picture 22">
              <a:extLst>
                <a:ext uri="{FF2B5EF4-FFF2-40B4-BE49-F238E27FC236}">
                  <a16:creationId xmlns="" xmlns:a16="http://schemas.microsoft.com/office/drawing/2014/main"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 xmlns:a16="http://schemas.microsoft.com/office/drawing/2014/main" id="{69A27401-3327-4871-86AC-B461CA62C3AC}"/>
              </a:ext>
            </a:extLst>
          </p:cNvPr>
          <p:cNvGrpSpPr/>
          <p:nvPr/>
        </p:nvGrpSpPr>
        <p:grpSpPr>
          <a:xfrm>
            <a:off x="239680" y="0"/>
            <a:ext cx="11447501" cy="6858000"/>
            <a:chOff x="213096" y="0"/>
            <a:chExt cx="11447501" cy="6858000"/>
          </a:xfrm>
        </p:grpSpPr>
        <p:sp>
          <p:nvSpPr>
            <p:cNvPr id="25" name="Rectangle 24">
              <a:extLst>
                <a:ext uri="{FF2B5EF4-FFF2-40B4-BE49-F238E27FC236}">
                  <a16:creationId xmlns=""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 xmlns:a16="http://schemas.microsoft.com/office/drawing/2014/main" id="{3A728384-87ED-4E87-8F78-97EB653FDC67}"/>
                </a:ext>
              </a:extLst>
            </p:cNvPr>
            <p:cNvSpPr txBox="1"/>
            <p:nvPr/>
          </p:nvSpPr>
          <p:spPr>
            <a:xfrm rot="16200000">
              <a:off x="9996608" y="3228931"/>
              <a:ext cx="2681654" cy="584775"/>
            </a:xfrm>
            <a:prstGeom prst="rect">
              <a:avLst/>
            </a:prstGeom>
            <a:noFill/>
          </p:spPr>
          <p:txBody>
            <a:bodyPr wrap="square" rtlCol="0">
              <a:spAutoFit/>
            </a:bodyPr>
            <a:lstStyle/>
            <a:p>
              <a:pPr algn="ctr"/>
              <a:r>
                <a:rPr lang="en-US" sz="3200" b="1" dirty="0" smtClean="0">
                  <a:solidFill>
                    <a:schemeClr val="bg1"/>
                  </a:solidFill>
                  <a:latin typeface="Tw Cen MT" panose="020B0602020104020603" pitchFamily="34" charset="0"/>
                </a:rPr>
                <a:t>objectives</a:t>
              </a:r>
              <a:endParaRPr lang="en-IN" sz="2800" b="1" dirty="0">
                <a:solidFill>
                  <a:schemeClr val="bg1"/>
                </a:solidFill>
                <a:latin typeface="Tw Cen MT" panose="020B0602020104020603" pitchFamily="34" charset="0"/>
              </a:endParaRPr>
            </a:p>
          </p:txBody>
        </p:sp>
        <p:pic>
          <p:nvPicPr>
            <p:cNvPr id="28" name="Picture 27">
              <a:extLst>
                <a:ext uri="{FF2B5EF4-FFF2-40B4-BE49-F238E27FC236}">
                  <a16:creationId xmlns="" xmlns:a16="http://schemas.microsoft.com/office/drawing/2014/main" id="{2B44F548-697F-412D-9B99-861C272463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 xmlns:a16="http://schemas.microsoft.com/office/drawing/2014/main" id="{93EC5869-A976-4328-A864-2BB04E7E7BFC}"/>
                </a:ext>
              </a:extLst>
            </p:cNvPr>
            <p:cNvSpPr txBox="1"/>
            <p:nvPr/>
          </p:nvSpPr>
          <p:spPr>
            <a:xfrm rot="16200000">
              <a:off x="8675631" y="3246515"/>
              <a:ext cx="2875083"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git</a:t>
              </a:r>
              <a:endParaRPr lang="en-US" sz="3200" b="1" dirty="0">
                <a:solidFill>
                  <a:srgbClr val="F0EEF0"/>
                </a:solidFill>
                <a:latin typeface="Tw Cen MT" panose="020B0602020104020603" pitchFamily="34" charset="0"/>
              </a:endParaRPr>
            </a:p>
          </p:txBody>
        </p:sp>
        <p:pic>
          <p:nvPicPr>
            <p:cNvPr id="33" name="Picture 32">
              <a:extLst>
                <a:ext uri="{FF2B5EF4-FFF2-40B4-BE49-F238E27FC236}">
                  <a16:creationId xmlns="" xmlns:a16="http://schemas.microsoft.com/office/drawing/2014/main" id="{7C8E4AB7-ADC0-4FEE-AE7A-994F5DAD3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 xmlns:a16="http://schemas.microsoft.com/office/drawing/2014/main" id="{12F9D37B-DE70-4087-8A7F-BBA0BAF5B6CF}"/>
                </a:ext>
              </a:extLst>
            </p:cNvPr>
            <p:cNvSpPr txBox="1"/>
            <p:nvPr/>
          </p:nvSpPr>
          <p:spPr>
            <a:xfrm rot="16200000">
              <a:off x="8401669" y="3259707"/>
              <a:ext cx="2681655" cy="523220"/>
            </a:xfrm>
            <a:prstGeom prst="rect">
              <a:avLst/>
            </a:prstGeom>
            <a:noFill/>
          </p:spPr>
          <p:txBody>
            <a:bodyPr wrap="square" rtlCol="0">
              <a:spAutoFit/>
            </a:bodyPr>
            <a:lstStyle/>
            <a:p>
              <a:pPr algn="ctr"/>
              <a:r>
                <a:rPr lang="en-US" sz="2800" b="1" dirty="0" smtClean="0">
                  <a:solidFill>
                    <a:schemeClr val="bg1"/>
                  </a:solidFill>
                  <a:latin typeface="Tw Cen MT" panose="020B0602020104020603" pitchFamily="34" charset="0"/>
                </a:rPr>
                <a:t>data cleaning</a:t>
              </a:r>
              <a:endParaRPr lang="en-IN" sz="2400" b="1" dirty="0">
                <a:solidFill>
                  <a:schemeClr val="bg1"/>
                </a:solidFill>
                <a:latin typeface="Tw Cen MT" panose="020B0602020104020603" pitchFamily="34" charset="0"/>
              </a:endParaRPr>
            </a:p>
          </p:txBody>
        </p:sp>
        <p:pic>
          <p:nvPicPr>
            <p:cNvPr id="38" name="Picture 37">
              <a:extLst>
                <a:ext uri="{FF2B5EF4-FFF2-40B4-BE49-F238E27FC236}">
                  <a16:creationId xmlns="" xmlns:a16="http://schemas.microsoft.com/office/drawing/2014/main" id="{6FA13E8D-3FCC-4EC2-BD8C-6CE7CA0ECD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 xmlns:a16="http://schemas.microsoft.com/office/drawing/2014/main" id="{3FD3EE0D-FD02-4885-9AC0-03F414A9888F}"/>
              </a:ext>
            </a:extLst>
          </p:cNvPr>
          <p:cNvGrpSpPr/>
          <p:nvPr/>
        </p:nvGrpSpPr>
        <p:grpSpPr>
          <a:xfrm>
            <a:off x="-7639277" y="-2"/>
            <a:ext cx="8692333" cy="6858000"/>
            <a:chOff x="718505" y="-1"/>
            <a:chExt cx="8692333" cy="6858000"/>
          </a:xfrm>
        </p:grpSpPr>
        <p:sp>
          <p:nvSpPr>
            <p:cNvPr id="41" name="Rectangle 40">
              <a:extLst>
                <a:ext uri="{FF2B5EF4-FFF2-40B4-BE49-F238E27FC236}">
                  <a16:creationId xmlns=""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 xmlns:a16="http://schemas.microsoft.com/office/drawing/2014/main" id="{0E895421-2372-4C7F-93D2-3B0353A6E7BD}"/>
                </a:ext>
              </a:extLst>
            </p:cNvPr>
            <p:cNvSpPr txBox="1"/>
            <p:nvPr/>
          </p:nvSpPr>
          <p:spPr>
            <a:xfrm rot="16200000">
              <a:off x="7428948" y="3205572"/>
              <a:ext cx="3317450" cy="646331"/>
            </a:xfrm>
            <a:prstGeom prst="rect">
              <a:avLst/>
            </a:prstGeom>
            <a:noFill/>
          </p:spPr>
          <p:txBody>
            <a:bodyPr wrap="square" rtlCol="0">
              <a:spAutoFit/>
            </a:bodyPr>
            <a:lstStyle/>
            <a:p>
              <a:pPr algn="ctr"/>
              <a:r>
                <a:rPr lang="en-US" sz="3600" b="1" dirty="0">
                  <a:solidFill>
                    <a:schemeClr val="bg1"/>
                  </a:solidFill>
                  <a:latin typeface="Tw Cen MT" panose="020B0602020104020603" pitchFamily="34" charset="0"/>
                </a:rPr>
                <a:t> </a:t>
              </a:r>
              <a:r>
                <a:rPr lang="en-US" sz="3200" b="1" dirty="0" smtClean="0">
                  <a:solidFill>
                    <a:schemeClr val="bg1"/>
                  </a:solidFill>
                  <a:latin typeface="Tw Cen MT" panose="020B0602020104020603" pitchFamily="34" charset="0"/>
                </a:rPr>
                <a:t>sql queries</a:t>
              </a:r>
              <a:endParaRPr lang="en-IN" sz="3600" b="1" dirty="0">
                <a:solidFill>
                  <a:schemeClr val="bg1"/>
                </a:solidFill>
                <a:latin typeface="Tw Cen MT" panose="020B0602020104020603" pitchFamily="34" charset="0"/>
              </a:endParaRPr>
            </a:p>
          </p:txBody>
        </p:sp>
        <p:pic>
          <p:nvPicPr>
            <p:cNvPr id="44" name="Picture 43">
              <a:extLst>
                <a:ext uri="{FF2B5EF4-FFF2-40B4-BE49-F238E27FC236}">
                  <a16:creationId xmlns="" xmlns:a16="http://schemas.microsoft.com/office/drawing/2014/main" id="{1A9D6167-F7B8-4BFF-8BC5-2D13EF0CF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 xmlns:a16="http://schemas.microsoft.com/office/drawing/2014/main" id="{8A634BD7-1512-45B6-AFE4-1EEA636625CB}"/>
                </a:ext>
              </a:extLst>
            </p:cNvPr>
            <p:cNvSpPr txBox="1"/>
            <p:nvPr/>
          </p:nvSpPr>
          <p:spPr>
            <a:xfrm rot="16200000">
              <a:off x="-885875" y="3219485"/>
              <a:ext cx="2287315"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data analysis</a:t>
              </a:r>
              <a:endParaRPr lang="en-US" sz="3200" b="1" dirty="0">
                <a:solidFill>
                  <a:srgbClr val="F0EEF0"/>
                </a:solidFill>
                <a:latin typeface="Tw Cen MT" panose="020B0602020104020603" pitchFamily="34" charset="0"/>
              </a:endParaRPr>
            </a:p>
          </p:txBody>
        </p:sp>
        <p:pic>
          <p:nvPicPr>
            <p:cNvPr id="49" name="Picture 48">
              <a:extLst>
                <a:ext uri="{FF2B5EF4-FFF2-40B4-BE49-F238E27FC236}">
                  <a16:creationId xmlns="" xmlns:a16="http://schemas.microsoft.com/office/drawing/2014/main"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0" name="!!lamp">
            <a:extLst>
              <a:ext uri="{FF2B5EF4-FFF2-40B4-BE49-F238E27FC236}">
                <a16:creationId xmlns:a16="http://schemas.microsoft.com/office/drawing/2014/main" xmlns="" id="{2A7EB914-5FAF-3C49-91E6-2DE4AADE4C3B}"/>
              </a:ext>
            </a:extLst>
          </p:cNvPr>
          <p:cNvGrpSpPr/>
          <p:nvPr/>
        </p:nvGrpSpPr>
        <p:grpSpPr>
          <a:xfrm>
            <a:off x="5510071" y="1556298"/>
            <a:ext cx="2224912" cy="3839904"/>
            <a:chOff x="5009734" y="1528902"/>
            <a:chExt cx="2224912" cy="3839904"/>
          </a:xfrm>
          <a:solidFill>
            <a:schemeClr val="tx1">
              <a:lumMod val="75000"/>
              <a:lumOff val="25000"/>
            </a:schemeClr>
          </a:solidFill>
        </p:grpSpPr>
        <p:sp>
          <p:nvSpPr>
            <p:cNvPr id="61" name="Freeform 60">
              <a:extLst>
                <a:ext uri="{FF2B5EF4-FFF2-40B4-BE49-F238E27FC236}">
                  <a16:creationId xmlns:a16="http://schemas.microsoft.com/office/drawing/2014/main" xmlns="" id="{D91B16E0-2167-384C-949A-FF1560F4C136}"/>
                </a:ext>
              </a:extLst>
            </p:cNvPr>
            <p:cNvSpPr/>
            <p:nvPr/>
          </p:nvSpPr>
          <p:spPr>
            <a:xfrm>
              <a:off x="5417566" y="2003597"/>
              <a:ext cx="1483633" cy="1215002"/>
            </a:xfrm>
            <a:custGeom>
              <a:avLst/>
              <a:gdLst>
                <a:gd name="connsiteX0" fmla="*/ 1034379 w 1483633"/>
                <a:gd name="connsiteY0" fmla="*/ 631692 h 1215002"/>
                <a:gd name="connsiteX1" fmla="*/ 973220 w 1483633"/>
                <a:gd name="connsiteY1" fmla="*/ 738004 h 1215002"/>
                <a:gd name="connsiteX2" fmla="*/ 904481 w 1483633"/>
                <a:gd name="connsiteY2" fmla="*/ 600469 h 1215002"/>
                <a:gd name="connsiteX3" fmla="*/ 976712 w 1483633"/>
                <a:gd name="connsiteY3" fmla="*/ 366686 h 1215002"/>
                <a:gd name="connsiteX4" fmla="*/ 1034379 w 1483633"/>
                <a:gd name="connsiteY4" fmla="*/ 631692 h 1215002"/>
                <a:gd name="connsiteX5" fmla="*/ 1388987 w 1483633"/>
                <a:gd name="connsiteY5" fmla="*/ 64987 h 1215002"/>
                <a:gd name="connsiteX6" fmla="*/ 1387756 w 1483633"/>
                <a:gd name="connsiteY6" fmla="*/ 69464 h 1215002"/>
                <a:gd name="connsiteX7" fmla="*/ 1387439 w 1483633"/>
                <a:gd name="connsiteY7" fmla="*/ 65898 h 1215002"/>
                <a:gd name="connsiteX8" fmla="*/ 1388987 w 1483633"/>
                <a:gd name="connsiteY8" fmla="*/ 64987 h 1215002"/>
                <a:gd name="connsiteX9" fmla="*/ 756050 w 1483633"/>
                <a:gd name="connsiteY9" fmla="*/ 959583 h 1215002"/>
                <a:gd name="connsiteX10" fmla="*/ 641750 w 1483633"/>
                <a:gd name="connsiteY10" fmla="*/ 724572 h 1215002"/>
                <a:gd name="connsiteX11" fmla="*/ 766130 w 1483633"/>
                <a:gd name="connsiteY11" fmla="*/ 367121 h 1215002"/>
                <a:gd name="connsiteX12" fmla="*/ 860547 w 1483633"/>
                <a:gd name="connsiteY12" fmla="*/ 603480 h 1215002"/>
                <a:gd name="connsiteX13" fmla="*/ 756050 w 1483633"/>
                <a:gd name="connsiteY13" fmla="*/ 959583 h 1215002"/>
                <a:gd name="connsiteX14" fmla="*/ 526973 w 1483633"/>
                <a:gd name="connsiteY14" fmla="*/ 947894 h 1215002"/>
                <a:gd name="connsiteX15" fmla="*/ 411006 w 1483633"/>
                <a:gd name="connsiteY15" fmla="*/ 661252 h 1215002"/>
                <a:gd name="connsiteX16" fmla="*/ 491492 w 1483633"/>
                <a:gd name="connsiteY16" fmla="*/ 498278 h 1215002"/>
                <a:gd name="connsiteX17" fmla="*/ 597180 w 1483633"/>
                <a:gd name="connsiteY17" fmla="*/ 727583 h 1215002"/>
                <a:gd name="connsiteX18" fmla="*/ 526973 w 1483633"/>
                <a:gd name="connsiteY18" fmla="*/ 947894 h 1215002"/>
                <a:gd name="connsiteX19" fmla="*/ 960798 w 1483633"/>
                <a:gd name="connsiteY19" fmla="*/ 280463 h 1215002"/>
                <a:gd name="connsiteX20" fmla="*/ 879478 w 1483633"/>
                <a:gd name="connsiteY20" fmla="*/ 541825 h 1215002"/>
                <a:gd name="connsiteX21" fmla="*/ 785022 w 1483633"/>
                <a:gd name="connsiteY21" fmla="*/ 300038 h 1215002"/>
                <a:gd name="connsiteX22" fmla="*/ 765773 w 1483633"/>
                <a:gd name="connsiteY22" fmla="*/ 286605 h 1215002"/>
                <a:gd name="connsiteX23" fmla="*/ 765694 w 1483633"/>
                <a:gd name="connsiteY23" fmla="*/ 286605 h 1215002"/>
                <a:gd name="connsiteX24" fmla="*/ 746445 w 1483633"/>
                <a:gd name="connsiteY24" fmla="*/ 300236 h 1215002"/>
                <a:gd name="connsiteX25" fmla="*/ 616508 w 1483633"/>
                <a:gd name="connsiteY25" fmla="*/ 670722 h 1215002"/>
                <a:gd name="connsiteX26" fmla="*/ 510940 w 1483633"/>
                <a:gd name="connsiteY26" fmla="*/ 441972 h 1215002"/>
                <a:gd name="connsiteX27" fmla="*/ 492604 w 1483633"/>
                <a:gd name="connsiteY27" fmla="*/ 429966 h 1215002"/>
                <a:gd name="connsiteX28" fmla="*/ 473871 w 1483633"/>
                <a:gd name="connsiteY28" fmla="*/ 441417 h 1215002"/>
                <a:gd name="connsiteX29" fmla="*/ 390607 w 1483633"/>
                <a:gd name="connsiteY29" fmla="*/ 610018 h 1215002"/>
                <a:gd name="connsiteX30" fmla="*/ 354094 w 1483633"/>
                <a:gd name="connsiteY30" fmla="*/ 518011 h 1215002"/>
                <a:gd name="connsiteX31" fmla="*/ 336433 w 1483633"/>
                <a:gd name="connsiteY31" fmla="*/ 505093 h 1215002"/>
                <a:gd name="connsiteX32" fmla="*/ 317106 w 1483633"/>
                <a:gd name="connsiteY32" fmla="*/ 515515 h 1215002"/>
                <a:gd name="connsiteX33" fmla="*/ 2622 w 1483633"/>
                <a:gd name="connsiteY33" fmla="*/ 1075246 h 1215002"/>
                <a:gd name="connsiteX34" fmla="*/ 10519 w 1483633"/>
                <a:gd name="connsiteY34" fmla="*/ 1103142 h 1215002"/>
                <a:gd name="connsiteX35" fmla="*/ 20521 w 1483633"/>
                <a:gd name="connsiteY35" fmla="*/ 1105757 h 1215002"/>
                <a:gd name="connsiteX36" fmla="*/ 38420 w 1483633"/>
                <a:gd name="connsiteY36" fmla="*/ 1095296 h 1215002"/>
                <a:gd name="connsiteX37" fmla="*/ 331790 w 1483633"/>
                <a:gd name="connsiteY37" fmla="*/ 573128 h 1215002"/>
                <a:gd name="connsiteX38" fmla="*/ 366040 w 1483633"/>
                <a:gd name="connsiteY38" fmla="*/ 659707 h 1215002"/>
                <a:gd name="connsiteX39" fmla="*/ 106404 w 1483633"/>
                <a:gd name="connsiteY39" fmla="*/ 1185401 h 1215002"/>
                <a:gd name="connsiteX40" fmla="*/ 115771 w 1483633"/>
                <a:gd name="connsiteY40" fmla="*/ 1212822 h 1215002"/>
                <a:gd name="connsiteX41" fmla="*/ 124819 w 1483633"/>
                <a:gd name="connsiteY41" fmla="*/ 1214922 h 1215002"/>
                <a:gd name="connsiteX42" fmla="*/ 143195 w 1483633"/>
                <a:gd name="connsiteY42" fmla="*/ 1203510 h 1215002"/>
                <a:gd name="connsiteX43" fmla="*/ 386400 w 1483633"/>
                <a:gd name="connsiteY43" fmla="*/ 711060 h 1215002"/>
                <a:gd name="connsiteX44" fmla="*/ 513122 w 1483633"/>
                <a:gd name="connsiteY44" fmla="*/ 1013987 h 1215002"/>
                <a:gd name="connsiteX45" fmla="*/ 513202 w 1483633"/>
                <a:gd name="connsiteY45" fmla="*/ 1014185 h 1215002"/>
                <a:gd name="connsiteX46" fmla="*/ 513281 w 1483633"/>
                <a:gd name="connsiteY46" fmla="*/ 1014185 h 1215002"/>
                <a:gd name="connsiteX47" fmla="*/ 539157 w 1483633"/>
                <a:gd name="connsiteY47" fmla="*/ 1031422 h 1215002"/>
                <a:gd name="connsiteX48" fmla="*/ 553643 w 1483633"/>
                <a:gd name="connsiteY48" fmla="*/ 1008440 h 1215002"/>
                <a:gd name="connsiteX49" fmla="*/ 622541 w 1483633"/>
                <a:gd name="connsiteY49" fmla="*/ 781552 h 1215002"/>
                <a:gd name="connsiteX50" fmla="*/ 769345 w 1483633"/>
                <a:gd name="connsiteY50" fmla="*/ 1032175 h 1215002"/>
                <a:gd name="connsiteX51" fmla="*/ 786291 w 1483633"/>
                <a:gd name="connsiteY51" fmla="*/ 1010421 h 1215002"/>
                <a:gd name="connsiteX52" fmla="*/ 886265 w 1483633"/>
                <a:gd name="connsiteY52" fmla="*/ 660183 h 1215002"/>
                <a:gd name="connsiteX53" fmla="*/ 971910 w 1483633"/>
                <a:gd name="connsiteY53" fmla="*/ 786980 h 1215002"/>
                <a:gd name="connsiteX54" fmla="*/ 996636 w 1483633"/>
                <a:gd name="connsiteY54" fmla="*/ 776916 h 1215002"/>
                <a:gd name="connsiteX55" fmla="*/ 1047435 w 1483633"/>
                <a:gd name="connsiteY55" fmla="*/ 691842 h 1215002"/>
                <a:gd name="connsiteX56" fmla="*/ 1101252 w 1483633"/>
                <a:gd name="connsiteY56" fmla="*/ 939414 h 1215002"/>
                <a:gd name="connsiteX57" fmla="*/ 1117167 w 1483633"/>
                <a:gd name="connsiteY57" fmla="*/ 955145 h 1215002"/>
                <a:gd name="connsiteX58" fmla="*/ 1138042 w 1483633"/>
                <a:gd name="connsiteY58" fmla="*/ 946943 h 1215002"/>
                <a:gd name="connsiteX59" fmla="*/ 1401012 w 1483633"/>
                <a:gd name="connsiteY59" fmla="*/ 566907 h 1215002"/>
                <a:gd name="connsiteX60" fmla="*/ 1368032 w 1483633"/>
                <a:gd name="connsiteY60" fmla="*/ 662164 h 1215002"/>
                <a:gd name="connsiteX61" fmla="*/ 1380731 w 1483633"/>
                <a:gd name="connsiteY61" fmla="*/ 688236 h 1215002"/>
                <a:gd name="connsiteX62" fmla="*/ 1387439 w 1483633"/>
                <a:gd name="connsiteY62" fmla="*/ 689346 h 1215002"/>
                <a:gd name="connsiteX63" fmla="*/ 1406806 w 1483633"/>
                <a:gd name="connsiteY63" fmla="*/ 675557 h 1215002"/>
                <a:gd name="connsiteX64" fmla="*/ 1482530 w 1483633"/>
                <a:gd name="connsiteY64" fmla="*/ 457148 h 1215002"/>
                <a:gd name="connsiteX65" fmla="*/ 1474791 w 1483633"/>
                <a:gd name="connsiteY65" fmla="*/ 433571 h 1215002"/>
                <a:gd name="connsiteX66" fmla="*/ 1449986 w 1483633"/>
                <a:gd name="connsiteY66" fmla="*/ 434721 h 1215002"/>
                <a:gd name="connsiteX67" fmla="*/ 1298499 w 1483633"/>
                <a:gd name="connsiteY67" fmla="*/ 561003 h 1215002"/>
                <a:gd name="connsiteX68" fmla="*/ 1295919 w 1483633"/>
                <a:gd name="connsiteY68" fmla="*/ 589849 h 1215002"/>
                <a:gd name="connsiteX69" fmla="*/ 1324772 w 1483633"/>
                <a:gd name="connsiteY69" fmla="*/ 592425 h 1215002"/>
                <a:gd name="connsiteX70" fmla="*/ 1347989 w 1483633"/>
                <a:gd name="connsiteY70" fmla="*/ 573089 h 1215002"/>
                <a:gd name="connsiteX71" fmla="*/ 1131454 w 1483633"/>
                <a:gd name="connsiteY71" fmla="*/ 885327 h 1215002"/>
                <a:gd name="connsiteX72" fmla="*/ 1077757 w 1483633"/>
                <a:gd name="connsiteY72" fmla="*/ 638191 h 1215002"/>
                <a:gd name="connsiteX73" fmla="*/ 1265717 w 1483633"/>
                <a:gd name="connsiteY73" fmla="*/ 297740 h 1215002"/>
                <a:gd name="connsiteX74" fmla="*/ 1285362 w 1483633"/>
                <a:gd name="connsiteY74" fmla="*/ 313907 h 1215002"/>
                <a:gd name="connsiteX75" fmla="*/ 1456415 w 1483633"/>
                <a:gd name="connsiteY75" fmla="*/ 313907 h 1215002"/>
                <a:gd name="connsiteX76" fmla="*/ 1476934 w 1483633"/>
                <a:gd name="connsiteY76" fmla="*/ 293460 h 1215002"/>
                <a:gd name="connsiteX77" fmla="*/ 1456415 w 1483633"/>
                <a:gd name="connsiteY77" fmla="*/ 272974 h 1215002"/>
                <a:gd name="connsiteX78" fmla="*/ 1285362 w 1483633"/>
                <a:gd name="connsiteY78" fmla="*/ 272974 h 1215002"/>
                <a:gd name="connsiteX79" fmla="*/ 1278497 w 1483633"/>
                <a:gd name="connsiteY79" fmla="*/ 274361 h 1215002"/>
                <a:gd name="connsiteX80" fmla="*/ 1385454 w 1483633"/>
                <a:gd name="connsiteY80" fmla="*/ 77944 h 1215002"/>
                <a:gd name="connsiteX81" fmla="*/ 1385891 w 1483633"/>
                <a:gd name="connsiteY81" fmla="*/ 76517 h 1215002"/>
                <a:gd name="connsiteX82" fmla="*/ 1347592 w 1483633"/>
                <a:gd name="connsiteY82" fmla="*/ 219917 h 1215002"/>
                <a:gd name="connsiteX83" fmla="*/ 1362118 w 1483633"/>
                <a:gd name="connsiteY83" fmla="*/ 244960 h 1215002"/>
                <a:gd name="connsiteX84" fmla="*/ 1367436 w 1483633"/>
                <a:gd name="connsiteY84" fmla="*/ 245674 h 1215002"/>
                <a:gd name="connsiteX85" fmla="*/ 1387240 w 1483633"/>
                <a:gd name="connsiteY85" fmla="*/ 230458 h 1215002"/>
                <a:gd name="connsiteX86" fmla="*/ 1441930 w 1483633"/>
                <a:gd name="connsiteY86" fmla="*/ 25680 h 1215002"/>
                <a:gd name="connsiteX87" fmla="*/ 1434310 w 1483633"/>
                <a:gd name="connsiteY87" fmla="*/ 3965 h 1215002"/>
                <a:gd name="connsiteX88" fmla="*/ 1411331 w 1483633"/>
                <a:gd name="connsiteY88" fmla="*/ 3014 h 1215002"/>
                <a:gd name="connsiteX89" fmla="*/ 1190430 w 1483633"/>
                <a:gd name="connsiteY89" fmla="*/ 139480 h 1215002"/>
                <a:gd name="connsiteX90" fmla="*/ 1183802 w 1483633"/>
                <a:gd name="connsiteY90" fmla="*/ 167693 h 1215002"/>
                <a:gd name="connsiteX91" fmla="*/ 1211980 w 1483633"/>
                <a:gd name="connsiteY91" fmla="*/ 174350 h 1215002"/>
                <a:gd name="connsiteX92" fmla="*/ 1324018 w 1483633"/>
                <a:gd name="connsiteY92" fmla="*/ 105087 h 1215002"/>
                <a:gd name="connsiteX93" fmla="*/ 1064581 w 1483633"/>
                <a:gd name="connsiteY93" fmla="*/ 577645 h 1215002"/>
                <a:gd name="connsiteX94" fmla="*/ 1000406 w 1483633"/>
                <a:gd name="connsiteY94" fmla="*/ 282286 h 1215002"/>
                <a:gd name="connsiteX95" fmla="*/ 981237 w 1483633"/>
                <a:gd name="connsiteY95" fmla="*/ 266159 h 1215002"/>
                <a:gd name="connsiteX96" fmla="*/ 960798 w 1483633"/>
                <a:gd name="connsiteY96" fmla="*/ 280463 h 121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483633" h="1215002">
                  <a:moveTo>
                    <a:pt x="1034379" y="631692"/>
                  </a:moveTo>
                  <a:cubicBezTo>
                    <a:pt x="1007232" y="679955"/>
                    <a:pt x="985404" y="718113"/>
                    <a:pt x="973220" y="738004"/>
                  </a:cubicBezTo>
                  <a:cubicBezTo>
                    <a:pt x="957861" y="716647"/>
                    <a:pt x="933096" y="666126"/>
                    <a:pt x="904481" y="600469"/>
                  </a:cubicBezTo>
                  <a:cubicBezTo>
                    <a:pt x="928651" y="521260"/>
                    <a:pt x="953813" y="440189"/>
                    <a:pt x="976712" y="366686"/>
                  </a:cubicBezTo>
                  <a:lnTo>
                    <a:pt x="1034379" y="631692"/>
                  </a:lnTo>
                  <a:close/>
                  <a:moveTo>
                    <a:pt x="1388987" y="64987"/>
                  </a:moveTo>
                  <a:lnTo>
                    <a:pt x="1387756" y="69464"/>
                  </a:lnTo>
                  <a:cubicBezTo>
                    <a:pt x="1387835" y="68276"/>
                    <a:pt x="1387558" y="67087"/>
                    <a:pt x="1387439" y="65898"/>
                  </a:cubicBezTo>
                  <a:lnTo>
                    <a:pt x="1388987" y="64987"/>
                  </a:lnTo>
                  <a:close/>
                  <a:moveTo>
                    <a:pt x="756050" y="959583"/>
                  </a:moveTo>
                  <a:cubicBezTo>
                    <a:pt x="730531" y="911043"/>
                    <a:pt x="687708" y="822166"/>
                    <a:pt x="641750" y="724572"/>
                  </a:cubicBezTo>
                  <a:cubicBezTo>
                    <a:pt x="680881" y="609265"/>
                    <a:pt x="726840" y="477752"/>
                    <a:pt x="766130" y="367121"/>
                  </a:cubicBezTo>
                  <a:cubicBezTo>
                    <a:pt x="801651" y="462022"/>
                    <a:pt x="833083" y="540596"/>
                    <a:pt x="860547" y="603480"/>
                  </a:cubicBezTo>
                  <a:cubicBezTo>
                    <a:pt x="818478" y="741016"/>
                    <a:pt x="775576" y="884495"/>
                    <a:pt x="756050" y="959583"/>
                  </a:cubicBezTo>
                  <a:close/>
                  <a:moveTo>
                    <a:pt x="526973" y="947894"/>
                  </a:moveTo>
                  <a:cubicBezTo>
                    <a:pt x="500184" y="883782"/>
                    <a:pt x="454782" y="770972"/>
                    <a:pt x="411006" y="661252"/>
                  </a:cubicBezTo>
                  <a:lnTo>
                    <a:pt x="491492" y="498278"/>
                  </a:lnTo>
                  <a:cubicBezTo>
                    <a:pt x="533085" y="589334"/>
                    <a:pt x="567812" y="664700"/>
                    <a:pt x="597180" y="727583"/>
                  </a:cubicBezTo>
                  <a:cubicBezTo>
                    <a:pt x="567415" y="816025"/>
                    <a:pt x="541856" y="894996"/>
                    <a:pt x="526973" y="947894"/>
                  </a:cubicBezTo>
                  <a:close/>
                  <a:moveTo>
                    <a:pt x="960798" y="280463"/>
                  </a:moveTo>
                  <a:cubicBezTo>
                    <a:pt x="947621" y="322346"/>
                    <a:pt x="915237" y="425686"/>
                    <a:pt x="879478" y="541825"/>
                  </a:cubicBezTo>
                  <a:cubicBezTo>
                    <a:pt x="848641" y="467886"/>
                    <a:pt x="815343" y="382496"/>
                    <a:pt x="785022" y="300038"/>
                  </a:cubicBezTo>
                  <a:cubicBezTo>
                    <a:pt x="782085" y="291994"/>
                    <a:pt x="774385" y="286605"/>
                    <a:pt x="765773" y="286605"/>
                  </a:cubicBezTo>
                  <a:lnTo>
                    <a:pt x="765694" y="286605"/>
                  </a:lnTo>
                  <a:cubicBezTo>
                    <a:pt x="757042" y="286684"/>
                    <a:pt x="749342" y="292113"/>
                    <a:pt x="746445" y="300236"/>
                  </a:cubicBezTo>
                  <a:cubicBezTo>
                    <a:pt x="708385" y="406666"/>
                    <a:pt x="659609" y="544440"/>
                    <a:pt x="616508" y="670722"/>
                  </a:cubicBezTo>
                  <a:cubicBezTo>
                    <a:pt x="579202" y="590999"/>
                    <a:pt x="541618" y="509373"/>
                    <a:pt x="510940" y="441972"/>
                  </a:cubicBezTo>
                  <a:cubicBezTo>
                    <a:pt x="507645" y="434760"/>
                    <a:pt x="500502" y="430084"/>
                    <a:pt x="492604" y="429966"/>
                  </a:cubicBezTo>
                  <a:cubicBezTo>
                    <a:pt x="483277" y="429054"/>
                    <a:pt x="477404" y="434285"/>
                    <a:pt x="473871" y="441417"/>
                  </a:cubicBezTo>
                  <a:lnTo>
                    <a:pt x="390607" y="610018"/>
                  </a:lnTo>
                  <a:cubicBezTo>
                    <a:pt x="377827" y="577883"/>
                    <a:pt x="365485" y="546738"/>
                    <a:pt x="354094" y="518011"/>
                  </a:cubicBezTo>
                  <a:cubicBezTo>
                    <a:pt x="351237" y="510641"/>
                    <a:pt x="344331" y="505608"/>
                    <a:pt x="336433" y="505093"/>
                  </a:cubicBezTo>
                  <a:cubicBezTo>
                    <a:pt x="328020" y="504776"/>
                    <a:pt x="320995" y="508659"/>
                    <a:pt x="317106" y="515515"/>
                  </a:cubicBezTo>
                  <a:lnTo>
                    <a:pt x="2622" y="1075246"/>
                  </a:lnTo>
                  <a:cubicBezTo>
                    <a:pt x="-2895" y="1085113"/>
                    <a:pt x="597" y="1097595"/>
                    <a:pt x="10519" y="1103142"/>
                  </a:cubicBezTo>
                  <a:cubicBezTo>
                    <a:pt x="13655" y="1104925"/>
                    <a:pt x="17108" y="1105757"/>
                    <a:pt x="20521" y="1105757"/>
                  </a:cubicBezTo>
                  <a:cubicBezTo>
                    <a:pt x="27704" y="1105757"/>
                    <a:pt x="34649" y="1101993"/>
                    <a:pt x="38420" y="1095296"/>
                  </a:cubicBezTo>
                  <a:lnTo>
                    <a:pt x="331790" y="573128"/>
                  </a:lnTo>
                  <a:cubicBezTo>
                    <a:pt x="344093" y="604154"/>
                    <a:pt x="355364" y="632683"/>
                    <a:pt x="366040" y="659707"/>
                  </a:cubicBezTo>
                  <a:lnTo>
                    <a:pt x="106404" y="1185401"/>
                  </a:lnTo>
                  <a:cubicBezTo>
                    <a:pt x="101404" y="1195546"/>
                    <a:pt x="105571" y="1207829"/>
                    <a:pt x="115771" y="1212822"/>
                  </a:cubicBezTo>
                  <a:cubicBezTo>
                    <a:pt x="118628" y="1214288"/>
                    <a:pt x="121764" y="1214922"/>
                    <a:pt x="124819" y="1214922"/>
                  </a:cubicBezTo>
                  <a:cubicBezTo>
                    <a:pt x="132360" y="1214922"/>
                    <a:pt x="139623" y="1210761"/>
                    <a:pt x="143195" y="1203510"/>
                  </a:cubicBezTo>
                  <a:lnTo>
                    <a:pt x="386400" y="711060"/>
                  </a:lnTo>
                  <a:cubicBezTo>
                    <a:pt x="462957" y="903991"/>
                    <a:pt x="495342" y="983081"/>
                    <a:pt x="513122" y="1013987"/>
                  </a:cubicBezTo>
                  <a:cubicBezTo>
                    <a:pt x="513122" y="1014067"/>
                    <a:pt x="513202" y="1014146"/>
                    <a:pt x="513202" y="1014185"/>
                  </a:cubicBezTo>
                  <a:lnTo>
                    <a:pt x="513281" y="1014185"/>
                  </a:lnTo>
                  <a:cubicBezTo>
                    <a:pt x="525505" y="1035463"/>
                    <a:pt x="530942" y="1033879"/>
                    <a:pt x="539157" y="1031422"/>
                  </a:cubicBezTo>
                  <a:cubicBezTo>
                    <a:pt x="549317" y="1028411"/>
                    <a:pt x="555747" y="1018782"/>
                    <a:pt x="553643" y="1008440"/>
                  </a:cubicBezTo>
                  <a:cubicBezTo>
                    <a:pt x="554040" y="991758"/>
                    <a:pt x="582933" y="899909"/>
                    <a:pt x="622541" y="781552"/>
                  </a:cubicBezTo>
                  <a:cubicBezTo>
                    <a:pt x="743508" y="1037564"/>
                    <a:pt x="753906" y="1035741"/>
                    <a:pt x="769345" y="1032175"/>
                  </a:cubicBezTo>
                  <a:cubicBezTo>
                    <a:pt x="778394" y="1030233"/>
                    <a:pt x="785736" y="1019653"/>
                    <a:pt x="786291" y="1010421"/>
                  </a:cubicBezTo>
                  <a:cubicBezTo>
                    <a:pt x="787363" y="990728"/>
                    <a:pt x="832607" y="836550"/>
                    <a:pt x="886265" y="660183"/>
                  </a:cubicBezTo>
                  <a:cubicBezTo>
                    <a:pt x="924761" y="741452"/>
                    <a:pt x="953456" y="784167"/>
                    <a:pt x="971910" y="786980"/>
                  </a:cubicBezTo>
                  <a:cubicBezTo>
                    <a:pt x="981594" y="788644"/>
                    <a:pt x="990683" y="784721"/>
                    <a:pt x="996636" y="776916"/>
                  </a:cubicBezTo>
                  <a:cubicBezTo>
                    <a:pt x="1003065" y="768515"/>
                    <a:pt x="1021718" y="736975"/>
                    <a:pt x="1047435" y="691842"/>
                  </a:cubicBezTo>
                  <a:lnTo>
                    <a:pt x="1101252" y="939414"/>
                  </a:lnTo>
                  <a:cubicBezTo>
                    <a:pt x="1102998" y="947379"/>
                    <a:pt x="1109229" y="953521"/>
                    <a:pt x="1117167" y="955145"/>
                  </a:cubicBezTo>
                  <a:cubicBezTo>
                    <a:pt x="1125303" y="956730"/>
                    <a:pt x="1133319" y="953560"/>
                    <a:pt x="1138042" y="946943"/>
                  </a:cubicBezTo>
                  <a:cubicBezTo>
                    <a:pt x="1285918" y="738837"/>
                    <a:pt x="1361919" y="627493"/>
                    <a:pt x="1401012" y="566907"/>
                  </a:cubicBezTo>
                  <a:lnTo>
                    <a:pt x="1368032" y="662164"/>
                  </a:lnTo>
                  <a:cubicBezTo>
                    <a:pt x="1364340" y="672862"/>
                    <a:pt x="1369976" y="684512"/>
                    <a:pt x="1380731" y="688236"/>
                  </a:cubicBezTo>
                  <a:cubicBezTo>
                    <a:pt x="1382914" y="688989"/>
                    <a:pt x="1385176" y="689346"/>
                    <a:pt x="1387439" y="689346"/>
                  </a:cubicBezTo>
                  <a:cubicBezTo>
                    <a:pt x="1395892" y="689346"/>
                    <a:pt x="1403869" y="684036"/>
                    <a:pt x="1406806" y="675557"/>
                  </a:cubicBezTo>
                  <a:lnTo>
                    <a:pt x="1482530" y="457148"/>
                  </a:lnTo>
                  <a:cubicBezTo>
                    <a:pt x="1485506" y="448430"/>
                    <a:pt x="1482371" y="438842"/>
                    <a:pt x="1474791" y="433571"/>
                  </a:cubicBezTo>
                  <a:cubicBezTo>
                    <a:pt x="1467171" y="428341"/>
                    <a:pt x="1457011" y="428896"/>
                    <a:pt x="1449986" y="434721"/>
                  </a:cubicBezTo>
                  <a:lnTo>
                    <a:pt x="1298499" y="561003"/>
                  </a:lnTo>
                  <a:cubicBezTo>
                    <a:pt x="1289847" y="568254"/>
                    <a:pt x="1288656" y="581132"/>
                    <a:pt x="1295919" y="589849"/>
                  </a:cubicBezTo>
                  <a:cubicBezTo>
                    <a:pt x="1303182" y="598527"/>
                    <a:pt x="1316120" y="599676"/>
                    <a:pt x="1324772" y="592425"/>
                  </a:cubicBezTo>
                  <a:lnTo>
                    <a:pt x="1347989" y="573089"/>
                  </a:lnTo>
                  <a:cubicBezTo>
                    <a:pt x="1291792" y="656933"/>
                    <a:pt x="1202812" y="784444"/>
                    <a:pt x="1131454" y="885327"/>
                  </a:cubicBezTo>
                  <a:lnTo>
                    <a:pt x="1077757" y="638191"/>
                  </a:lnTo>
                  <a:cubicBezTo>
                    <a:pt x="1132367" y="540913"/>
                    <a:pt x="1204598" y="409520"/>
                    <a:pt x="1265717" y="297740"/>
                  </a:cubicBezTo>
                  <a:cubicBezTo>
                    <a:pt x="1267741" y="306893"/>
                    <a:pt x="1275560" y="313907"/>
                    <a:pt x="1285362" y="313907"/>
                  </a:cubicBezTo>
                  <a:lnTo>
                    <a:pt x="1456415" y="313907"/>
                  </a:lnTo>
                  <a:cubicBezTo>
                    <a:pt x="1467766" y="313907"/>
                    <a:pt x="1476934" y="304753"/>
                    <a:pt x="1476934" y="293460"/>
                  </a:cubicBezTo>
                  <a:cubicBezTo>
                    <a:pt x="1476934" y="282128"/>
                    <a:pt x="1467766" y="272974"/>
                    <a:pt x="1456415" y="272974"/>
                  </a:cubicBezTo>
                  <a:lnTo>
                    <a:pt x="1285362" y="272974"/>
                  </a:lnTo>
                  <a:cubicBezTo>
                    <a:pt x="1282942" y="272974"/>
                    <a:pt x="1280679" y="273569"/>
                    <a:pt x="1278497" y="274361"/>
                  </a:cubicBezTo>
                  <a:cubicBezTo>
                    <a:pt x="1331162" y="177995"/>
                    <a:pt x="1373508" y="99896"/>
                    <a:pt x="1385454" y="77944"/>
                  </a:cubicBezTo>
                  <a:cubicBezTo>
                    <a:pt x="1385692" y="77468"/>
                    <a:pt x="1385692" y="76953"/>
                    <a:pt x="1385891" y="76517"/>
                  </a:cubicBezTo>
                  <a:lnTo>
                    <a:pt x="1347592" y="219917"/>
                  </a:lnTo>
                  <a:cubicBezTo>
                    <a:pt x="1344655" y="230854"/>
                    <a:pt x="1351204" y="242068"/>
                    <a:pt x="1362118" y="244960"/>
                  </a:cubicBezTo>
                  <a:cubicBezTo>
                    <a:pt x="1363904" y="245435"/>
                    <a:pt x="1365690" y="245674"/>
                    <a:pt x="1367436" y="245674"/>
                  </a:cubicBezTo>
                  <a:cubicBezTo>
                    <a:pt x="1376525" y="245674"/>
                    <a:pt x="1384820" y="239611"/>
                    <a:pt x="1387240" y="230458"/>
                  </a:cubicBezTo>
                  <a:lnTo>
                    <a:pt x="1441930" y="25680"/>
                  </a:lnTo>
                  <a:cubicBezTo>
                    <a:pt x="1444112" y="17557"/>
                    <a:pt x="1441096" y="8958"/>
                    <a:pt x="1434310" y="3965"/>
                  </a:cubicBezTo>
                  <a:cubicBezTo>
                    <a:pt x="1427642" y="-1027"/>
                    <a:pt x="1418395" y="-1463"/>
                    <a:pt x="1411331" y="3014"/>
                  </a:cubicBezTo>
                  <a:lnTo>
                    <a:pt x="1190430" y="139480"/>
                  </a:lnTo>
                  <a:cubicBezTo>
                    <a:pt x="1180786" y="145464"/>
                    <a:pt x="1177809" y="158064"/>
                    <a:pt x="1183802" y="167693"/>
                  </a:cubicBezTo>
                  <a:cubicBezTo>
                    <a:pt x="1189755" y="177322"/>
                    <a:pt x="1202455" y="180293"/>
                    <a:pt x="1211980" y="174350"/>
                  </a:cubicBezTo>
                  <a:lnTo>
                    <a:pt x="1324018" y="105087"/>
                  </a:lnTo>
                  <a:cubicBezTo>
                    <a:pt x="1255755" y="230695"/>
                    <a:pt x="1145583" y="432303"/>
                    <a:pt x="1064581" y="577645"/>
                  </a:cubicBezTo>
                  <a:lnTo>
                    <a:pt x="1000406" y="282286"/>
                  </a:lnTo>
                  <a:cubicBezTo>
                    <a:pt x="998421" y="273212"/>
                    <a:pt x="990563" y="266595"/>
                    <a:pt x="981237" y="266159"/>
                  </a:cubicBezTo>
                  <a:cubicBezTo>
                    <a:pt x="971831" y="265327"/>
                    <a:pt x="963536" y="271627"/>
                    <a:pt x="960798" y="280463"/>
                  </a:cubicBezTo>
                  <a:close/>
                </a:path>
              </a:pathLst>
            </a:custGeom>
            <a:grpFill/>
            <a:ln w="39688" cap="flat">
              <a:noFill/>
              <a:prstDash val="solid"/>
              <a:round/>
            </a:ln>
          </p:spPr>
          <p:txBody>
            <a:bodyPr rtlCol="0" anchor="ctr"/>
            <a:lstStyle/>
            <a:p>
              <a:endParaRPr lang="x-none"/>
            </a:p>
          </p:txBody>
        </p:sp>
        <p:sp>
          <p:nvSpPr>
            <p:cNvPr id="62" name="Freeform 61">
              <a:extLst>
                <a:ext uri="{FF2B5EF4-FFF2-40B4-BE49-F238E27FC236}">
                  <a16:creationId xmlns:a16="http://schemas.microsoft.com/office/drawing/2014/main" xmlns="" id="{B2F8BC5A-5F3B-6D41-AA82-83FF79EA7560}"/>
                </a:ext>
              </a:extLst>
            </p:cNvPr>
            <p:cNvSpPr/>
            <p:nvPr/>
          </p:nvSpPr>
          <p:spPr>
            <a:xfrm>
              <a:off x="5314661" y="2323207"/>
              <a:ext cx="178118" cy="45966"/>
            </a:xfrm>
            <a:custGeom>
              <a:avLst/>
              <a:gdLst>
                <a:gd name="connsiteX0" fmla="*/ 20416 w 178118"/>
                <a:gd name="connsiteY0" fmla="*/ 45866 h 45966"/>
                <a:gd name="connsiteX1" fmla="*/ 22837 w 178118"/>
                <a:gd name="connsiteY1" fmla="*/ 45746 h 45966"/>
                <a:gd name="connsiteX2" fmla="*/ 156068 w 178118"/>
                <a:gd name="connsiteY2" fmla="*/ 42656 h 45966"/>
                <a:gd name="connsiteX3" fmla="*/ 178015 w 178118"/>
                <a:gd name="connsiteY3" fmla="*/ 23675 h 45966"/>
                <a:gd name="connsiteX4" fmla="*/ 159045 w 178118"/>
                <a:gd name="connsiteY4" fmla="*/ 1803 h 45966"/>
                <a:gd name="connsiteX5" fmla="*/ 18035 w 178118"/>
                <a:gd name="connsiteY5" fmla="*/ 5052 h 45966"/>
                <a:gd name="connsiteX6" fmla="*/ 96 w 178118"/>
                <a:gd name="connsiteY6" fmla="*/ 27836 h 45966"/>
                <a:gd name="connsiteX7" fmla="*/ 20416 w 178118"/>
                <a:gd name="connsiteY7" fmla="*/ 45866 h 4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118" h="45966">
                  <a:moveTo>
                    <a:pt x="20416" y="45866"/>
                  </a:moveTo>
                  <a:cubicBezTo>
                    <a:pt x="21250" y="45866"/>
                    <a:pt x="22043" y="45866"/>
                    <a:pt x="22837" y="45746"/>
                  </a:cubicBezTo>
                  <a:cubicBezTo>
                    <a:pt x="66930" y="40516"/>
                    <a:pt x="111777" y="39446"/>
                    <a:pt x="156068" y="42656"/>
                  </a:cubicBezTo>
                  <a:cubicBezTo>
                    <a:pt x="167379" y="43646"/>
                    <a:pt x="177182" y="35048"/>
                    <a:pt x="178015" y="23675"/>
                  </a:cubicBezTo>
                  <a:cubicBezTo>
                    <a:pt x="178809" y="12422"/>
                    <a:pt x="170316" y="2595"/>
                    <a:pt x="159045" y="1803"/>
                  </a:cubicBezTo>
                  <a:cubicBezTo>
                    <a:pt x="112134" y="-1565"/>
                    <a:pt x="64628" y="-455"/>
                    <a:pt x="18035" y="5052"/>
                  </a:cubicBezTo>
                  <a:cubicBezTo>
                    <a:pt x="6803" y="6400"/>
                    <a:pt x="-1253" y="16583"/>
                    <a:pt x="96" y="27836"/>
                  </a:cubicBezTo>
                  <a:cubicBezTo>
                    <a:pt x="1327" y="38218"/>
                    <a:pt x="10217" y="45866"/>
                    <a:pt x="20416" y="45866"/>
                  </a:cubicBezTo>
                  <a:close/>
                </a:path>
              </a:pathLst>
            </a:custGeom>
            <a:grpFill/>
            <a:ln w="39688" cap="flat">
              <a:noFill/>
              <a:prstDash val="solid"/>
              <a:round/>
            </a:ln>
          </p:spPr>
          <p:txBody>
            <a:bodyPr rtlCol="0" anchor="ctr"/>
            <a:lstStyle/>
            <a:p>
              <a:endParaRPr lang="x-none"/>
            </a:p>
          </p:txBody>
        </p:sp>
        <p:sp>
          <p:nvSpPr>
            <p:cNvPr id="63" name="Freeform 62">
              <a:extLst>
                <a:ext uri="{FF2B5EF4-FFF2-40B4-BE49-F238E27FC236}">
                  <a16:creationId xmlns:a16="http://schemas.microsoft.com/office/drawing/2014/main" xmlns="" id="{6343C29E-80A3-D141-A5BF-02E766F97735}"/>
                </a:ext>
              </a:extLst>
            </p:cNvPr>
            <p:cNvSpPr/>
            <p:nvPr/>
          </p:nvSpPr>
          <p:spPr>
            <a:xfrm>
              <a:off x="5581667" y="2324438"/>
              <a:ext cx="123031" cy="40932"/>
            </a:xfrm>
            <a:custGeom>
              <a:avLst/>
              <a:gdLst>
                <a:gd name="connsiteX0" fmla="*/ 102520 w 123031"/>
                <a:gd name="connsiteY0" fmla="*/ 40831 h 40932"/>
                <a:gd name="connsiteX1" fmla="*/ 122999 w 123031"/>
                <a:gd name="connsiteY1" fmla="*/ 20345 h 40932"/>
                <a:gd name="connsiteX2" fmla="*/ 102520 w 123031"/>
                <a:gd name="connsiteY2" fmla="*/ -101 h 40932"/>
                <a:gd name="connsiteX3" fmla="*/ 20447 w 123031"/>
                <a:gd name="connsiteY3" fmla="*/ -101 h 40932"/>
                <a:gd name="connsiteX4" fmla="*/ -32 w 123031"/>
                <a:gd name="connsiteY4" fmla="*/ 20345 h 40932"/>
                <a:gd name="connsiteX5" fmla="*/ 20447 w 123031"/>
                <a:gd name="connsiteY5" fmla="*/ 40831 h 40932"/>
                <a:gd name="connsiteX6" fmla="*/ 102520 w 123031"/>
                <a:gd name="connsiteY6" fmla="*/ 40831 h 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031" h="40932">
                  <a:moveTo>
                    <a:pt x="102520" y="40831"/>
                  </a:moveTo>
                  <a:cubicBezTo>
                    <a:pt x="113831" y="40831"/>
                    <a:pt x="122999" y="31677"/>
                    <a:pt x="122999" y="20345"/>
                  </a:cubicBezTo>
                  <a:cubicBezTo>
                    <a:pt x="122999" y="9052"/>
                    <a:pt x="113831" y="-101"/>
                    <a:pt x="102520" y="-101"/>
                  </a:cubicBezTo>
                  <a:lnTo>
                    <a:pt x="20447" y="-101"/>
                  </a:lnTo>
                  <a:cubicBezTo>
                    <a:pt x="9136" y="-101"/>
                    <a:pt x="-32" y="9052"/>
                    <a:pt x="-32" y="20345"/>
                  </a:cubicBezTo>
                  <a:cubicBezTo>
                    <a:pt x="-32" y="31677"/>
                    <a:pt x="9136" y="40831"/>
                    <a:pt x="20447" y="40831"/>
                  </a:cubicBezTo>
                  <a:lnTo>
                    <a:pt x="102520" y="40831"/>
                  </a:lnTo>
                  <a:close/>
                </a:path>
              </a:pathLst>
            </a:custGeom>
            <a:grpFill/>
            <a:ln w="39688" cap="flat">
              <a:noFill/>
              <a:prstDash val="solid"/>
              <a:round/>
            </a:ln>
          </p:spPr>
          <p:txBody>
            <a:bodyPr rtlCol="0" anchor="ctr"/>
            <a:lstStyle/>
            <a:p>
              <a:endParaRPr lang="x-none"/>
            </a:p>
          </p:txBody>
        </p:sp>
        <p:sp>
          <p:nvSpPr>
            <p:cNvPr id="64" name="Freeform 63">
              <a:extLst>
                <a:ext uri="{FF2B5EF4-FFF2-40B4-BE49-F238E27FC236}">
                  <a16:creationId xmlns:a16="http://schemas.microsoft.com/office/drawing/2014/main" xmlns="" id="{B89CED22-2E77-9E45-8E84-321D674633A1}"/>
                </a:ext>
              </a:extLst>
            </p:cNvPr>
            <p:cNvSpPr/>
            <p:nvPr/>
          </p:nvSpPr>
          <p:spPr>
            <a:xfrm>
              <a:off x="5807251" y="2310767"/>
              <a:ext cx="158115" cy="40971"/>
            </a:xfrm>
            <a:custGeom>
              <a:avLst/>
              <a:gdLst>
                <a:gd name="connsiteX0" fmla="*/ 20545 w 158115"/>
                <a:gd name="connsiteY0" fmla="*/ 40869 h 40971"/>
                <a:gd name="connsiteX1" fmla="*/ 137583 w 158115"/>
                <a:gd name="connsiteY1" fmla="*/ 40869 h 40971"/>
                <a:gd name="connsiteX2" fmla="*/ 158102 w 158115"/>
                <a:gd name="connsiteY2" fmla="*/ 20384 h 40971"/>
                <a:gd name="connsiteX3" fmla="*/ 137583 w 158115"/>
                <a:gd name="connsiteY3" fmla="*/ -103 h 40971"/>
                <a:gd name="connsiteX4" fmla="*/ 20545 w 158115"/>
                <a:gd name="connsiteY4" fmla="*/ -103 h 40971"/>
                <a:gd name="connsiteX5" fmla="*/ -13 w 158115"/>
                <a:gd name="connsiteY5" fmla="*/ 20384 h 40971"/>
                <a:gd name="connsiteX6" fmla="*/ 20545 w 158115"/>
                <a:gd name="connsiteY6" fmla="*/ 40869 h 40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15" h="40971">
                  <a:moveTo>
                    <a:pt x="20545" y="40869"/>
                  </a:moveTo>
                  <a:lnTo>
                    <a:pt x="137583" y="40869"/>
                  </a:lnTo>
                  <a:cubicBezTo>
                    <a:pt x="148895" y="40869"/>
                    <a:pt x="158102" y="31716"/>
                    <a:pt x="158102" y="20384"/>
                  </a:cubicBezTo>
                  <a:cubicBezTo>
                    <a:pt x="158102" y="9051"/>
                    <a:pt x="148895" y="-103"/>
                    <a:pt x="137583" y="-103"/>
                  </a:cubicBezTo>
                  <a:lnTo>
                    <a:pt x="20545" y="-103"/>
                  </a:lnTo>
                  <a:cubicBezTo>
                    <a:pt x="9194" y="-103"/>
                    <a:pt x="-13" y="9051"/>
                    <a:pt x="-13" y="20384"/>
                  </a:cubicBezTo>
                  <a:cubicBezTo>
                    <a:pt x="-13" y="31716"/>
                    <a:pt x="9194" y="40869"/>
                    <a:pt x="20545" y="40869"/>
                  </a:cubicBezTo>
                  <a:close/>
                </a:path>
              </a:pathLst>
            </a:custGeom>
            <a:grpFill/>
            <a:ln w="39688" cap="flat">
              <a:noFill/>
              <a:prstDash val="solid"/>
              <a:round/>
            </a:ln>
          </p:spPr>
          <p:txBody>
            <a:bodyPr rtlCol="0" anchor="ctr"/>
            <a:lstStyle/>
            <a:p>
              <a:endParaRPr lang="x-none"/>
            </a:p>
          </p:txBody>
        </p:sp>
        <p:sp>
          <p:nvSpPr>
            <p:cNvPr id="65" name="Freeform 64">
              <a:extLst>
                <a:ext uri="{FF2B5EF4-FFF2-40B4-BE49-F238E27FC236}">
                  <a16:creationId xmlns:a16="http://schemas.microsoft.com/office/drawing/2014/main" xmlns="" id="{0ACB675B-0C42-444C-BDD8-74EF0914DCF6}"/>
                </a:ext>
              </a:extLst>
            </p:cNvPr>
            <p:cNvSpPr/>
            <p:nvPr/>
          </p:nvSpPr>
          <p:spPr>
            <a:xfrm>
              <a:off x="6470470" y="2269836"/>
              <a:ext cx="116522" cy="40931"/>
            </a:xfrm>
            <a:custGeom>
              <a:avLst/>
              <a:gdLst>
                <a:gd name="connsiteX0" fmla="*/ 20557 w 116522"/>
                <a:gd name="connsiteY0" fmla="*/ -106 h 40931"/>
                <a:gd name="connsiteX1" fmla="*/ 38 w 116522"/>
                <a:gd name="connsiteY1" fmla="*/ 20340 h 40931"/>
                <a:gd name="connsiteX2" fmla="*/ 20557 w 116522"/>
                <a:gd name="connsiteY2" fmla="*/ 40826 h 40931"/>
                <a:gd name="connsiteX3" fmla="*/ 96043 w 116522"/>
                <a:gd name="connsiteY3" fmla="*/ 40826 h 40931"/>
                <a:gd name="connsiteX4" fmla="*/ 116561 w 116522"/>
                <a:gd name="connsiteY4" fmla="*/ 20340 h 40931"/>
                <a:gd name="connsiteX5" fmla="*/ 96043 w 116522"/>
                <a:gd name="connsiteY5" fmla="*/ -106 h 40931"/>
                <a:gd name="connsiteX6" fmla="*/ 20557 w 116522"/>
                <a:gd name="connsiteY6" fmla="*/ -106 h 40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22" h="40931">
                  <a:moveTo>
                    <a:pt x="20557" y="-106"/>
                  </a:moveTo>
                  <a:cubicBezTo>
                    <a:pt x="9206" y="-106"/>
                    <a:pt x="38" y="9048"/>
                    <a:pt x="38" y="20340"/>
                  </a:cubicBezTo>
                  <a:cubicBezTo>
                    <a:pt x="38" y="31673"/>
                    <a:pt x="9206" y="40826"/>
                    <a:pt x="20557" y="40826"/>
                  </a:cubicBezTo>
                  <a:lnTo>
                    <a:pt x="96043" y="40826"/>
                  </a:lnTo>
                  <a:cubicBezTo>
                    <a:pt x="107393" y="40826"/>
                    <a:pt x="116561" y="31673"/>
                    <a:pt x="116561" y="20340"/>
                  </a:cubicBezTo>
                  <a:cubicBezTo>
                    <a:pt x="116561" y="9048"/>
                    <a:pt x="107393" y="-106"/>
                    <a:pt x="96043" y="-106"/>
                  </a:cubicBezTo>
                  <a:lnTo>
                    <a:pt x="20557" y="-106"/>
                  </a:lnTo>
                  <a:close/>
                </a:path>
              </a:pathLst>
            </a:custGeom>
            <a:grpFill/>
            <a:ln w="39688" cap="flat">
              <a:noFill/>
              <a:prstDash val="solid"/>
              <a:round/>
            </a:ln>
          </p:spPr>
          <p:txBody>
            <a:bodyPr rtlCol="0" anchor="ctr"/>
            <a:lstStyle/>
            <a:p>
              <a:endParaRPr lang="x-none"/>
            </a:p>
          </p:txBody>
        </p:sp>
        <p:sp>
          <p:nvSpPr>
            <p:cNvPr id="66" name="Freeform 65">
              <a:extLst>
                <a:ext uri="{FF2B5EF4-FFF2-40B4-BE49-F238E27FC236}">
                  <a16:creationId xmlns:a16="http://schemas.microsoft.com/office/drawing/2014/main" xmlns="" id="{01295297-2867-1441-9876-0CD4EA784B5B}"/>
                </a:ext>
              </a:extLst>
            </p:cNvPr>
            <p:cNvSpPr/>
            <p:nvPr/>
          </p:nvSpPr>
          <p:spPr>
            <a:xfrm>
              <a:off x="5697912" y="3013860"/>
              <a:ext cx="213161" cy="40932"/>
            </a:xfrm>
            <a:custGeom>
              <a:avLst/>
              <a:gdLst>
                <a:gd name="connsiteX0" fmla="*/ 192624 w 213161"/>
                <a:gd name="connsiteY0" fmla="*/ 40886 h 40932"/>
                <a:gd name="connsiteX1" fmla="*/ 213142 w 213161"/>
                <a:gd name="connsiteY1" fmla="*/ 20439 h 40932"/>
                <a:gd name="connsiteX2" fmla="*/ 192624 w 213161"/>
                <a:gd name="connsiteY2" fmla="*/ -46 h 40932"/>
                <a:gd name="connsiteX3" fmla="*/ 20499 w 213161"/>
                <a:gd name="connsiteY3" fmla="*/ -46 h 40932"/>
                <a:gd name="connsiteX4" fmla="*/ -20 w 213161"/>
                <a:gd name="connsiteY4" fmla="*/ 20439 h 40932"/>
                <a:gd name="connsiteX5" fmla="*/ 20499 w 213161"/>
                <a:gd name="connsiteY5" fmla="*/ 40886 h 40932"/>
                <a:gd name="connsiteX6" fmla="*/ 192624 w 213161"/>
                <a:gd name="connsiteY6" fmla="*/ 40886 h 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161" h="40932">
                  <a:moveTo>
                    <a:pt x="192624" y="40886"/>
                  </a:moveTo>
                  <a:cubicBezTo>
                    <a:pt x="203974" y="40886"/>
                    <a:pt x="213142" y="31732"/>
                    <a:pt x="213142" y="20439"/>
                  </a:cubicBezTo>
                  <a:cubicBezTo>
                    <a:pt x="213142" y="9107"/>
                    <a:pt x="203974" y="-46"/>
                    <a:pt x="192624" y="-46"/>
                  </a:cubicBezTo>
                  <a:lnTo>
                    <a:pt x="20499" y="-46"/>
                  </a:lnTo>
                  <a:cubicBezTo>
                    <a:pt x="9148" y="-46"/>
                    <a:pt x="-20" y="9107"/>
                    <a:pt x="-20" y="20439"/>
                  </a:cubicBezTo>
                  <a:cubicBezTo>
                    <a:pt x="-20" y="31732"/>
                    <a:pt x="9148" y="40886"/>
                    <a:pt x="20499" y="40886"/>
                  </a:cubicBezTo>
                  <a:lnTo>
                    <a:pt x="192624" y="40886"/>
                  </a:lnTo>
                  <a:close/>
                </a:path>
              </a:pathLst>
            </a:custGeom>
            <a:grpFill/>
            <a:ln w="39688" cap="flat">
              <a:noFill/>
              <a:prstDash val="solid"/>
              <a:round/>
            </a:ln>
          </p:spPr>
          <p:txBody>
            <a:bodyPr rtlCol="0" anchor="ctr"/>
            <a:lstStyle/>
            <a:p>
              <a:endParaRPr lang="x-none"/>
            </a:p>
          </p:txBody>
        </p:sp>
        <p:sp>
          <p:nvSpPr>
            <p:cNvPr id="67" name="Freeform 66">
              <a:extLst>
                <a:ext uri="{FF2B5EF4-FFF2-40B4-BE49-F238E27FC236}">
                  <a16:creationId xmlns:a16="http://schemas.microsoft.com/office/drawing/2014/main" xmlns="" id="{008B5257-3316-6E4A-A7CF-C99DA26DF169}"/>
                </a:ext>
              </a:extLst>
            </p:cNvPr>
            <p:cNvSpPr/>
            <p:nvPr/>
          </p:nvSpPr>
          <p:spPr>
            <a:xfrm>
              <a:off x="6244846" y="3007045"/>
              <a:ext cx="172521" cy="40932"/>
            </a:xfrm>
            <a:custGeom>
              <a:avLst/>
              <a:gdLst>
                <a:gd name="connsiteX0" fmla="*/ 152065 w 172521"/>
                <a:gd name="connsiteY0" fmla="*/ 40885 h 40932"/>
                <a:gd name="connsiteX1" fmla="*/ 172544 w 172521"/>
                <a:gd name="connsiteY1" fmla="*/ 20399 h 40932"/>
                <a:gd name="connsiteX2" fmla="*/ 152065 w 172521"/>
                <a:gd name="connsiteY2" fmla="*/ -47 h 40932"/>
                <a:gd name="connsiteX3" fmla="*/ 20541 w 172521"/>
                <a:gd name="connsiteY3" fmla="*/ -47 h 40932"/>
                <a:gd name="connsiteX4" fmla="*/ 22 w 172521"/>
                <a:gd name="connsiteY4" fmla="*/ 20399 h 40932"/>
                <a:gd name="connsiteX5" fmla="*/ 20541 w 172521"/>
                <a:gd name="connsiteY5" fmla="*/ 40885 h 40932"/>
                <a:gd name="connsiteX6" fmla="*/ 152065 w 172521"/>
                <a:gd name="connsiteY6" fmla="*/ 40885 h 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521" h="40932">
                  <a:moveTo>
                    <a:pt x="152065" y="40885"/>
                  </a:moveTo>
                  <a:cubicBezTo>
                    <a:pt x="163416" y="40885"/>
                    <a:pt x="172544" y="31732"/>
                    <a:pt x="172544" y="20399"/>
                  </a:cubicBezTo>
                  <a:cubicBezTo>
                    <a:pt x="172544" y="9106"/>
                    <a:pt x="163416" y="-47"/>
                    <a:pt x="152065" y="-47"/>
                  </a:cubicBezTo>
                  <a:lnTo>
                    <a:pt x="20541" y="-47"/>
                  </a:lnTo>
                  <a:cubicBezTo>
                    <a:pt x="9190" y="-47"/>
                    <a:pt x="22" y="9106"/>
                    <a:pt x="22" y="20399"/>
                  </a:cubicBezTo>
                  <a:cubicBezTo>
                    <a:pt x="22" y="31732"/>
                    <a:pt x="9190" y="40885"/>
                    <a:pt x="20541" y="40885"/>
                  </a:cubicBezTo>
                  <a:lnTo>
                    <a:pt x="152065" y="40885"/>
                  </a:lnTo>
                  <a:close/>
                </a:path>
              </a:pathLst>
            </a:custGeom>
            <a:grpFill/>
            <a:ln w="39688" cap="flat">
              <a:noFill/>
              <a:prstDash val="solid"/>
              <a:round/>
            </a:ln>
          </p:spPr>
          <p:txBody>
            <a:bodyPr rtlCol="0" anchor="ctr"/>
            <a:lstStyle/>
            <a:p>
              <a:endParaRPr lang="x-none"/>
            </a:p>
          </p:txBody>
        </p:sp>
        <p:sp>
          <p:nvSpPr>
            <p:cNvPr id="68" name="Freeform 67">
              <a:extLst>
                <a:ext uri="{FF2B5EF4-FFF2-40B4-BE49-F238E27FC236}">
                  <a16:creationId xmlns:a16="http://schemas.microsoft.com/office/drawing/2014/main" xmlns="" id="{4BF5019D-3027-D34E-BC59-8E9141C3CE5D}"/>
                </a:ext>
              </a:extLst>
            </p:cNvPr>
            <p:cNvSpPr/>
            <p:nvPr/>
          </p:nvSpPr>
          <p:spPr>
            <a:xfrm>
              <a:off x="6490988" y="3013860"/>
              <a:ext cx="422275" cy="40932"/>
            </a:xfrm>
            <a:custGeom>
              <a:avLst/>
              <a:gdLst>
                <a:gd name="connsiteX0" fmla="*/ 20570 w 422275"/>
                <a:gd name="connsiteY0" fmla="*/ -46 h 40932"/>
                <a:gd name="connsiteX1" fmla="*/ 52 w 422275"/>
                <a:gd name="connsiteY1" fmla="*/ 20439 h 40932"/>
                <a:gd name="connsiteX2" fmla="*/ 20570 w 422275"/>
                <a:gd name="connsiteY2" fmla="*/ 40886 h 40932"/>
                <a:gd name="connsiteX3" fmla="*/ 401809 w 422275"/>
                <a:gd name="connsiteY3" fmla="*/ 40886 h 40932"/>
                <a:gd name="connsiteX4" fmla="*/ 422327 w 422275"/>
                <a:gd name="connsiteY4" fmla="*/ 20439 h 40932"/>
                <a:gd name="connsiteX5" fmla="*/ 401809 w 422275"/>
                <a:gd name="connsiteY5" fmla="*/ -46 h 40932"/>
                <a:gd name="connsiteX6" fmla="*/ 20570 w 422275"/>
                <a:gd name="connsiteY6" fmla="*/ -46 h 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275" h="40932">
                  <a:moveTo>
                    <a:pt x="20570" y="-46"/>
                  </a:moveTo>
                  <a:cubicBezTo>
                    <a:pt x="9220" y="-46"/>
                    <a:pt x="52" y="9107"/>
                    <a:pt x="52" y="20439"/>
                  </a:cubicBezTo>
                  <a:cubicBezTo>
                    <a:pt x="52" y="31732"/>
                    <a:pt x="9220" y="40886"/>
                    <a:pt x="20570" y="40886"/>
                  </a:cubicBezTo>
                  <a:lnTo>
                    <a:pt x="401809" y="40886"/>
                  </a:lnTo>
                  <a:cubicBezTo>
                    <a:pt x="413159" y="40886"/>
                    <a:pt x="422327" y="31732"/>
                    <a:pt x="422327" y="20439"/>
                  </a:cubicBezTo>
                  <a:cubicBezTo>
                    <a:pt x="422327" y="9107"/>
                    <a:pt x="413159" y="-46"/>
                    <a:pt x="401809" y="-46"/>
                  </a:cubicBezTo>
                  <a:lnTo>
                    <a:pt x="20570" y="-46"/>
                  </a:lnTo>
                  <a:close/>
                </a:path>
              </a:pathLst>
            </a:custGeom>
            <a:grpFill/>
            <a:ln w="39688" cap="flat">
              <a:noFill/>
              <a:prstDash val="solid"/>
              <a:round/>
            </a:ln>
          </p:spPr>
          <p:txBody>
            <a:bodyPr rtlCol="0" anchor="ctr"/>
            <a:lstStyle/>
            <a:p>
              <a:endParaRPr lang="x-none"/>
            </a:p>
          </p:txBody>
        </p:sp>
        <p:sp>
          <p:nvSpPr>
            <p:cNvPr id="69" name="Freeform 68">
              <a:extLst>
                <a:ext uri="{FF2B5EF4-FFF2-40B4-BE49-F238E27FC236}">
                  <a16:creationId xmlns:a16="http://schemas.microsoft.com/office/drawing/2014/main" xmlns="" id="{9C22200C-3D73-F74F-AB07-D2082DACC769}"/>
                </a:ext>
              </a:extLst>
            </p:cNvPr>
            <p:cNvSpPr/>
            <p:nvPr/>
          </p:nvSpPr>
          <p:spPr>
            <a:xfrm>
              <a:off x="5361802" y="1907238"/>
              <a:ext cx="350719" cy="376030"/>
            </a:xfrm>
            <a:custGeom>
              <a:avLst/>
              <a:gdLst>
                <a:gd name="connsiteX0" fmla="*/ 100801 w 350719"/>
                <a:gd name="connsiteY0" fmla="*/ 100085 h 376030"/>
                <a:gd name="connsiteX1" fmla="*/ 205219 w 350719"/>
                <a:gd name="connsiteY1" fmla="*/ 46434 h 376030"/>
                <a:gd name="connsiteX2" fmla="*/ 145450 w 350719"/>
                <a:gd name="connsiteY2" fmla="*/ 189557 h 376030"/>
                <a:gd name="connsiteX3" fmla="*/ 135805 w 350719"/>
                <a:gd name="connsiteY3" fmla="*/ 209963 h 376030"/>
                <a:gd name="connsiteX4" fmla="*/ 137195 w 350719"/>
                <a:gd name="connsiteY4" fmla="*/ 229815 h 376030"/>
                <a:gd name="connsiteX5" fmla="*/ 154856 w 350719"/>
                <a:gd name="connsiteY5" fmla="*/ 239126 h 376030"/>
                <a:gd name="connsiteX6" fmla="*/ 305708 w 350719"/>
                <a:gd name="connsiteY6" fmla="*/ 246536 h 376030"/>
                <a:gd name="connsiteX7" fmla="*/ 309399 w 350719"/>
                <a:gd name="connsiteY7" fmla="*/ 246180 h 376030"/>
                <a:gd name="connsiteX8" fmla="*/ 309676 w 350719"/>
                <a:gd name="connsiteY8" fmla="*/ 251846 h 376030"/>
                <a:gd name="connsiteX9" fmla="*/ 298167 w 350719"/>
                <a:gd name="connsiteY9" fmla="*/ 298682 h 376030"/>
                <a:gd name="connsiteX10" fmla="*/ 133702 w 350719"/>
                <a:gd name="connsiteY10" fmla="*/ 327568 h 376030"/>
                <a:gd name="connsiteX11" fmla="*/ 41111 w 350719"/>
                <a:gd name="connsiteY11" fmla="*/ 206357 h 376030"/>
                <a:gd name="connsiteX12" fmla="*/ 100801 w 350719"/>
                <a:gd name="connsiteY12" fmla="*/ 100085 h 376030"/>
                <a:gd name="connsiteX13" fmla="*/ 121201 w 350719"/>
                <a:gd name="connsiteY13" fmla="*/ 366637 h 376030"/>
                <a:gd name="connsiteX14" fmla="*/ 182438 w 350719"/>
                <a:gd name="connsiteY14" fmla="*/ 375909 h 376030"/>
                <a:gd name="connsiteX15" fmla="*/ 320630 w 350719"/>
                <a:gd name="connsiteY15" fmla="*/ 332956 h 376030"/>
                <a:gd name="connsiteX16" fmla="*/ 350674 w 350719"/>
                <a:gd name="connsiteY16" fmla="*/ 251172 h 376030"/>
                <a:gd name="connsiteX17" fmla="*/ 338252 w 350719"/>
                <a:gd name="connsiteY17" fmla="*/ 216779 h 376030"/>
                <a:gd name="connsiteX18" fmla="*/ 310629 w 350719"/>
                <a:gd name="connsiteY18" fmla="*/ 205882 h 376030"/>
                <a:gd name="connsiteX19" fmla="*/ 186844 w 350719"/>
                <a:gd name="connsiteY19" fmla="*/ 197917 h 376030"/>
                <a:gd name="connsiteX20" fmla="*/ 253519 w 350719"/>
                <a:gd name="connsiteY20" fmla="*/ 24997 h 376030"/>
                <a:gd name="connsiteX21" fmla="*/ 248756 w 350719"/>
                <a:gd name="connsiteY21" fmla="*/ 6691 h 376030"/>
                <a:gd name="connsiteX22" fmla="*/ 231056 w 350719"/>
                <a:gd name="connsiteY22" fmla="*/ 74 h 376030"/>
                <a:gd name="connsiteX23" fmla="*/ 74091 w 350719"/>
                <a:gd name="connsiteY23" fmla="*/ 68980 h 376030"/>
                <a:gd name="connsiteX24" fmla="*/ 74 w 350719"/>
                <a:gd name="connsiteY24" fmla="*/ 204654 h 376030"/>
                <a:gd name="connsiteX25" fmla="*/ 121201 w 350719"/>
                <a:gd name="connsiteY25" fmla="*/ 366637 h 37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50719" h="376030">
                  <a:moveTo>
                    <a:pt x="100801" y="100085"/>
                  </a:moveTo>
                  <a:cubicBezTo>
                    <a:pt x="130646" y="74567"/>
                    <a:pt x="166921" y="56023"/>
                    <a:pt x="205219" y="46434"/>
                  </a:cubicBezTo>
                  <a:cubicBezTo>
                    <a:pt x="190376" y="94617"/>
                    <a:pt x="167556" y="142721"/>
                    <a:pt x="145450" y="189557"/>
                  </a:cubicBezTo>
                  <a:lnTo>
                    <a:pt x="135805" y="209963"/>
                  </a:lnTo>
                  <a:cubicBezTo>
                    <a:pt x="132789" y="216383"/>
                    <a:pt x="133345" y="223871"/>
                    <a:pt x="137195" y="229815"/>
                  </a:cubicBezTo>
                  <a:cubicBezTo>
                    <a:pt x="141084" y="235759"/>
                    <a:pt x="147196" y="238611"/>
                    <a:pt x="154856" y="239126"/>
                  </a:cubicBezTo>
                  <a:cubicBezTo>
                    <a:pt x="205060" y="237859"/>
                    <a:pt x="255781" y="240513"/>
                    <a:pt x="305708" y="246536"/>
                  </a:cubicBezTo>
                  <a:cubicBezTo>
                    <a:pt x="306660" y="246655"/>
                    <a:pt x="308962" y="246933"/>
                    <a:pt x="309399" y="246180"/>
                  </a:cubicBezTo>
                  <a:cubicBezTo>
                    <a:pt x="309518" y="247091"/>
                    <a:pt x="309676" y="248795"/>
                    <a:pt x="309676" y="251846"/>
                  </a:cubicBezTo>
                  <a:cubicBezTo>
                    <a:pt x="309597" y="276333"/>
                    <a:pt x="308804" y="291748"/>
                    <a:pt x="298167" y="298682"/>
                  </a:cubicBezTo>
                  <a:cubicBezTo>
                    <a:pt x="246692" y="332283"/>
                    <a:pt x="184026" y="343655"/>
                    <a:pt x="133702" y="327568"/>
                  </a:cubicBezTo>
                  <a:cubicBezTo>
                    <a:pt x="78775" y="310093"/>
                    <a:pt x="38928" y="257948"/>
                    <a:pt x="41111" y="206357"/>
                  </a:cubicBezTo>
                  <a:cubicBezTo>
                    <a:pt x="42580" y="169903"/>
                    <a:pt x="64328" y="131190"/>
                    <a:pt x="100801" y="100085"/>
                  </a:cubicBezTo>
                  <a:close/>
                  <a:moveTo>
                    <a:pt x="121201" y="366637"/>
                  </a:moveTo>
                  <a:cubicBezTo>
                    <a:pt x="140608" y="372779"/>
                    <a:pt x="161205" y="375909"/>
                    <a:pt x="182438" y="375909"/>
                  </a:cubicBezTo>
                  <a:cubicBezTo>
                    <a:pt x="229150" y="375909"/>
                    <a:pt x="278244" y="360654"/>
                    <a:pt x="320630" y="332956"/>
                  </a:cubicBezTo>
                  <a:cubicBezTo>
                    <a:pt x="350476" y="313422"/>
                    <a:pt x="350595" y="279345"/>
                    <a:pt x="350674" y="251172"/>
                  </a:cubicBezTo>
                  <a:cubicBezTo>
                    <a:pt x="350714" y="245546"/>
                    <a:pt x="350793" y="228468"/>
                    <a:pt x="338252" y="216779"/>
                  </a:cubicBezTo>
                  <a:cubicBezTo>
                    <a:pt x="328925" y="208140"/>
                    <a:pt x="317059" y="206674"/>
                    <a:pt x="310629" y="205882"/>
                  </a:cubicBezTo>
                  <a:cubicBezTo>
                    <a:pt x="269751" y="200928"/>
                    <a:pt x="228119" y="198274"/>
                    <a:pt x="186844" y="197917"/>
                  </a:cubicBezTo>
                  <a:cubicBezTo>
                    <a:pt x="213236" y="142087"/>
                    <a:pt x="239747" y="84434"/>
                    <a:pt x="253519" y="24997"/>
                  </a:cubicBezTo>
                  <a:cubicBezTo>
                    <a:pt x="254987" y="18499"/>
                    <a:pt x="253241" y="11644"/>
                    <a:pt x="248756" y="6691"/>
                  </a:cubicBezTo>
                  <a:cubicBezTo>
                    <a:pt x="244311" y="1698"/>
                    <a:pt x="237644" y="-877"/>
                    <a:pt x="231056" y="74"/>
                  </a:cubicBezTo>
                  <a:cubicBezTo>
                    <a:pt x="173707" y="7047"/>
                    <a:pt x="117986" y="31535"/>
                    <a:pt x="74091" y="68980"/>
                  </a:cubicBezTo>
                  <a:cubicBezTo>
                    <a:pt x="28411" y="107970"/>
                    <a:pt x="2098" y="156193"/>
                    <a:pt x="74" y="204654"/>
                  </a:cubicBezTo>
                  <a:cubicBezTo>
                    <a:pt x="-2823" y="274114"/>
                    <a:pt x="49287" y="343695"/>
                    <a:pt x="121201" y="366637"/>
                  </a:cubicBezTo>
                  <a:close/>
                </a:path>
              </a:pathLst>
            </a:custGeom>
            <a:grpFill/>
            <a:ln w="39688" cap="flat">
              <a:noFill/>
              <a:prstDash val="solid"/>
              <a:round/>
            </a:ln>
          </p:spPr>
          <p:txBody>
            <a:bodyPr rtlCol="0" anchor="ctr"/>
            <a:lstStyle/>
            <a:p>
              <a:endParaRPr lang="x-none"/>
            </a:p>
          </p:txBody>
        </p:sp>
        <p:sp>
          <p:nvSpPr>
            <p:cNvPr id="70" name="Freeform 69">
              <a:extLst>
                <a:ext uri="{FF2B5EF4-FFF2-40B4-BE49-F238E27FC236}">
                  <a16:creationId xmlns:a16="http://schemas.microsoft.com/office/drawing/2014/main" xmlns="" id="{A8FA7BDF-117A-184F-8A7C-B2A36DD82172}"/>
                </a:ext>
              </a:extLst>
            </p:cNvPr>
            <p:cNvSpPr/>
            <p:nvPr/>
          </p:nvSpPr>
          <p:spPr>
            <a:xfrm>
              <a:off x="5568014" y="1916018"/>
              <a:ext cx="717856" cy="183393"/>
            </a:xfrm>
            <a:custGeom>
              <a:avLst/>
              <a:gdLst>
                <a:gd name="connsiteX0" fmla="*/ 86906 w 717856"/>
                <a:gd name="connsiteY0" fmla="*/ 52822 h 183393"/>
                <a:gd name="connsiteX1" fmla="*/ 124093 w 717856"/>
                <a:gd name="connsiteY1" fmla="*/ 141581 h 183393"/>
                <a:gd name="connsiteX2" fmla="*/ 53291 w 717856"/>
                <a:gd name="connsiteY2" fmla="*/ 142056 h 183393"/>
                <a:gd name="connsiteX3" fmla="*/ 86906 w 717856"/>
                <a:gd name="connsiteY3" fmla="*/ 52822 h 183393"/>
                <a:gd name="connsiteX4" fmla="*/ -9 w 717856"/>
                <a:gd name="connsiteY4" fmla="*/ 162978 h 183393"/>
                <a:gd name="connsiteX5" fmla="*/ 20469 w 717856"/>
                <a:gd name="connsiteY5" fmla="*/ 183265 h 183393"/>
                <a:gd name="connsiteX6" fmla="*/ 20668 w 717856"/>
                <a:gd name="connsiteY6" fmla="*/ 183265 h 183393"/>
                <a:gd name="connsiteX7" fmla="*/ 142548 w 717856"/>
                <a:gd name="connsiteY7" fmla="*/ 182394 h 183393"/>
                <a:gd name="connsiteX8" fmla="*/ 162511 w 717856"/>
                <a:gd name="connsiteY8" fmla="*/ 165870 h 183393"/>
                <a:gd name="connsiteX9" fmla="*/ 159733 w 717856"/>
                <a:gd name="connsiteY9" fmla="*/ 98786 h 183393"/>
                <a:gd name="connsiteX10" fmla="*/ 170964 w 717856"/>
                <a:gd name="connsiteY10" fmla="*/ 102551 h 183393"/>
                <a:gd name="connsiteX11" fmla="*/ 172393 w 717856"/>
                <a:gd name="connsiteY11" fmla="*/ 102511 h 183393"/>
                <a:gd name="connsiteX12" fmla="*/ 410638 w 717856"/>
                <a:gd name="connsiteY12" fmla="*/ 97043 h 183393"/>
                <a:gd name="connsiteX13" fmla="*/ 699404 w 717856"/>
                <a:gd name="connsiteY13" fmla="*/ 87454 h 183393"/>
                <a:gd name="connsiteX14" fmla="*/ 717740 w 717856"/>
                <a:gd name="connsiteY14" fmla="*/ 65026 h 183393"/>
                <a:gd name="connsiteX15" fmla="*/ 695316 w 717856"/>
                <a:gd name="connsiteY15" fmla="*/ 46720 h 183393"/>
                <a:gd name="connsiteX16" fmla="*/ 410677 w 717856"/>
                <a:gd name="connsiteY16" fmla="*/ 56071 h 183393"/>
                <a:gd name="connsiteX17" fmla="*/ 169615 w 717856"/>
                <a:gd name="connsiteY17" fmla="*/ 61619 h 183393"/>
                <a:gd name="connsiteX18" fmla="*/ 151597 w 717856"/>
                <a:gd name="connsiteY18" fmla="*/ 75368 h 183393"/>
                <a:gd name="connsiteX19" fmla="*/ 87343 w 717856"/>
                <a:gd name="connsiteY19" fmla="*/ 2539 h 183393"/>
                <a:gd name="connsiteX20" fmla="*/ 70237 w 717856"/>
                <a:gd name="connsiteY20" fmla="*/ 1073 h 183393"/>
                <a:gd name="connsiteX21" fmla="*/ 58014 w 717856"/>
                <a:gd name="connsiteY21" fmla="*/ 13158 h 183393"/>
                <a:gd name="connsiteX22" fmla="*/ 7690 w 717856"/>
                <a:gd name="connsiteY22" fmla="*/ 146771 h 183393"/>
                <a:gd name="connsiteX23" fmla="*/ -9 w 717856"/>
                <a:gd name="connsiteY23" fmla="*/ 162978 h 18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7856" h="183393">
                  <a:moveTo>
                    <a:pt x="86906" y="52822"/>
                  </a:moveTo>
                  <a:cubicBezTo>
                    <a:pt x="110838" y="75289"/>
                    <a:pt x="125086" y="108930"/>
                    <a:pt x="124093" y="141581"/>
                  </a:cubicBezTo>
                  <a:lnTo>
                    <a:pt x="53291" y="142056"/>
                  </a:lnTo>
                  <a:lnTo>
                    <a:pt x="86906" y="52822"/>
                  </a:lnTo>
                  <a:close/>
                  <a:moveTo>
                    <a:pt x="-9" y="162978"/>
                  </a:moveTo>
                  <a:cubicBezTo>
                    <a:pt x="70" y="174191"/>
                    <a:pt x="9238" y="183265"/>
                    <a:pt x="20469" y="183265"/>
                  </a:cubicBezTo>
                  <a:lnTo>
                    <a:pt x="20668" y="183265"/>
                  </a:lnTo>
                  <a:lnTo>
                    <a:pt x="142548" y="182394"/>
                  </a:lnTo>
                  <a:cubicBezTo>
                    <a:pt x="152272" y="182354"/>
                    <a:pt x="160646" y="175419"/>
                    <a:pt x="162511" y="165870"/>
                  </a:cubicBezTo>
                  <a:cubicBezTo>
                    <a:pt x="166876" y="143561"/>
                    <a:pt x="165527" y="120619"/>
                    <a:pt x="159733" y="98786"/>
                  </a:cubicBezTo>
                  <a:cubicBezTo>
                    <a:pt x="163027" y="101005"/>
                    <a:pt x="166757" y="102551"/>
                    <a:pt x="170964" y="102551"/>
                  </a:cubicBezTo>
                  <a:cubicBezTo>
                    <a:pt x="171441" y="102551"/>
                    <a:pt x="171917" y="102511"/>
                    <a:pt x="172393" y="102511"/>
                  </a:cubicBezTo>
                  <a:cubicBezTo>
                    <a:pt x="251689" y="96964"/>
                    <a:pt x="332731" y="97241"/>
                    <a:pt x="410638" y="97043"/>
                  </a:cubicBezTo>
                  <a:cubicBezTo>
                    <a:pt x="505491" y="97122"/>
                    <a:pt x="602804" y="97122"/>
                    <a:pt x="699404" y="87454"/>
                  </a:cubicBezTo>
                  <a:cubicBezTo>
                    <a:pt x="710636" y="86344"/>
                    <a:pt x="718891" y="76319"/>
                    <a:pt x="717740" y="65026"/>
                  </a:cubicBezTo>
                  <a:cubicBezTo>
                    <a:pt x="716589" y="53773"/>
                    <a:pt x="706151" y="45492"/>
                    <a:pt x="695316" y="46720"/>
                  </a:cubicBezTo>
                  <a:cubicBezTo>
                    <a:pt x="600781" y="56151"/>
                    <a:pt x="503863" y="56507"/>
                    <a:pt x="410677" y="56071"/>
                  </a:cubicBezTo>
                  <a:cubicBezTo>
                    <a:pt x="331381" y="55992"/>
                    <a:pt x="250260" y="56032"/>
                    <a:pt x="169615" y="61619"/>
                  </a:cubicBezTo>
                  <a:cubicBezTo>
                    <a:pt x="161122" y="62213"/>
                    <a:pt x="154216" y="67840"/>
                    <a:pt x="151597" y="75368"/>
                  </a:cubicBezTo>
                  <a:cubicBezTo>
                    <a:pt x="138421" y="45174"/>
                    <a:pt x="116196" y="18864"/>
                    <a:pt x="87343" y="2539"/>
                  </a:cubicBezTo>
                  <a:cubicBezTo>
                    <a:pt x="82144" y="-393"/>
                    <a:pt x="75833" y="-948"/>
                    <a:pt x="70237" y="1073"/>
                  </a:cubicBezTo>
                  <a:cubicBezTo>
                    <a:pt x="64602" y="3134"/>
                    <a:pt x="60117" y="7532"/>
                    <a:pt x="58014" y="13158"/>
                  </a:cubicBezTo>
                  <a:lnTo>
                    <a:pt x="7690" y="146771"/>
                  </a:lnTo>
                  <a:cubicBezTo>
                    <a:pt x="2967" y="150536"/>
                    <a:pt x="-49" y="156400"/>
                    <a:pt x="-9" y="162978"/>
                  </a:cubicBezTo>
                  <a:close/>
                </a:path>
              </a:pathLst>
            </a:custGeom>
            <a:grpFill/>
            <a:ln w="39688" cap="flat">
              <a:noFill/>
              <a:prstDash val="solid"/>
              <a:round/>
            </a:ln>
          </p:spPr>
          <p:txBody>
            <a:bodyPr rtlCol="0" anchor="ctr"/>
            <a:lstStyle/>
            <a:p>
              <a:endParaRPr lang="x-none"/>
            </a:p>
          </p:txBody>
        </p:sp>
        <p:sp>
          <p:nvSpPr>
            <p:cNvPr id="71" name="Freeform 70">
              <a:extLst>
                <a:ext uri="{FF2B5EF4-FFF2-40B4-BE49-F238E27FC236}">
                  <a16:creationId xmlns:a16="http://schemas.microsoft.com/office/drawing/2014/main" xmlns="" id="{97FD7205-7251-2240-86C5-0D9646077877}"/>
                </a:ext>
              </a:extLst>
            </p:cNvPr>
            <p:cNvSpPr/>
            <p:nvPr/>
          </p:nvSpPr>
          <p:spPr>
            <a:xfrm>
              <a:off x="5711960" y="1988760"/>
              <a:ext cx="695728" cy="246562"/>
            </a:xfrm>
            <a:custGeom>
              <a:avLst/>
              <a:gdLst>
                <a:gd name="connsiteX0" fmla="*/ 516893 w 695728"/>
                <a:gd name="connsiteY0" fmla="*/ 153286 h 246562"/>
                <a:gd name="connsiteX1" fmla="*/ 462958 w 695728"/>
                <a:gd name="connsiteY1" fmla="*/ 170840 h 246562"/>
                <a:gd name="connsiteX2" fmla="*/ 263805 w 695728"/>
                <a:gd name="connsiteY2" fmla="*/ 190216 h 246562"/>
                <a:gd name="connsiteX3" fmla="*/ 19251 w 695728"/>
                <a:gd name="connsiteY3" fmla="*/ 205511 h 246562"/>
                <a:gd name="connsiteX4" fmla="*/ 42 w 695728"/>
                <a:gd name="connsiteY4" fmla="*/ 227264 h 246562"/>
                <a:gd name="connsiteX5" fmla="*/ 20521 w 695728"/>
                <a:gd name="connsiteY5" fmla="*/ 246443 h 246562"/>
                <a:gd name="connsiteX6" fmla="*/ 21791 w 695728"/>
                <a:gd name="connsiteY6" fmla="*/ 246403 h 246562"/>
                <a:gd name="connsiteX7" fmla="*/ 266346 w 695728"/>
                <a:gd name="connsiteY7" fmla="*/ 231069 h 246562"/>
                <a:gd name="connsiteX8" fmla="*/ 469704 w 695728"/>
                <a:gd name="connsiteY8" fmla="*/ 211256 h 246562"/>
                <a:gd name="connsiteX9" fmla="*/ 540507 w 695728"/>
                <a:gd name="connsiteY9" fmla="*/ 186808 h 246562"/>
                <a:gd name="connsiteX10" fmla="*/ 566661 w 695728"/>
                <a:gd name="connsiteY10" fmla="*/ 163034 h 246562"/>
                <a:gd name="connsiteX11" fmla="*/ 690010 w 695728"/>
                <a:gd name="connsiteY11" fmla="*/ 34493 h 246562"/>
                <a:gd name="connsiteX12" fmla="*/ 689415 w 695728"/>
                <a:gd name="connsiteY12" fmla="*/ 5527 h 246562"/>
                <a:gd name="connsiteX13" fmla="*/ 660403 w 695728"/>
                <a:gd name="connsiteY13" fmla="*/ 6162 h 246562"/>
                <a:gd name="connsiteX14" fmla="*/ 537015 w 695728"/>
                <a:gd name="connsiteY14" fmla="*/ 134702 h 246562"/>
                <a:gd name="connsiteX15" fmla="*/ 516893 w 695728"/>
                <a:gd name="connsiteY15" fmla="*/ 153286 h 24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95728" h="246562">
                  <a:moveTo>
                    <a:pt x="516893" y="153286"/>
                  </a:moveTo>
                  <a:cubicBezTo>
                    <a:pt x="502090" y="163668"/>
                    <a:pt x="482127" y="167670"/>
                    <a:pt x="462958" y="170840"/>
                  </a:cubicBezTo>
                  <a:cubicBezTo>
                    <a:pt x="397394" y="181816"/>
                    <a:pt x="329489" y="186095"/>
                    <a:pt x="263805" y="190216"/>
                  </a:cubicBezTo>
                  <a:lnTo>
                    <a:pt x="19251" y="205511"/>
                  </a:lnTo>
                  <a:cubicBezTo>
                    <a:pt x="7940" y="206224"/>
                    <a:pt x="-672" y="215972"/>
                    <a:pt x="42" y="227264"/>
                  </a:cubicBezTo>
                  <a:cubicBezTo>
                    <a:pt x="757" y="238121"/>
                    <a:pt x="9766" y="246443"/>
                    <a:pt x="20521" y="246443"/>
                  </a:cubicBezTo>
                  <a:cubicBezTo>
                    <a:pt x="20918" y="246443"/>
                    <a:pt x="21355" y="246443"/>
                    <a:pt x="21791" y="246403"/>
                  </a:cubicBezTo>
                  <a:lnTo>
                    <a:pt x="266346" y="231069"/>
                  </a:lnTo>
                  <a:cubicBezTo>
                    <a:pt x="333100" y="226908"/>
                    <a:pt x="402077" y="222589"/>
                    <a:pt x="469704" y="211256"/>
                  </a:cubicBezTo>
                  <a:cubicBezTo>
                    <a:pt x="492485" y="207452"/>
                    <a:pt x="518600" y="202143"/>
                    <a:pt x="540507" y="186808"/>
                  </a:cubicBezTo>
                  <a:cubicBezTo>
                    <a:pt x="550746" y="179597"/>
                    <a:pt x="559200" y="170800"/>
                    <a:pt x="566661" y="163034"/>
                  </a:cubicBezTo>
                  <a:lnTo>
                    <a:pt x="690010" y="34493"/>
                  </a:lnTo>
                  <a:cubicBezTo>
                    <a:pt x="697868" y="26330"/>
                    <a:pt x="697590" y="13373"/>
                    <a:pt x="689415" y="5527"/>
                  </a:cubicBezTo>
                  <a:cubicBezTo>
                    <a:pt x="681199" y="-2279"/>
                    <a:pt x="668261" y="-1922"/>
                    <a:pt x="660403" y="6162"/>
                  </a:cubicBezTo>
                  <a:lnTo>
                    <a:pt x="537015" y="134702"/>
                  </a:lnTo>
                  <a:cubicBezTo>
                    <a:pt x="530585" y="141439"/>
                    <a:pt x="523878" y="148373"/>
                    <a:pt x="516893" y="153286"/>
                  </a:cubicBezTo>
                  <a:close/>
                </a:path>
              </a:pathLst>
            </a:custGeom>
            <a:grpFill/>
            <a:ln w="39688" cap="flat">
              <a:noFill/>
              <a:prstDash val="solid"/>
              <a:round/>
            </a:ln>
          </p:spPr>
          <p:txBody>
            <a:bodyPr rtlCol="0" anchor="ctr"/>
            <a:lstStyle/>
            <a:p>
              <a:endParaRPr lang="x-none"/>
            </a:p>
          </p:txBody>
        </p:sp>
        <p:sp>
          <p:nvSpPr>
            <p:cNvPr id="72" name="Freeform 71">
              <a:extLst>
                <a:ext uri="{FF2B5EF4-FFF2-40B4-BE49-F238E27FC236}">
                  <a16:creationId xmlns:a16="http://schemas.microsoft.com/office/drawing/2014/main" xmlns="" id="{D5F93C7C-FA10-6A46-A37A-DC2E81AB15C4}"/>
                </a:ext>
              </a:extLst>
            </p:cNvPr>
            <p:cNvSpPr/>
            <p:nvPr/>
          </p:nvSpPr>
          <p:spPr>
            <a:xfrm>
              <a:off x="6452962" y="1844330"/>
              <a:ext cx="208950" cy="278657"/>
            </a:xfrm>
            <a:custGeom>
              <a:avLst/>
              <a:gdLst>
                <a:gd name="connsiteX0" fmla="*/ 562 w 208950"/>
                <a:gd name="connsiteY0" fmla="*/ 253525 h 278657"/>
                <a:gd name="connsiteX1" fmla="*/ 16041 w 208950"/>
                <a:gd name="connsiteY1" fmla="*/ 278012 h 278657"/>
                <a:gd name="connsiteX2" fmla="*/ 20565 w 208950"/>
                <a:gd name="connsiteY2" fmla="*/ 278528 h 278657"/>
                <a:gd name="connsiteX3" fmla="*/ 40527 w 208950"/>
                <a:gd name="connsiteY3" fmla="*/ 262559 h 278657"/>
                <a:gd name="connsiteX4" fmla="*/ 53267 w 208950"/>
                <a:gd name="connsiteY4" fmla="*/ 239894 h 278657"/>
                <a:gd name="connsiteX5" fmla="*/ 204953 w 208950"/>
                <a:gd name="connsiteY5" fmla="*/ 32541 h 278657"/>
                <a:gd name="connsiteX6" fmla="*/ 200707 w 208950"/>
                <a:gd name="connsiteY6" fmla="*/ 3853 h 278657"/>
                <a:gd name="connsiteX7" fmla="*/ 172012 w 208950"/>
                <a:gd name="connsiteY7" fmla="*/ 8132 h 278657"/>
                <a:gd name="connsiteX8" fmla="*/ 19930 w 208950"/>
                <a:gd name="connsiteY8" fmla="*/ 215961 h 278657"/>
                <a:gd name="connsiteX9" fmla="*/ 562 w 208950"/>
                <a:gd name="connsiteY9" fmla="*/ 253525 h 278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8950" h="278657">
                  <a:moveTo>
                    <a:pt x="562" y="253525"/>
                  </a:moveTo>
                  <a:cubicBezTo>
                    <a:pt x="-1978" y="264580"/>
                    <a:pt x="5007" y="275517"/>
                    <a:pt x="16041" y="278012"/>
                  </a:cubicBezTo>
                  <a:cubicBezTo>
                    <a:pt x="17548" y="278369"/>
                    <a:pt x="19056" y="278528"/>
                    <a:pt x="20565" y="278528"/>
                  </a:cubicBezTo>
                  <a:cubicBezTo>
                    <a:pt x="29971" y="278528"/>
                    <a:pt x="38424" y="272069"/>
                    <a:pt x="40527" y="262559"/>
                  </a:cubicBezTo>
                  <a:cubicBezTo>
                    <a:pt x="42234" y="255268"/>
                    <a:pt x="47830" y="247423"/>
                    <a:pt x="53267" y="239894"/>
                  </a:cubicBezTo>
                  <a:cubicBezTo>
                    <a:pt x="103353" y="170433"/>
                    <a:pt x="153915" y="101249"/>
                    <a:pt x="204953" y="32541"/>
                  </a:cubicBezTo>
                  <a:cubicBezTo>
                    <a:pt x="211700" y="23466"/>
                    <a:pt x="209795" y="10589"/>
                    <a:pt x="200707" y="3853"/>
                  </a:cubicBezTo>
                  <a:cubicBezTo>
                    <a:pt x="191618" y="-2804"/>
                    <a:pt x="178799" y="-942"/>
                    <a:pt x="172012" y="8132"/>
                  </a:cubicBezTo>
                  <a:cubicBezTo>
                    <a:pt x="120816" y="77039"/>
                    <a:pt x="70214" y="146341"/>
                    <a:pt x="19930" y="215961"/>
                  </a:cubicBezTo>
                  <a:cubicBezTo>
                    <a:pt x="12865" y="225867"/>
                    <a:pt x="4015" y="238111"/>
                    <a:pt x="562" y="253525"/>
                  </a:cubicBezTo>
                  <a:close/>
                </a:path>
              </a:pathLst>
            </a:custGeom>
            <a:grpFill/>
            <a:ln w="39688" cap="flat">
              <a:noFill/>
              <a:prstDash val="solid"/>
              <a:round/>
            </a:ln>
          </p:spPr>
          <p:txBody>
            <a:bodyPr rtlCol="0" anchor="ctr"/>
            <a:lstStyle/>
            <a:p>
              <a:endParaRPr lang="x-none"/>
            </a:p>
          </p:txBody>
        </p:sp>
        <p:sp>
          <p:nvSpPr>
            <p:cNvPr id="73" name="Freeform 72">
              <a:extLst>
                <a:ext uri="{FF2B5EF4-FFF2-40B4-BE49-F238E27FC236}">
                  <a16:creationId xmlns:a16="http://schemas.microsoft.com/office/drawing/2014/main" xmlns="" id="{ED293229-5810-C641-99D5-9B7F0952A0DB}"/>
                </a:ext>
              </a:extLst>
            </p:cNvPr>
            <p:cNvSpPr/>
            <p:nvPr/>
          </p:nvSpPr>
          <p:spPr>
            <a:xfrm>
              <a:off x="6420009" y="1826062"/>
              <a:ext cx="126162" cy="138072"/>
            </a:xfrm>
            <a:custGeom>
              <a:avLst/>
              <a:gdLst>
                <a:gd name="connsiteX0" fmla="*/ 42002 w 126162"/>
                <a:gd name="connsiteY0" fmla="*/ 45650 h 138072"/>
                <a:gd name="connsiteX1" fmla="*/ 48114 w 126162"/>
                <a:gd name="connsiteY1" fmla="*/ 40143 h 138072"/>
                <a:gd name="connsiteX2" fmla="*/ 68553 w 126162"/>
                <a:gd name="connsiteY2" fmla="*/ 48503 h 138072"/>
                <a:gd name="connsiteX3" fmla="*/ 83952 w 126162"/>
                <a:gd name="connsiteY3" fmla="*/ 85314 h 138072"/>
                <a:gd name="connsiteX4" fmla="*/ 56964 w 126162"/>
                <a:gd name="connsiteY4" fmla="*/ 87731 h 138072"/>
                <a:gd name="connsiteX5" fmla="*/ 42002 w 126162"/>
                <a:gd name="connsiteY5" fmla="*/ 45650 h 138072"/>
                <a:gd name="connsiteX6" fmla="*/ 72879 w 126162"/>
                <a:gd name="connsiteY6" fmla="*/ 137935 h 138072"/>
                <a:gd name="connsiteX7" fmla="*/ 123242 w 126162"/>
                <a:gd name="connsiteY7" fmla="*/ 97162 h 138072"/>
                <a:gd name="connsiteX8" fmla="*/ 91334 w 126162"/>
                <a:gd name="connsiteY8" fmla="*/ 14387 h 138072"/>
                <a:gd name="connsiteX9" fmla="*/ 2751 w 126162"/>
                <a:gd name="connsiteY9" fmla="*/ 33803 h 138072"/>
                <a:gd name="connsiteX10" fmla="*/ 27913 w 126162"/>
                <a:gd name="connsiteY10" fmla="*/ 116617 h 138072"/>
                <a:gd name="connsiteX11" fmla="*/ 72879 w 126162"/>
                <a:gd name="connsiteY11" fmla="*/ 137935 h 13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162" h="138072">
                  <a:moveTo>
                    <a:pt x="42002" y="45650"/>
                  </a:moveTo>
                  <a:cubicBezTo>
                    <a:pt x="43669" y="40143"/>
                    <a:pt x="46130" y="40143"/>
                    <a:pt x="48114" y="40143"/>
                  </a:cubicBezTo>
                  <a:cubicBezTo>
                    <a:pt x="51091" y="40143"/>
                    <a:pt x="57679" y="41212"/>
                    <a:pt x="68553" y="48503"/>
                  </a:cubicBezTo>
                  <a:cubicBezTo>
                    <a:pt x="84865" y="59281"/>
                    <a:pt x="87206" y="74576"/>
                    <a:pt x="83952" y="85314"/>
                  </a:cubicBezTo>
                  <a:cubicBezTo>
                    <a:pt x="80737" y="95854"/>
                    <a:pt x="70022" y="100847"/>
                    <a:pt x="56964" y="87731"/>
                  </a:cubicBezTo>
                  <a:cubicBezTo>
                    <a:pt x="42995" y="73784"/>
                    <a:pt x="38867" y="55992"/>
                    <a:pt x="42002" y="45650"/>
                  </a:cubicBezTo>
                  <a:close/>
                  <a:moveTo>
                    <a:pt x="72879" y="137935"/>
                  </a:moveTo>
                  <a:cubicBezTo>
                    <a:pt x="95977" y="137935"/>
                    <a:pt x="115702" y="121927"/>
                    <a:pt x="123242" y="97162"/>
                  </a:cubicBezTo>
                  <a:cubicBezTo>
                    <a:pt x="130386" y="73506"/>
                    <a:pt x="126338" y="37646"/>
                    <a:pt x="91334" y="14387"/>
                  </a:cubicBezTo>
                  <a:cubicBezTo>
                    <a:pt x="51924" y="-11765"/>
                    <a:pt x="13308" y="-988"/>
                    <a:pt x="2751" y="33803"/>
                  </a:cubicBezTo>
                  <a:cubicBezTo>
                    <a:pt x="-5266" y="60232"/>
                    <a:pt x="4855" y="93556"/>
                    <a:pt x="27913" y="116617"/>
                  </a:cubicBezTo>
                  <a:cubicBezTo>
                    <a:pt x="45455" y="134250"/>
                    <a:pt x="62084" y="137935"/>
                    <a:pt x="72879" y="137935"/>
                  </a:cubicBezTo>
                  <a:close/>
                </a:path>
              </a:pathLst>
            </a:custGeom>
            <a:grpFill/>
            <a:ln w="39688" cap="flat">
              <a:noFill/>
              <a:prstDash val="solid"/>
              <a:round/>
            </a:ln>
          </p:spPr>
          <p:txBody>
            <a:bodyPr rtlCol="0" anchor="ctr"/>
            <a:lstStyle/>
            <a:p>
              <a:endParaRPr lang="x-none"/>
            </a:p>
          </p:txBody>
        </p:sp>
        <p:sp>
          <p:nvSpPr>
            <p:cNvPr id="74" name="Freeform 73">
              <a:extLst>
                <a:ext uri="{FF2B5EF4-FFF2-40B4-BE49-F238E27FC236}">
                  <a16:creationId xmlns:a16="http://schemas.microsoft.com/office/drawing/2014/main" xmlns="" id="{9D1A0731-BD2B-3A4D-8133-203EB4BA4124}"/>
                </a:ext>
              </a:extLst>
            </p:cNvPr>
            <p:cNvSpPr/>
            <p:nvPr/>
          </p:nvSpPr>
          <p:spPr>
            <a:xfrm>
              <a:off x="6558403" y="1979945"/>
              <a:ext cx="134428" cy="133573"/>
            </a:xfrm>
            <a:custGeom>
              <a:avLst/>
              <a:gdLst>
                <a:gd name="connsiteX0" fmla="*/ 92889 w 134428"/>
                <a:gd name="connsiteY0" fmla="*/ 62402 h 133573"/>
                <a:gd name="connsiteX1" fmla="*/ 52329 w 134428"/>
                <a:gd name="connsiteY1" fmla="*/ 90892 h 133573"/>
                <a:gd name="connsiteX2" fmla="*/ 41652 w 134428"/>
                <a:gd name="connsiteY2" fmla="*/ 70406 h 133573"/>
                <a:gd name="connsiteX3" fmla="*/ 73799 w 134428"/>
                <a:gd name="connsiteY3" fmla="*/ 40847 h 133573"/>
                <a:gd name="connsiteX4" fmla="*/ 82411 w 134428"/>
                <a:gd name="connsiteY4" fmla="*/ 42867 h 133573"/>
                <a:gd name="connsiteX5" fmla="*/ 92889 w 134428"/>
                <a:gd name="connsiteY5" fmla="*/ 62402 h 133573"/>
                <a:gd name="connsiteX6" fmla="*/ 73601 w 134428"/>
                <a:gd name="connsiteY6" fmla="*/ -125 h 133573"/>
                <a:gd name="connsiteX7" fmla="*/ 1568 w 134428"/>
                <a:gd name="connsiteY7" fmla="*/ 61768 h 133573"/>
                <a:gd name="connsiteX8" fmla="*/ 35421 w 134428"/>
                <a:gd name="connsiteY8" fmla="*/ 128178 h 133573"/>
                <a:gd name="connsiteX9" fmla="*/ 59869 w 134428"/>
                <a:gd name="connsiteY9" fmla="*/ 133448 h 133573"/>
                <a:gd name="connsiteX10" fmla="*/ 132934 w 134428"/>
                <a:gd name="connsiteY10" fmla="*/ 71278 h 133573"/>
                <a:gd name="connsiteX11" fmla="*/ 99715 w 134428"/>
                <a:gd name="connsiteY11" fmla="*/ 5740 h 133573"/>
                <a:gd name="connsiteX12" fmla="*/ 73601 w 134428"/>
                <a:gd name="connsiteY12" fmla="*/ -125 h 13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428" h="133573">
                  <a:moveTo>
                    <a:pt x="92889" y="62402"/>
                  </a:moveTo>
                  <a:cubicBezTo>
                    <a:pt x="88762" y="80867"/>
                    <a:pt x="67251" y="97588"/>
                    <a:pt x="52329" y="90892"/>
                  </a:cubicBezTo>
                  <a:cubicBezTo>
                    <a:pt x="45899" y="87960"/>
                    <a:pt x="38914" y="83046"/>
                    <a:pt x="41652" y="70406"/>
                  </a:cubicBezTo>
                  <a:cubicBezTo>
                    <a:pt x="44668" y="56419"/>
                    <a:pt x="58996" y="40847"/>
                    <a:pt x="73799" y="40847"/>
                  </a:cubicBezTo>
                  <a:cubicBezTo>
                    <a:pt x="76657" y="40886"/>
                    <a:pt x="79594" y="41560"/>
                    <a:pt x="82411" y="42867"/>
                  </a:cubicBezTo>
                  <a:cubicBezTo>
                    <a:pt x="91817" y="47265"/>
                    <a:pt x="94953" y="53090"/>
                    <a:pt x="92889" y="62402"/>
                  </a:cubicBezTo>
                  <a:close/>
                  <a:moveTo>
                    <a:pt x="73601" y="-125"/>
                  </a:moveTo>
                  <a:cubicBezTo>
                    <a:pt x="36850" y="-125"/>
                    <a:pt x="8077" y="31337"/>
                    <a:pt x="1568" y="61768"/>
                  </a:cubicBezTo>
                  <a:cubicBezTo>
                    <a:pt x="-4624" y="90495"/>
                    <a:pt x="8355" y="115974"/>
                    <a:pt x="35421" y="128178"/>
                  </a:cubicBezTo>
                  <a:cubicBezTo>
                    <a:pt x="43200" y="131665"/>
                    <a:pt x="51415" y="133448"/>
                    <a:pt x="59869" y="133448"/>
                  </a:cubicBezTo>
                  <a:cubicBezTo>
                    <a:pt x="92532" y="133448"/>
                    <a:pt x="125313" y="105553"/>
                    <a:pt x="132934" y="71278"/>
                  </a:cubicBezTo>
                  <a:cubicBezTo>
                    <a:pt x="139125" y="43224"/>
                    <a:pt x="126385" y="18141"/>
                    <a:pt x="99715" y="5740"/>
                  </a:cubicBezTo>
                  <a:cubicBezTo>
                    <a:pt x="91619" y="1975"/>
                    <a:pt x="83086" y="-6"/>
                    <a:pt x="73601" y="-125"/>
                  </a:cubicBezTo>
                  <a:close/>
                </a:path>
              </a:pathLst>
            </a:custGeom>
            <a:grpFill/>
            <a:ln w="39688" cap="flat">
              <a:noFill/>
              <a:prstDash val="solid"/>
              <a:round/>
            </a:ln>
          </p:spPr>
          <p:txBody>
            <a:bodyPr rtlCol="0" anchor="ctr"/>
            <a:lstStyle/>
            <a:p>
              <a:endParaRPr lang="x-none"/>
            </a:p>
          </p:txBody>
        </p:sp>
        <p:sp>
          <p:nvSpPr>
            <p:cNvPr id="75" name="Freeform 74">
              <a:extLst>
                <a:ext uri="{FF2B5EF4-FFF2-40B4-BE49-F238E27FC236}">
                  <a16:creationId xmlns:a16="http://schemas.microsoft.com/office/drawing/2014/main" xmlns="" id="{839A2279-5FA3-4641-B671-3253F97127E6}"/>
                </a:ext>
              </a:extLst>
            </p:cNvPr>
            <p:cNvSpPr/>
            <p:nvPr/>
          </p:nvSpPr>
          <p:spPr>
            <a:xfrm>
              <a:off x="5844833" y="3179486"/>
              <a:ext cx="973887" cy="91178"/>
            </a:xfrm>
            <a:custGeom>
              <a:avLst/>
              <a:gdLst>
                <a:gd name="connsiteX0" fmla="*/ 957367 w 973887"/>
                <a:gd name="connsiteY0" fmla="*/ 5480 h 91178"/>
                <a:gd name="connsiteX1" fmla="*/ 755437 w 973887"/>
                <a:gd name="connsiteY1" fmla="*/ 18912 h 91178"/>
                <a:gd name="connsiteX2" fmla="*/ 687929 w 973887"/>
                <a:gd name="connsiteY2" fmla="*/ 31394 h 91178"/>
                <a:gd name="connsiteX3" fmla="*/ 502429 w 973887"/>
                <a:gd name="connsiteY3" fmla="*/ 42568 h 91178"/>
                <a:gd name="connsiteX4" fmla="*/ 20226 w 973887"/>
                <a:gd name="connsiteY4" fmla="*/ 50215 h 91178"/>
                <a:gd name="connsiteX5" fmla="*/ 25 w 973887"/>
                <a:gd name="connsiteY5" fmla="*/ 71018 h 91178"/>
                <a:gd name="connsiteX6" fmla="*/ 20543 w 973887"/>
                <a:gd name="connsiteY6" fmla="*/ 91147 h 91178"/>
                <a:gd name="connsiteX7" fmla="*/ 20861 w 973887"/>
                <a:gd name="connsiteY7" fmla="*/ 91147 h 91178"/>
                <a:gd name="connsiteX8" fmla="*/ 503064 w 973887"/>
                <a:gd name="connsiteY8" fmla="*/ 83539 h 91178"/>
                <a:gd name="connsiteX9" fmla="*/ 694080 w 973887"/>
                <a:gd name="connsiteY9" fmla="*/ 71850 h 91178"/>
                <a:gd name="connsiteX10" fmla="*/ 763533 w 973887"/>
                <a:gd name="connsiteY10" fmla="*/ 59052 h 91178"/>
                <a:gd name="connsiteX11" fmla="*/ 949430 w 973887"/>
                <a:gd name="connsiteY11" fmla="*/ 45698 h 91178"/>
                <a:gd name="connsiteX12" fmla="*/ 973520 w 973887"/>
                <a:gd name="connsiteY12" fmla="*/ 29571 h 91178"/>
                <a:gd name="connsiteX13" fmla="*/ 957367 w 973887"/>
                <a:gd name="connsiteY13" fmla="*/ 5480 h 9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73887" h="91178">
                  <a:moveTo>
                    <a:pt x="957367" y="5480"/>
                  </a:moveTo>
                  <a:cubicBezTo>
                    <a:pt x="889184" y="-7913"/>
                    <a:pt x="821159" y="5678"/>
                    <a:pt x="755437" y="18912"/>
                  </a:cubicBezTo>
                  <a:cubicBezTo>
                    <a:pt x="732894" y="23429"/>
                    <a:pt x="710392" y="27947"/>
                    <a:pt x="687929" y="31394"/>
                  </a:cubicBezTo>
                  <a:cubicBezTo>
                    <a:pt x="626929" y="40587"/>
                    <a:pt x="563627" y="41578"/>
                    <a:pt x="502429" y="42568"/>
                  </a:cubicBezTo>
                  <a:lnTo>
                    <a:pt x="20226" y="50215"/>
                  </a:lnTo>
                  <a:cubicBezTo>
                    <a:pt x="8875" y="50374"/>
                    <a:pt x="-134" y="59725"/>
                    <a:pt x="25" y="71018"/>
                  </a:cubicBezTo>
                  <a:cubicBezTo>
                    <a:pt x="223" y="82192"/>
                    <a:pt x="9391" y="91147"/>
                    <a:pt x="20543" y="91147"/>
                  </a:cubicBezTo>
                  <a:lnTo>
                    <a:pt x="20861" y="91147"/>
                  </a:lnTo>
                  <a:lnTo>
                    <a:pt x="503064" y="83539"/>
                  </a:lnTo>
                  <a:cubicBezTo>
                    <a:pt x="565652" y="82509"/>
                    <a:pt x="630342" y="81519"/>
                    <a:pt x="694080" y="71850"/>
                  </a:cubicBezTo>
                  <a:cubicBezTo>
                    <a:pt x="717218" y="68363"/>
                    <a:pt x="740356" y="63727"/>
                    <a:pt x="763533" y="59052"/>
                  </a:cubicBezTo>
                  <a:cubicBezTo>
                    <a:pt x="828184" y="46095"/>
                    <a:pt x="889224" y="33851"/>
                    <a:pt x="949430" y="45698"/>
                  </a:cubicBezTo>
                  <a:cubicBezTo>
                    <a:pt x="960224" y="47838"/>
                    <a:pt x="971298" y="40666"/>
                    <a:pt x="973520" y="29571"/>
                  </a:cubicBezTo>
                  <a:cubicBezTo>
                    <a:pt x="975703" y="18436"/>
                    <a:pt x="968519" y="7698"/>
                    <a:pt x="957367" y="5480"/>
                  </a:cubicBezTo>
                  <a:close/>
                </a:path>
              </a:pathLst>
            </a:custGeom>
            <a:grpFill/>
            <a:ln w="39688" cap="flat">
              <a:noFill/>
              <a:prstDash val="solid"/>
              <a:round/>
            </a:ln>
          </p:spPr>
          <p:txBody>
            <a:bodyPr rtlCol="0" anchor="ctr"/>
            <a:lstStyle/>
            <a:p>
              <a:endParaRPr lang="x-none"/>
            </a:p>
          </p:txBody>
        </p:sp>
        <p:sp>
          <p:nvSpPr>
            <p:cNvPr id="76" name="Freeform 75">
              <a:extLst>
                <a:ext uri="{FF2B5EF4-FFF2-40B4-BE49-F238E27FC236}">
                  <a16:creationId xmlns:a16="http://schemas.microsoft.com/office/drawing/2014/main" xmlns="" id="{2F94BEFB-14C4-6449-8E49-B028D42960C1}"/>
                </a:ext>
              </a:extLst>
            </p:cNvPr>
            <p:cNvSpPr/>
            <p:nvPr/>
          </p:nvSpPr>
          <p:spPr>
            <a:xfrm>
              <a:off x="5614402" y="3277551"/>
              <a:ext cx="1163049" cy="116781"/>
            </a:xfrm>
            <a:custGeom>
              <a:avLst/>
              <a:gdLst>
                <a:gd name="connsiteX0" fmla="*/ 1139965 w 1163049"/>
                <a:gd name="connsiteY0" fmla="*/ 105 h 116781"/>
                <a:gd name="connsiteX1" fmla="*/ 659547 w 1163049"/>
                <a:gd name="connsiteY1" fmla="*/ 60374 h 116781"/>
                <a:gd name="connsiteX2" fmla="*/ 461109 w 1163049"/>
                <a:gd name="connsiteY2" fmla="*/ 75669 h 116781"/>
                <a:gd name="connsiteX3" fmla="*/ 302597 w 1163049"/>
                <a:gd name="connsiteY3" fmla="*/ 60453 h 116781"/>
                <a:gd name="connsiteX4" fmla="*/ 15974 w 1163049"/>
                <a:gd name="connsiteY4" fmla="*/ 56451 h 116781"/>
                <a:gd name="connsiteX5" fmla="*/ 536 w 1163049"/>
                <a:gd name="connsiteY5" fmla="*/ 80939 h 116781"/>
                <a:gd name="connsiteX6" fmla="*/ 25023 w 1163049"/>
                <a:gd name="connsiteY6" fmla="*/ 96392 h 116781"/>
                <a:gd name="connsiteX7" fmla="*/ 297121 w 1163049"/>
                <a:gd name="connsiteY7" fmla="*/ 101068 h 116781"/>
                <a:gd name="connsiteX8" fmla="*/ 460316 w 1163049"/>
                <a:gd name="connsiteY8" fmla="*/ 116601 h 116781"/>
                <a:gd name="connsiteX9" fmla="*/ 475000 w 1163049"/>
                <a:gd name="connsiteY9" fmla="*/ 116759 h 116781"/>
                <a:gd name="connsiteX10" fmla="*/ 664746 w 1163049"/>
                <a:gd name="connsiteY10" fmla="*/ 100989 h 116781"/>
                <a:gd name="connsiteX11" fmla="*/ 1145124 w 1163049"/>
                <a:gd name="connsiteY11" fmla="*/ 40720 h 116781"/>
                <a:gd name="connsiteX12" fmla="*/ 1162904 w 1163049"/>
                <a:gd name="connsiteY12" fmla="*/ 17857 h 116781"/>
                <a:gd name="connsiteX13" fmla="*/ 1139965 w 1163049"/>
                <a:gd name="connsiteY13" fmla="*/ 105 h 116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3049" h="116781">
                  <a:moveTo>
                    <a:pt x="1139965" y="105"/>
                  </a:moveTo>
                  <a:lnTo>
                    <a:pt x="659547" y="60374"/>
                  </a:lnTo>
                  <a:cubicBezTo>
                    <a:pt x="594340" y="68537"/>
                    <a:pt x="527110" y="77056"/>
                    <a:pt x="461109" y="75669"/>
                  </a:cubicBezTo>
                  <a:cubicBezTo>
                    <a:pt x="408722" y="74639"/>
                    <a:pt x="354786" y="67427"/>
                    <a:pt x="302597" y="60453"/>
                  </a:cubicBezTo>
                  <a:cubicBezTo>
                    <a:pt x="208498" y="47932"/>
                    <a:pt x="111304" y="34935"/>
                    <a:pt x="15974" y="56451"/>
                  </a:cubicBezTo>
                  <a:cubicBezTo>
                    <a:pt x="4941" y="58947"/>
                    <a:pt x="-2005" y="69884"/>
                    <a:pt x="536" y="80939"/>
                  </a:cubicBezTo>
                  <a:cubicBezTo>
                    <a:pt x="2956" y="91954"/>
                    <a:pt x="13910" y="98928"/>
                    <a:pt x="25023" y="96392"/>
                  </a:cubicBezTo>
                  <a:cubicBezTo>
                    <a:pt x="113129" y="76541"/>
                    <a:pt x="202545" y="88467"/>
                    <a:pt x="297121" y="101068"/>
                  </a:cubicBezTo>
                  <a:cubicBezTo>
                    <a:pt x="350500" y="108200"/>
                    <a:pt x="405587" y="115531"/>
                    <a:pt x="460316" y="116601"/>
                  </a:cubicBezTo>
                  <a:cubicBezTo>
                    <a:pt x="465197" y="116719"/>
                    <a:pt x="470119" y="116759"/>
                    <a:pt x="475000" y="116759"/>
                  </a:cubicBezTo>
                  <a:cubicBezTo>
                    <a:pt x="538937" y="116759"/>
                    <a:pt x="602794" y="108755"/>
                    <a:pt x="664746" y="100989"/>
                  </a:cubicBezTo>
                  <a:lnTo>
                    <a:pt x="1145124" y="40720"/>
                  </a:lnTo>
                  <a:cubicBezTo>
                    <a:pt x="1156316" y="39294"/>
                    <a:pt x="1164293" y="29071"/>
                    <a:pt x="1162904" y="17857"/>
                  </a:cubicBezTo>
                  <a:cubicBezTo>
                    <a:pt x="1161436" y="6643"/>
                    <a:pt x="1151038" y="-1123"/>
                    <a:pt x="1139965" y="105"/>
                  </a:cubicBezTo>
                  <a:close/>
                </a:path>
              </a:pathLst>
            </a:custGeom>
            <a:grpFill/>
            <a:ln w="39688" cap="flat">
              <a:noFill/>
              <a:prstDash val="solid"/>
              <a:round/>
            </a:ln>
          </p:spPr>
          <p:txBody>
            <a:bodyPr rtlCol="0" anchor="ctr"/>
            <a:lstStyle/>
            <a:p>
              <a:endParaRPr lang="x-none"/>
            </a:p>
          </p:txBody>
        </p:sp>
        <p:sp>
          <p:nvSpPr>
            <p:cNvPr id="77" name="Freeform 76">
              <a:extLst>
                <a:ext uri="{FF2B5EF4-FFF2-40B4-BE49-F238E27FC236}">
                  <a16:creationId xmlns:a16="http://schemas.microsoft.com/office/drawing/2014/main" xmlns="" id="{A5759168-D8F5-494B-8DF5-E2980F8E1D18}"/>
                </a:ext>
              </a:extLst>
            </p:cNvPr>
            <p:cNvSpPr/>
            <p:nvPr/>
          </p:nvSpPr>
          <p:spPr>
            <a:xfrm>
              <a:off x="5009734" y="1528902"/>
              <a:ext cx="2224912" cy="3839904"/>
            </a:xfrm>
            <a:custGeom>
              <a:avLst/>
              <a:gdLst>
                <a:gd name="connsiteX0" fmla="*/ 1842376 w 2224912"/>
                <a:gd name="connsiteY0" fmla="*/ 3722803 h 3839904"/>
                <a:gd name="connsiteX1" fmla="*/ 1821421 w 2224912"/>
                <a:gd name="connsiteY1" fmla="*/ 3725180 h 3839904"/>
                <a:gd name="connsiteX2" fmla="*/ 1829954 w 2224912"/>
                <a:gd name="connsiteY2" fmla="*/ 3727241 h 3839904"/>
                <a:gd name="connsiteX3" fmla="*/ 1833883 w 2224912"/>
                <a:gd name="connsiteY3" fmla="*/ 3726924 h 3839904"/>
                <a:gd name="connsiteX4" fmla="*/ 1842376 w 2224912"/>
                <a:gd name="connsiteY4" fmla="*/ 3722803 h 3839904"/>
                <a:gd name="connsiteX5" fmla="*/ 1773797 w 2224912"/>
                <a:gd name="connsiteY5" fmla="*/ 3439490 h 3839904"/>
                <a:gd name="connsiteX6" fmla="*/ 1773876 w 2224912"/>
                <a:gd name="connsiteY6" fmla="*/ 3439370 h 3839904"/>
                <a:gd name="connsiteX7" fmla="*/ 1773916 w 2224912"/>
                <a:gd name="connsiteY7" fmla="*/ 3439925 h 3839904"/>
                <a:gd name="connsiteX8" fmla="*/ 1773797 w 2224912"/>
                <a:gd name="connsiteY8" fmla="*/ 3439490 h 3839904"/>
                <a:gd name="connsiteX9" fmla="*/ 1507652 w 2224912"/>
                <a:gd name="connsiteY9" fmla="*/ 2053671 h 3839904"/>
                <a:gd name="connsiteX10" fmla="*/ 1590043 w 2224912"/>
                <a:gd name="connsiteY10" fmla="*/ 2050541 h 3839904"/>
                <a:gd name="connsiteX11" fmla="*/ 1749309 w 2224912"/>
                <a:gd name="connsiteY11" fmla="*/ 3253929 h 3839904"/>
                <a:gd name="connsiteX12" fmla="*/ 1507652 w 2224912"/>
                <a:gd name="connsiteY12" fmla="*/ 2053671 h 3839904"/>
                <a:gd name="connsiteX13" fmla="*/ 1620127 w 2224912"/>
                <a:gd name="connsiteY13" fmla="*/ 2899807 h 3839904"/>
                <a:gd name="connsiteX14" fmla="*/ 1414466 w 2224912"/>
                <a:gd name="connsiteY14" fmla="*/ 2057198 h 3839904"/>
                <a:gd name="connsiteX15" fmla="*/ 1465901 w 2224912"/>
                <a:gd name="connsiteY15" fmla="*/ 2055216 h 3839904"/>
                <a:gd name="connsiteX16" fmla="*/ 1698073 w 2224912"/>
                <a:gd name="connsiteY16" fmla="*/ 3191125 h 3839904"/>
                <a:gd name="connsiteX17" fmla="*/ 1620127 w 2224912"/>
                <a:gd name="connsiteY17" fmla="*/ 2899807 h 3839904"/>
                <a:gd name="connsiteX18" fmla="*/ 1029616 w 2224912"/>
                <a:gd name="connsiteY18" fmla="*/ 2030887 h 3839904"/>
                <a:gd name="connsiteX19" fmla="*/ 1028187 w 2224912"/>
                <a:gd name="connsiteY19" fmla="*/ 2030729 h 3839904"/>
                <a:gd name="connsiteX20" fmla="*/ 1027314 w 2224912"/>
                <a:gd name="connsiteY20" fmla="*/ 2030966 h 3839904"/>
                <a:gd name="connsiteX21" fmla="*/ 133630 w 2224912"/>
                <a:gd name="connsiteY21" fmla="*/ 2064568 h 3839904"/>
                <a:gd name="connsiteX22" fmla="*/ 107952 w 2224912"/>
                <a:gd name="connsiteY22" fmla="*/ 2066747 h 3839904"/>
                <a:gd name="connsiteX23" fmla="*/ 82076 w 2224912"/>
                <a:gd name="connsiteY23" fmla="*/ 2068689 h 3839904"/>
                <a:gd name="connsiteX24" fmla="*/ 47032 w 2224912"/>
                <a:gd name="connsiteY24" fmla="*/ 2052800 h 3839904"/>
                <a:gd name="connsiteX25" fmla="*/ 40920 w 2224912"/>
                <a:gd name="connsiteY25" fmla="*/ 2029342 h 3839904"/>
                <a:gd name="connsiteX26" fmla="*/ 2178213 w 2224912"/>
                <a:gd name="connsiteY26" fmla="*/ 1974343 h 3839904"/>
                <a:gd name="connsiteX27" fmla="*/ 2178649 w 2224912"/>
                <a:gd name="connsiteY27" fmla="*/ 1988291 h 3839904"/>
                <a:gd name="connsiteX28" fmla="*/ 1718948 w 2224912"/>
                <a:gd name="connsiteY28" fmla="*/ 2004973 h 3839904"/>
                <a:gd name="connsiteX29" fmla="*/ 1029616 w 2224912"/>
                <a:gd name="connsiteY29" fmla="*/ 2030887 h 3839904"/>
                <a:gd name="connsiteX30" fmla="*/ 1126969 w 2224912"/>
                <a:gd name="connsiteY30" fmla="*/ 2505705 h 3839904"/>
                <a:gd name="connsiteX31" fmla="*/ 1110697 w 2224912"/>
                <a:gd name="connsiteY31" fmla="*/ 2068649 h 3839904"/>
                <a:gd name="connsiteX32" fmla="*/ 1152131 w 2224912"/>
                <a:gd name="connsiteY32" fmla="*/ 2067104 h 3839904"/>
                <a:gd name="connsiteX33" fmla="*/ 1126969 w 2224912"/>
                <a:gd name="connsiteY33" fmla="*/ 2505705 h 3839904"/>
                <a:gd name="connsiteX34" fmla="*/ 1051801 w 2224912"/>
                <a:gd name="connsiteY34" fmla="*/ 2070908 h 3839904"/>
                <a:gd name="connsiteX35" fmla="*/ 1069740 w 2224912"/>
                <a:gd name="connsiteY35" fmla="*/ 2070195 h 3839904"/>
                <a:gd name="connsiteX36" fmla="*/ 1087797 w 2224912"/>
                <a:gd name="connsiteY36" fmla="*/ 2555948 h 3839904"/>
                <a:gd name="connsiteX37" fmla="*/ 1051801 w 2224912"/>
                <a:gd name="connsiteY37" fmla="*/ 2070908 h 3839904"/>
                <a:gd name="connsiteX38" fmla="*/ 764185 w 2224912"/>
                <a:gd name="connsiteY38" fmla="*/ 2083310 h 3839904"/>
                <a:gd name="connsiteX39" fmla="*/ 668657 w 2224912"/>
                <a:gd name="connsiteY39" fmla="*/ 2447299 h 3839904"/>
                <a:gd name="connsiteX40" fmla="*/ 623771 w 2224912"/>
                <a:gd name="connsiteY40" fmla="*/ 2625568 h 3839904"/>
                <a:gd name="connsiteX41" fmla="*/ 539991 w 2224912"/>
                <a:gd name="connsiteY41" fmla="*/ 2886256 h 3839904"/>
                <a:gd name="connsiteX42" fmla="*/ 468751 w 2224912"/>
                <a:gd name="connsiteY42" fmla="*/ 3100662 h 3839904"/>
                <a:gd name="connsiteX43" fmla="*/ 464783 w 2224912"/>
                <a:gd name="connsiteY43" fmla="*/ 3114214 h 3839904"/>
                <a:gd name="connsiteX44" fmla="*/ 689850 w 2224912"/>
                <a:gd name="connsiteY44" fmla="*/ 2084539 h 3839904"/>
                <a:gd name="connsiteX45" fmla="*/ 765019 w 2224912"/>
                <a:gd name="connsiteY45" fmla="*/ 2081685 h 3839904"/>
                <a:gd name="connsiteX46" fmla="*/ 764185 w 2224912"/>
                <a:gd name="connsiteY46" fmla="*/ 2083310 h 3839904"/>
                <a:gd name="connsiteX47" fmla="*/ 578527 w 2224912"/>
                <a:gd name="connsiteY47" fmla="*/ 2092305 h 3839904"/>
                <a:gd name="connsiteX48" fmla="*/ 578368 w 2224912"/>
                <a:gd name="connsiteY48" fmla="*/ 2088778 h 3839904"/>
                <a:gd name="connsiteX49" fmla="*/ 647583 w 2224912"/>
                <a:gd name="connsiteY49" fmla="*/ 2086123 h 3839904"/>
                <a:gd name="connsiteX50" fmla="*/ 393464 w 2224912"/>
                <a:gd name="connsiteY50" fmla="*/ 3248699 h 3839904"/>
                <a:gd name="connsiteX51" fmla="*/ 578527 w 2224912"/>
                <a:gd name="connsiteY51" fmla="*/ 2092305 h 3839904"/>
                <a:gd name="connsiteX52" fmla="*/ 353856 w 2224912"/>
                <a:gd name="connsiteY52" fmla="*/ 3496271 h 3839904"/>
                <a:gd name="connsiteX53" fmla="*/ 354491 w 2224912"/>
                <a:gd name="connsiteY53" fmla="*/ 3492189 h 3839904"/>
                <a:gd name="connsiteX54" fmla="*/ 354967 w 2224912"/>
                <a:gd name="connsiteY54" fmla="*/ 3492428 h 3839904"/>
                <a:gd name="connsiteX55" fmla="*/ 353856 w 2224912"/>
                <a:gd name="connsiteY55" fmla="*/ 3496271 h 3839904"/>
                <a:gd name="connsiteX56" fmla="*/ 49175 w 2224912"/>
                <a:gd name="connsiteY56" fmla="*/ 1968123 h 3839904"/>
                <a:gd name="connsiteX57" fmla="*/ 92236 w 2224912"/>
                <a:gd name="connsiteY57" fmla="*/ 1956473 h 3839904"/>
                <a:gd name="connsiteX58" fmla="*/ 211298 w 2224912"/>
                <a:gd name="connsiteY58" fmla="*/ 1944744 h 3839904"/>
                <a:gd name="connsiteX59" fmla="*/ 230110 w 2224912"/>
                <a:gd name="connsiteY59" fmla="*/ 1957107 h 3839904"/>
                <a:gd name="connsiteX60" fmla="*/ 248882 w 2224912"/>
                <a:gd name="connsiteY60" fmla="*/ 1944744 h 3839904"/>
                <a:gd name="connsiteX61" fmla="*/ 312263 w 2224912"/>
                <a:gd name="connsiteY61" fmla="*/ 1946052 h 3839904"/>
                <a:gd name="connsiteX62" fmla="*/ 422039 w 2224912"/>
                <a:gd name="connsiteY62" fmla="*/ 1947439 h 3839904"/>
                <a:gd name="connsiteX63" fmla="*/ 1117166 w 2224912"/>
                <a:gd name="connsiteY63" fmla="*/ 1930599 h 3839904"/>
                <a:gd name="connsiteX64" fmla="*/ 1840829 w 2224912"/>
                <a:gd name="connsiteY64" fmla="*/ 1913362 h 3839904"/>
                <a:gd name="connsiteX65" fmla="*/ 1944572 w 2224912"/>
                <a:gd name="connsiteY65" fmla="*/ 1904248 h 3839904"/>
                <a:gd name="connsiteX66" fmla="*/ 2092170 w 2224912"/>
                <a:gd name="connsiteY66" fmla="*/ 1896878 h 3839904"/>
                <a:gd name="connsiteX67" fmla="*/ 2172061 w 2224912"/>
                <a:gd name="connsiteY67" fmla="*/ 1933531 h 3839904"/>
                <a:gd name="connsiteX68" fmla="*/ 41912 w 2224912"/>
                <a:gd name="connsiteY68" fmla="*/ 1988371 h 3839904"/>
                <a:gd name="connsiteX69" fmla="*/ 49175 w 2224912"/>
                <a:gd name="connsiteY69" fmla="*/ 1968123 h 3839904"/>
                <a:gd name="connsiteX70" fmla="*/ 244557 w 2224912"/>
                <a:gd name="connsiteY70" fmla="*/ 317694 h 3839904"/>
                <a:gd name="connsiteX71" fmla="*/ 1029695 w 2224912"/>
                <a:gd name="connsiteY71" fmla="*/ 278427 h 3839904"/>
                <a:gd name="connsiteX72" fmla="*/ 1029854 w 2224912"/>
                <a:gd name="connsiteY72" fmla="*/ 278427 h 3839904"/>
                <a:gd name="connsiteX73" fmla="*/ 1095021 w 2224912"/>
                <a:gd name="connsiteY73" fmla="*/ 273513 h 3839904"/>
                <a:gd name="connsiteX74" fmla="*/ 1581312 w 2224912"/>
                <a:gd name="connsiteY74" fmla="*/ 239991 h 3839904"/>
                <a:gd name="connsiteX75" fmla="*/ 1961042 w 2224912"/>
                <a:gd name="connsiteY75" fmla="*/ 275098 h 3839904"/>
                <a:gd name="connsiteX76" fmla="*/ 1974536 w 2224912"/>
                <a:gd name="connsiteY76" fmla="*/ 881943 h 3839904"/>
                <a:gd name="connsiteX77" fmla="*/ 1983387 w 2224912"/>
                <a:gd name="connsiteY77" fmla="*/ 1032515 h 3839904"/>
                <a:gd name="connsiteX78" fmla="*/ 1982632 w 2224912"/>
                <a:gd name="connsiteY78" fmla="*/ 1471433 h 3839904"/>
                <a:gd name="connsiteX79" fmla="*/ 1963265 w 2224912"/>
                <a:gd name="connsiteY79" fmla="*/ 1860900 h 3839904"/>
                <a:gd name="connsiteX80" fmla="*/ 1939690 w 2224912"/>
                <a:gd name="connsiteY80" fmla="*/ 1863594 h 3839904"/>
                <a:gd name="connsiteX81" fmla="*/ 1839876 w 2224912"/>
                <a:gd name="connsiteY81" fmla="*/ 1872390 h 3839904"/>
                <a:gd name="connsiteX82" fmla="*/ 1116174 w 2224912"/>
                <a:gd name="connsiteY82" fmla="*/ 1889667 h 3839904"/>
                <a:gd name="connsiteX83" fmla="*/ 420968 w 2224912"/>
                <a:gd name="connsiteY83" fmla="*/ 1906467 h 3839904"/>
                <a:gd name="connsiteX84" fmla="*/ 313534 w 2224912"/>
                <a:gd name="connsiteY84" fmla="*/ 1905160 h 3839904"/>
                <a:gd name="connsiteX85" fmla="*/ 250589 w 2224912"/>
                <a:gd name="connsiteY85" fmla="*/ 1903852 h 3839904"/>
                <a:gd name="connsiteX86" fmla="*/ 250391 w 2224912"/>
                <a:gd name="connsiteY86" fmla="*/ 1308181 h 3839904"/>
                <a:gd name="connsiteX87" fmla="*/ 247374 w 2224912"/>
                <a:gd name="connsiteY87" fmla="*/ 1139540 h 3839904"/>
                <a:gd name="connsiteX88" fmla="*/ 244557 w 2224912"/>
                <a:gd name="connsiteY88" fmla="*/ 317694 h 3839904"/>
                <a:gd name="connsiteX89" fmla="*/ 1059342 w 2224912"/>
                <a:gd name="connsiteY89" fmla="*/ 61444 h 3839904"/>
                <a:gd name="connsiteX90" fmla="*/ 1067517 w 2224912"/>
                <a:gd name="connsiteY90" fmla="*/ 53321 h 3839904"/>
                <a:gd name="connsiteX91" fmla="*/ 1064541 w 2224912"/>
                <a:gd name="connsiteY91" fmla="*/ 234721 h 3839904"/>
                <a:gd name="connsiteX92" fmla="*/ 1049737 w 2224912"/>
                <a:gd name="connsiteY92" fmla="*/ 235830 h 3839904"/>
                <a:gd name="connsiteX93" fmla="*/ 1049181 w 2224912"/>
                <a:gd name="connsiteY93" fmla="*/ 219069 h 3839904"/>
                <a:gd name="connsiteX94" fmla="*/ 1059342 w 2224912"/>
                <a:gd name="connsiteY94" fmla="*/ 61444 h 3839904"/>
                <a:gd name="connsiteX95" fmla="*/ 1108752 w 2224912"/>
                <a:gd name="connsiteY95" fmla="*/ 41355 h 3839904"/>
                <a:gd name="connsiteX96" fmla="*/ 1157886 w 2224912"/>
                <a:gd name="connsiteY96" fmla="*/ 64891 h 3839904"/>
                <a:gd name="connsiteX97" fmla="*/ 1158838 w 2224912"/>
                <a:gd name="connsiteY97" fmla="*/ 162208 h 3839904"/>
                <a:gd name="connsiteX98" fmla="*/ 1153084 w 2224912"/>
                <a:gd name="connsiteY98" fmla="*/ 214988 h 3839904"/>
                <a:gd name="connsiteX99" fmla="*/ 1157886 w 2224912"/>
                <a:gd name="connsiteY99" fmla="*/ 227707 h 3839904"/>
                <a:gd name="connsiteX100" fmla="*/ 1105617 w 2224912"/>
                <a:gd name="connsiteY100" fmla="*/ 231630 h 3839904"/>
                <a:gd name="connsiteX101" fmla="*/ 1108752 w 2224912"/>
                <a:gd name="connsiteY101" fmla="*/ 41355 h 3839904"/>
                <a:gd name="connsiteX102" fmla="*/ 1808126 w 2224912"/>
                <a:gd name="connsiteY102" fmla="*/ 3705011 h 3839904"/>
                <a:gd name="connsiteX103" fmla="*/ 1849798 w 2224912"/>
                <a:gd name="connsiteY103" fmla="*/ 3700533 h 3839904"/>
                <a:gd name="connsiteX104" fmla="*/ 1631239 w 2224912"/>
                <a:gd name="connsiteY104" fmla="*/ 2048996 h 3839904"/>
                <a:gd name="connsiteX105" fmla="*/ 1662830 w 2224912"/>
                <a:gd name="connsiteY105" fmla="*/ 2047807 h 3839904"/>
                <a:gd name="connsiteX106" fmla="*/ 1720297 w 2224912"/>
                <a:gd name="connsiteY106" fmla="*/ 2045905 h 3839904"/>
                <a:gd name="connsiteX107" fmla="*/ 2040060 w 2224912"/>
                <a:gd name="connsiteY107" fmla="*/ 2034850 h 3839904"/>
                <a:gd name="connsiteX108" fmla="*/ 2217424 w 2224912"/>
                <a:gd name="connsiteY108" fmla="*/ 1969034 h 3839904"/>
                <a:gd name="connsiteX109" fmla="*/ 2216074 w 2224912"/>
                <a:gd name="connsiteY109" fmla="*/ 1935670 h 3839904"/>
                <a:gd name="connsiteX110" fmla="*/ 2095940 w 2224912"/>
                <a:gd name="connsiteY110" fmla="*/ 1856065 h 3839904"/>
                <a:gd name="connsiteX111" fmla="*/ 2004302 w 2224912"/>
                <a:gd name="connsiteY111" fmla="*/ 1856898 h 3839904"/>
                <a:gd name="connsiteX112" fmla="*/ 2023272 w 2224912"/>
                <a:gd name="connsiteY112" fmla="*/ 1477337 h 3839904"/>
                <a:gd name="connsiteX113" fmla="*/ 2024344 w 2224912"/>
                <a:gd name="connsiteY113" fmla="*/ 1029781 h 3839904"/>
                <a:gd name="connsiteX114" fmla="*/ 2015573 w 2224912"/>
                <a:gd name="connsiteY114" fmla="*/ 880200 h 3839904"/>
                <a:gd name="connsiteX115" fmla="*/ 2001960 w 2224912"/>
                <a:gd name="connsiteY115" fmla="*/ 261388 h 3839904"/>
                <a:gd name="connsiteX116" fmla="*/ 1989816 w 2224912"/>
                <a:gd name="connsiteY116" fmla="*/ 242844 h 3839904"/>
                <a:gd name="connsiteX117" fmla="*/ 1579169 w 2224912"/>
                <a:gd name="connsiteY117" fmla="*/ 199059 h 3839904"/>
                <a:gd name="connsiteX118" fmla="*/ 1190985 w 2224912"/>
                <a:gd name="connsiteY118" fmla="*/ 225211 h 3839904"/>
                <a:gd name="connsiteX119" fmla="*/ 1194120 w 2224912"/>
                <a:gd name="connsiteY119" fmla="*/ 214988 h 3839904"/>
                <a:gd name="connsiteX120" fmla="*/ 1199399 w 2224912"/>
                <a:gd name="connsiteY120" fmla="*/ 168390 h 3839904"/>
                <a:gd name="connsiteX121" fmla="*/ 1192572 w 2224912"/>
                <a:gd name="connsiteY121" fmla="*/ 43019 h 3839904"/>
                <a:gd name="connsiteX122" fmla="*/ 1104427 w 2224912"/>
                <a:gd name="connsiteY122" fmla="*/ -13 h 3839904"/>
                <a:gd name="connsiteX123" fmla="*/ 1025052 w 2224912"/>
                <a:gd name="connsiteY123" fmla="*/ 38977 h 3839904"/>
                <a:gd name="connsiteX124" fmla="*/ 1008184 w 2224912"/>
                <a:gd name="connsiteY124" fmla="*/ 220575 h 3839904"/>
                <a:gd name="connsiteX125" fmla="*/ 1008819 w 2224912"/>
                <a:gd name="connsiteY125" fmla="*/ 238921 h 3839904"/>
                <a:gd name="connsiteX126" fmla="*/ 229793 w 2224912"/>
                <a:gd name="connsiteY126" fmla="*/ 276723 h 3839904"/>
                <a:gd name="connsiteX127" fmla="*/ 214195 w 2224912"/>
                <a:gd name="connsiteY127" fmla="*/ 283577 h 3839904"/>
                <a:gd name="connsiteX128" fmla="*/ 206337 w 2224912"/>
                <a:gd name="connsiteY128" fmla="*/ 1140372 h 3839904"/>
                <a:gd name="connsiteX129" fmla="*/ 209393 w 2224912"/>
                <a:gd name="connsiteY129" fmla="*/ 1308181 h 3839904"/>
                <a:gd name="connsiteX130" fmla="*/ 209552 w 2224912"/>
                <a:gd name="connsiteY130" fmla="*/ 1903812 h 3839904"/>
                <a:gd name="connsiteX131" fmla="*/ 22306 w 2224912"/>
                <a:gd name="connsiteY131" fmla="*/ 1932303 h 3839904"/>
                <a:gd name="connsiteX132" fmla="*/ 13893 w 2224912"/>
                <a:gd name="connsiteY132" fmla="*/ 2076931 h 3839904"/>
                <a:gd name="connsiteX133" fmla="*/ 537292 w 2224912"/>
                <a:gd name="connsiteY133" fmla="*/ 2090324 h 3839904"/>
                <a:gd name="connsiteX134" fmla="*/ 261106 w 2224912"/>
                <a:gd name="connsiteY134" fmla="*/ 3816197 h 3839904"/>
                <a:gd name="connsiteX135" fmla="*/ 276902 w 2224912"/>
                <a:gd name="connsiteY135" fmla="*/ 3839377 h 3839904"/>
                <a:gd name="connsiteX136" fmla="*/ 281386 w 2224912"/>
                <a:gd name="connsiteY136" fmla="*/ 3839892 h 3839904"/>
                <a:gd name="connsiteX137" fmla="*/ 301072 w 2224912"/>
                <a:gd name="connsiteY137" fmla="*/ 3825113 h 3839904"/>
                <a:gd name="connsiteX138" fmla="*/ 508161 w 2224912"/>
                <a:gd name="connsiteY138" fmla="*/ 3112035 h 3839904"/>
                <a:gd name="connsiteX139" fmla="*/ 578646 w 2224912"/>
                <a:gd name="connsiteY139" fmla="*/ 2899886 h 3839904"/>
                <a:gd name="connsiteX140" fmla="*/ 663498 w 2224912"/>
                <a:gd name="connsiteY140" fmla="*/ 2635791 h 3839904"/>
                <a:gd name="connsiteX141" fmla="*/ 708504 w 2224912"/>
                <a:gd name="connsiteY141" fmla="*/ 2457165 h 3839904"/>
                <a:gd name="connsiteX142" fmla="*/ 803595 w 2224912"/>
                <a:gd name="connsiteY142" fmla="*/ 2094722 h 3839904"/>
                <a:gd name="connsiteX143" fmla="*/ 802246 w 2224912"/>
                <a:gd name="connsiteY143" fmla="*/ 2080299 h 3839904"/>
                <a:gd name="connsiteX144" fmla="*/ 1010724 w 2224912"/>
                <a:gd name="connsiteY144" fmla="*/ 2072454 h 3839904"/>
                <a:gd name="connsiteX145" fmla="*/ 1090377 w 2224912"/>
                <a:gd name="connsiteY145" fmla="*/ 3145161 h 3839904"/>
                <a:gd name="connsiteX146" fmla="*/ 1111015 w 2224912"/>
                <a:gd name="connsiteY146" fmla="*/ 3164101 h 3839904"/>
                <a:gd name="connsiteX147" fmla="*/ 1131335 w 2224912"/>
                <a:gd name="connsiteY147" fmla="*/ 3144844 h 3839904"/>
                <a:gd name="connsiteX148" fmla="*/ 1193327 w 2224912"/>
                <a:gd name="connsiteY148" fmla="*/ 2065519 h 3839904"/>
                <a:gd name="connsiteX149" fmla="*/ 1372476 w 2224912"/>
                <a:gd name="connsiteY149" fmla="*/ 2058783 h 3839904"/>
                <a:gd name="connsiteX150" fmla="*/ 1580082 w 2224912"/>
                <a:gd name="connsiteY150" fmla="*/ 2908762 h 3839904"/>
                <a:gd name="connsiteX151" fmla="*/ 1711090 w 2224912"/>
                <a:gd name="connsiteY151" fmla="*/ 3375337 h 3839904"/>
                <a:gd name="connsiteX152" fmla="*/ 1808126 w 2224912"/>
                <a:gd name="connsiteY152" fmla="*/ 3705011 h 3839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2224912" h="3839904">
                  <a:moveTo>
                    <a:pt x="1842376" y="3722803"/>
                  </a:moveTo>
                  <a:cubicBezTo>
                    <a:pt x="1874285" y="3719554"/>
                    <a:pt x="1676522" y="3744517"/>
                    <a:pt x="1821421" y="3725180"/>
                  </a:cubicBezTo>
                  <a:cubicBezTo>
                    <a:pt x="1824081" y="3726409"/>
                    <a:pt x="1826898" y="3727241"/>
                    <a:pt x="1829954" y="3727241"/>
                  </a:cubicBezTo>
                  <a:cubicBezTo>
                    <a:pt x="1831225" y="3727241"/>
                    <a:pt x="1832574" y="3727122"/>
                    <a:pt x="1833883" y="3726924"/>
                  </a:cubicBezTo>
                  <a:cubicBezTo>
                    <a:pt x="1837138" y="3726250"/>
                    <a:pt x="1839916" y="3724705"/>
                    <a:pt x="1842376" y="3722803"/>
                  </a:cubicBezTo>
                  <a:close/>
                  <a:moveTo>
                    <a:pt x="1773797" y="3439490"/>
                  </a:moveTo>
                  <a:cubicBezTo>
                    <a:pt x="1773836" y="3439450"/>
                    <a:pt x="1773836" y="3439410"/>
                    <a:pt x="1773876" y="3439370"/>
                  </a:cubicBezTo>
                  <a:lnTo>
                    <a:pt x="1773916" y="3439925"/>
                  </a:lnTo>
                  <a:cubicBezTo>
                    <a:pt x="1773876" y="3439767"/>
                    <a:pt x="1773836" y="3439648"/>
                    <a:pt x="1773797" y="3439490"/>
                  </a:cubicBezTo>
                  <a:close/>
                  <a:moveTo>
                    <a:pt x="1507652" y="2053671"/>
                  </a:moveTo>
                  <a:lnTo>
                    <a:pt x="1590043" y="2050541"/>
                  </a:lnTo>
                  <a:lnTo>
                    <a:pt x="1749309" y="3253929"/>
                  </a:lnTo>
                  <a:cubicBezTo>
                    <a:pt x="1685532" y="2850634"/>
                    <a:pt x="1605521" y="2450191"/>
                    <a:pt x="1507652" y="2053671"/>
                  </a:cubicBezTo>
                  <a:close/>
                  <a:moveTo>
                    <a:pt x="1620127" y="2899807"/>
                  </a:moveTo>
                  <a:cubicBezTo>
                    <a:pt x="1555554" y="2613284"/>
                    <a:pt x="1486340" y="2330130"/>
                    <a:pt x="1414466" y="2057198"/>
                  </a:cubicBezTo>
                  <a:lnTo>
                    <a:pt x="1465901" y="2055216"/>
                  </a:lnTo>
                  <a:cubicBezTo>
                    <a:pt x="1558849" y="2430696"/>
                    <a:pt x="1635723" y="2809583"/>
                    <a:pt x="1698073" y="3191125"/>
                  </a:cubicBezTo>
                  <a:cubicBezTo>
                    <a:pt x="1669299" y="3094164"/>
                    <a:pt x="1641915" y="2996451"/>
                    <a:pt x="1620127" y="2899807"/>
                  </a:cubicBezTo>
                  <a:close/>
                  <a:moveTo>
                    <a:pt x="1029616" y="2030887"/>
                  </a:moveTo>
                  <a:cubicBezTo>
                    <a:pt x="1029100" y="2030887"/>
                    <a:pt x="1028703" y="2030690"/>
                    <a:pt x="1028187" y="2030729"/>
                  </a:cubicBezTo>
                  <a:cubicBezTo>
                    <a:pt x="1027909" y="2030769"/>
                    <a:pt x="1027631" y="2030927"/>
                    <a:pt x="1027314" y="2030966"/>
                  </a:cubicBezTo>
                  <a:lnTo>
                    <a:pt x="133630" y="2064568"/>
                  </a:lnTo>
                  <a:cubicBezTo>
                    <a:pt x="125057" y="2064925"/>
                    <a:pt x="116485" y="2065836"/>
                    <a:pt x="107952" y="2066747"/>
                  </a:cubicBezTo>
                  <a:cubicBezTo>
                    <a:pt x="99141" y="2067698"/>
                    <a:pt x="90450" y="2068689"/>
                    <a:pt x="82076" y="2068689"/>
                  </a:cubicBezTo>
                  <a:cubicBezTo>
                    <a:pt x="64931" y="2068689"/>
                    <a:pt x="55445" y="2064410"/>
                    <a:pt x="47032" y="2052800"/>
                  </a:cubicBezTo>
                  <a:cubicBezTo>
                    <a:pt x="43856" y="2048401"/>
                    <a:pt x="41952" y="2039565"/>
                    <a:pt x="40920" y="2029342"/>
                  </a:cubicBezTo>
                  <a:cubicBezTo>
                    <a:pt x="753351" y="2010996"/>
                    <a:pt x="1465782" y="1992690"/>
                    <a:pt x="2178213" y="1974343"/>
                  </a:cubicBezTo>
                  <a:cubicBezTo>
                    <a:pt x="2178371" y="1978900"/>
                    <a:pt x="2178609" y="1983140"/>
                    <a:pt x="2178649" y="1988291"/>
                  </a:cubicBezTo>
                  <a:cubicBezTo>
                    <a:pt x="2105148" y="1992254"/>
                    <a:pt x="1819834" y="2001645"/>
                    <a:pt x="1718948" y="2004973"/>
                  </a:cubicBezTo>
                  <a:lnTo>
                    <a:pt x="1029616" y="2030887"/>
                  </a:lnTo>
                  <a:close/>
                  <a:moveTo>
                    <a:pt x="1126969" y="2505705"/>
                  </a:moveTo>
                  <a:cubicBezTo>
                    <a:pt x="1121532" y="2360006"/>
                    <a:pt x="1116135" y="2214348"/>
                    <a:pt x="1110697" y="2068649"/>
                  </a:cubicBezTo>
                  <a:lnTo>
                    <a:pt x="1152131" y="2067104"/>
                  </a:lnTo>
                  <a:lnTo>
                    <a:pt x="1126969" y="2505705"/>
                  </a:lnTo>
                  <a:close/>
                  <a:moveTo>
                    <a:pt x="1051801" y="2070908"/>
                  </a:moveTo>
                  <a:lnTo>
                    <a:pt x="1069740" y="2070195"/>
                  </a:lnTo>
                  <a:cubicBezTo>
                    <a:pt x="1075772" y="2232099"/>
                    <a:pt x="1081805" y="2394044"/>
                    <a:pt x="1087797" y="2555948"/>
                  </a:cubicBezTo>
                  <a:lnTo>
                    <a:pt x="1051801" y="2070908"/>
                  </a:lnTo>
                  <a:close/>
                  <a:moveTo>
                    <a:pt x="764185" y="2083310"/>
                  </a:moveTo>
                  <a:cubicBezTo>
                    <a:pt x="729181" y="2203887"/>
                    <a:pt x="698423" y="2327633"/>
                    <a:pt x="668657" y="2447299"/>
                  </a:cubicBezTo>
                  <a:cubicBezTo>
                    <a:pt x="653894" y="2506775"/>
                    <a:pt x="639090" y="2566250"/>
                    <a:pt x="623771" y="2625568"/>
                  </a:cubicBezTo>
                  <a:cubicBezTo>
                    <a:pt x="600832" y="2714247"/>
                    <a:pt x="569875" y="2801698"/>
                    <a:pt x="539991" y="2886256"/>
                  </a:cubicBezTo>
                  <a:cubicBezTo>
                    <a:pt x="515424" y="2955757"/>
                    <a:pt x="489945" y="3027635"/>
                    <a:pt x="468751" y="3100662"/>
                  </a:cubicBezTo>
                  <a:lnTo>
                    <a:pt x="464783" y="3114214"/>
                  </a:lnTo>
                  <a:cubicBezTo>
                    <a:pt x="539832" y="2770989"/>
                    <a:pt x="614841" y="2427764"/>
                    <a:pt x="689850" y="2084539"/>
                  </a:cubicBezTo>
                  <a:lnTo>
                    <a:pt x="765019" y="2081685"/>
                  </a:lnTo>
                  <a:cubicBezTo>
                    <a:pt x="764781" y="2082320"/>
                    <a:pt x="764344" y="2082716"/>
                    <a:pt x="764185" y="2083310"/>
                  </a:cubicBezTo>
                  <a:close/>
                  <a:moveTo>
                    <a:pt x="578527" y="2092305"/>
                  </a:moveTo>
                  <a:cubicBezTo>
                    <a:pt x="578726" y="2091037"/>
                    <a:pt x="578408" y="2089928"/>
                    <a:pt x="578368" y="2088778"/>
                  </a:cubicBezTo>
                  <a:lnTo>
                    <a:pt x="647583" y="2086123"/>
                  </a:lnTo>
                  <a:cubicBezTo>
                    <a:pt x="562851" y="2473688"/>
                    <a:pt x="478157" y="2861174"/>
                    <a:pt x="393464" y="3248699"/>
                  </a:cubicBezTo>
                  <a:lnTo>
                    <a:pt x="578527" y="2092305"/>
                  </a:lnTo>
                  <a:close/>
                  <a:moveTo>
                    <a:pt x="353856" y="3496271"/>
                  </a:moveTo>
                  <a:lnTo>
                    <a:pt x="354491" y="3492189"/>
                  </a:lnTo>
                  <a:cubicBezTo>
                    <a:pt x="354650" y="3492308"/>
                    <a:pt x="354809" y="3492348"/>
                    <a:pt x="354967" y="3492428"/>
                  </a:cubicBezTo>
                  <a:lnTo>
                    <a:pt x="353856" y="3496271"/>
                  </a:lnTo>
                  <a:close/>
                  <a:moveTo>
                    <a:pt x="49175" y="1968123"/>
                  </a:moveTo>
                  <a:cubicBezTo>
                    <a:pt x="52945" y="1964952"/>
                    <a:pt x="69892" y="1961307"/>
                    <a:pt x="92236" y="1956473"/>
                  </a:cubicBezTo>
                  <a:cubicBezTo>
                    <a:pt x="125970" y="1949222"/>
                    <a:pt x="164546" y="1945537"/>
                    <a:pt x="211298" y="1944744"/>
                  </a:cubicBezTo>
                  <a:cubicBezTo>
                    <a:pt x="214434" y="1951996"/>
                    <a:pt x="221657" y="1957107"/>
                    <a:pt x="230110" y="1957107"/>
                  </a:cubicBezTo>
                  <a:cubicBezTo>
                    <a:pt x="238524" y="1957107"/>
                    <a:pt x="245747" y="1951996"/>
                    <a:pt x="248882" y="1944744"/>
                  </a:cubicBezTo>
                  <a:cubicBezTo>
                    <a:pt x="269996" y="1945022"/>
                    <a:pt x="291189" y="1945418"/>
                    <a:pt x="312263" y="1946052"/>
                  </a:cubicBezTo>
                  <a:cubicBezTo>
                    <a:pt x="349292" y="1947241"/>
                    <a:pt x="386201" y="1948350"/>
                    <a:pt x="422039" y="1947439"/>
                  </a:cubicBezTo>
                  <a:cubicBezTo>
                    <a:pt x="653695" y="1941455"/>
                    <a:pt x="885470" y="1935988"/>
                    <a:pt x="1117166" y="1930599"/>
                  </a:cubicBezTo>
                  <a:lnTo>
                    <a:pt x="1840829" y="1913362"/>
                  </a:lnTo>
                  <a:cubicBezTo>
                    <a:pt x="1875714" y="1912530"/>
                    <a:pt x="1910718" y="1908329"/>
                    <a:pt x="1944572" y="1904248"/>
                  </a:cubicBezTo>
                  <a:cubicBezTo>
                    <a:pt x="1993348" y="1898384"/>
                    <a:pt x="2043354" y="1892242"/>
                    <a:pt x="2092170" y="1896878"/>
                  </a:cubicBezTo>
                  <a:cubicBezTo>
                    <a:pt x="2141581" y="1901396"/>
                    <a:pt x="2162893" y="1908964"/>
                    <a:pt x="2172061" y="1933531"/>
                  </a:cubicBezTo>
                  <a:cubicBezTo>
                    <a:pt x="1462011" y="1951837"/>
                    <a:pt x="751962" y="1970104"/>
                    <a:pt x="41912" y="1988371"/>
                  </a:cubicBezTo>
                  <a:cubicBezTo>
                    <a:pt x="43460" y="1978742"/>
                    <a:pt x="45841" y="1970936"/>
                    <a:pt x="49175" y="1968123"/>
                  </a:cubicBezTo>
                  <a:close/>
                  <a:moveTo>
                    <a:pt x="244557" y="317694"/>
                  </a:moveTo>
                  <a:cubicBezTo>
                    <a:pt x="508915" y="317021"/>
                    <a:pt x="772798" y="298080"/>
                    <a:pt x="1029695" y="278427"/>
                  </a:cubicBezTo>
                  <a:lnTo>
                    <a:pt x="1029854" y="278427"/>
                  </a:lnTo>
                  <a:cubicBezTo>
                    <a:pt x="1051483" y="276762"/>
                    <a:pt x="1073470" y="275138"/>
                    <a:pt x="1095021" y="273513"/>
                  </a:cubicBezTo>
                  <a:cubicBezTo>
                    <a:pt x="1253850" y="261229"/>
                    <a:pt x="1418157" y="248589"/>
                    <a:pt x="1581312" y="239991"/>
                  </a:cubicBezTo>
                  <a:cubicBezTo>
                    <a:pt x="1703510" y="233532"/>
                    <a:pt x="1841543" y="226281"/>
                    <a:pt x="1961042" y="275098"/>
                  </a:cubicBezTo>
                  <a:cubicBezTo>
                    <a:pt x="1962987" y="519421"/>
                    <a:pt x="1967194" y="707041"/>
                    <a:pt x="1974536" y="881943"/>
                  </a:cubicBezTo>
                  <a:cubicBezTo>
                    <a:pt x="1976679" y="931434"/>
                    <a:pt x="1980013" y="981796"/>
                    <a:pt x="1983387" y="1032515"/>
                  </a:cubicBezTo>
                  <a:cubicBezTo>
                    <a:pt x="1993149" y="1178689"/>
                    <a:pt x="2003230" y="1329855"/>
                    <a:pt x="1982632" y="1471433"/>
                  </a:cubicBezTo>
                  <a:cubicBezTo>
                    <a:pt x="1963900" y="1600846"/>
                    <a:pt x="1963304" y="1726454"/>
                    <a:pt x="1963265" y="1860900"/>
                  </a:cubicBezTo>
                  <a:cubicBezTo>
                    <a:pt x="1955407" y="1861771"/>
                    <a:pt x="1947509" y="1862643"/>
                    <a:pt x="1939690" y="1863594"/>
                  </a:cubicBezTo>
                  <a:cubicBezTo>
                    <a:pt x="1906829" y="1867556"/>
                    <a:pt x="1872817" y="1871598"/>
                    <a:pt x="1839876" y="1872390"/>
                  </a:cubicBezTo>
                  <a:lnTo>
                    <a:pt x="1116174" y="1889667"/>
                  </a:lnTo>
                  <a:cubicBezTo>
                    <a:pt x="884478" y="1895095"/>
                    <a:pt x="652703" y="1900484"/>
                    <a:pt x="420968" y="1906467"/>
                  </a:cubicBezTo>
                  <a:cubicBezTo>
                    <a:pt x="385725" y="1907418"/>
                    <a:pt x="349768" y="1906230"/>
                    <a:pt x="313534" y="1905160"/>
                  </a:cubicBezTo>
                  <a:cubicBezTo>
                    <a:pt x="292618" y="1904486"/>
                    <a:pt x="271584" y="1904130"/>
                    <a:pt x="250589" y="1903852"/>
                  </a:cubicBezTo>
                  <a:lnTo>
                    <a:pt x="250391" y="1308181"/>
                  </a:lnTo>
                  <a:cubicBezTo>
                    <a:pt x="250391" y="1284961"/>
                    <a:pt x="249081" y="1222632"/>
                    <a:pt x="247374" y="1139540"/>
                  </a:cubicBezTo>
                  <a:cubicBezTo>
                    <a:pt x="242651" y="915228"/>
                    <a:pt x="231976" y="404709"/>
                    <a:pt x="244557" y="317694"/>
                  </a:cubicBezTo>
                  <a:close/>
                  <a:moveTo>
                    <a:pt x="1059342" y="61444"/>
                  </a:moveTo>
                  <a:cubicBezTo>
                    <a:pt x="1061604" y="57997"/>
                    <a:pt x="1064580" y="55699"/>
                    <a:pt x="1067517" y="53321"/>
                  </a:cubicBezTo>
                  <a:cubicBezTo>
                    <a:pt x="1066525" y="113787"/>
                    <a:pt x="1065533" y="174254"/>
                    <a:pt x="1064541" y="234721"/>
                  </a:cubicBezTo>
                  <a:cubicBezTo>
                    <a:pt x="1059580" y="235077"/>
                    <a:pt x="1054658" y="235434"/>
                    <a:pt x="1049737" y="235830"/>
                  </a:cubicBezTo>
                  <a:cubicBezTo>
                    <a:pt x="1049578" y="230481"/>
                    <a:pt x="1049420" y="225092"/>
                    <a:pt x="1049181" y="219069"/>
                  </a:cubicBezTo>
                  <a:cubicBezTo>
                    <a:pt x="1047396" y="172075"/>
                    <a:pt x="1044141" y="84584"/>
                    <a:pt x="1059342" y="61444"/>
                  </a:cubicBezTo>
                  <a:close/>
                  <a:moveTo>
                    <a:pt x="1108752" y="41355"/>
                  </a:moveTo>
                  <a:cubicBezTo>
                    <a:pt x="1129985" y="42504"/>
                    <a:pt x="1149472" y="51538"/>
                    <a:pt x="1157886" y="64891"/>
                  </a:cubicBezTo>
                  <a:cubicBezTo>
                    <a:pt x="1170665" y="85060"/>
                    <a:pt x="1164117" y="127854"/>
                    <a:pt x="1158838" y="162208"/>
                  </a:cubicBezTo>
                  <a:cubicBezTo>
                    <a:pt x="1155901" y="181426"/>
                    <a:pt x="1153084" y="199613"/>
                    <a:pt x="1153084" y="214988"/>
                  </a:cubicBezTo>
                  <a:cubicBezTo>
                    <a:pt x="1153084" y="219862"/>
                    <a:pt x="1155028" y="224181"/>
                    <a:pt x="1157886" y="227707"/>
                  </a:cubicBezTo>
                  <a:cubicBezTo>
                    <a:pt x="1140542" y="229015"/>
                    <a:pt x="1123000" y="230323"/>
                    <a:pt x="1105617" y="231630"/>
                  </a:cubicBezTo>
                  <a:cubicBezTo>
                    <a:pt x="1106649" y="168191"/>
                    <a:pt x="1107721" y="104793"/>
                    <a:pt x="1108752" y="41355"/>
                  </a:cubicBezTo>
                  <a:close/>
                  <a:moveTo>
                    <a:pt x="1808126" y="3705011"/>
                  </a:moveTo>
                  <a:cubicBezTo>
                    <a:pt x="1666918" y="3726012"/>
                    <a:pt x="1880437" y="3697799"/>
                    <a:pt x="1849798" y="3700533"/>
                  </a:cubicBezTo>
                  <a:lnTo>
                    <a:pt x="1631239" y="2048996"/>
                  </a:lnTo>
                  <a:lnTo>
                    <a:pt x="1662830" y="2047807"/>
                  </a:lnTo>
                  <a:lnTo>
                    <a:pt x="1720297" y="2045905"/>
                  </a:lnTo>
                  <a:cubicBezTo>
                    <a:pt x="1826859" y="2042418"/>
                    <a:pt x="1933499" y="2039209"/>
                    <a:pt x="2040060" y="2034850"/>
                  </a:cubicBezTo>
                  <a:cubicBezTo>
                    <a:pt x="2103917" y="2032234"/>
                    <a:pt x="2208296" y="2047450"/>
                    <a:pt x="2217424" y="1969034"/>
                  </a:cubicBezTo>
                  <a:cubicBezTo>
                    <a:pt x="2227822" y="1960594"/>
                    <a:pt x="2227425" y="1942605"/>
                    <a:pt x="2216074" y="1935670"/>
                  </a:cubicBezTo>
                  <a:cubicBezTo>
                    <a:pt x="2204763" y="1881227"/>
                    <a:pt x="2151027" y="1861137"/>
                    <a:pt x="2095940" y="1856065"/>
                  </a:cubicBezTo>
                  <a:cubicBezTo>
                    <a:pt x="2065381" y="1853252"/>
                    <a:pt x="2034703" y="1854401"/>
                    <a:pt x="2004302" y="1856898"/>
                  </a:cubicBezTo>
                  <a:cubicBezTo>
                    <a:pt x="2004342" y="1726851"/>
                    <a:pt x="2004976" y="1603302"/>
                    <a:pt x="2023272" y="1477337"/>
                  </a:cubicBezTo>
                  <a:cubicBezTo>
                    <a:pt x="2044465" y="1331441"/>
                    <a:pt x="2034226" y="1178094"/>
                    <a:pt x="2024344" y="1029781"/>
                  </a:cubicBezTo>
                  <a:cubicBezTo>
                    <a:pt x="2020970" y="979419"/>
                    <a:pt x="2017597" y="929413"/>
                    <a:pt x="2015573" y="880200"/>
                  </a:cubicBezTo>
                  <a:cubicBezTo>
                    <a:pt x="2008032" y="702643"/>
                    <a:pt x="2003826" y="511773"/>
                    <a:pt x="2001960" y="261388"/>
                  </a:cubicBezTo>
                  <a:cubicBezTo>
                    <a:pt x="2001881" y="253384"/>
                    <a:pt x="1997118" y="246133"/>
                    <a:pt x="1989816" y="242844"/>
                  </a:cubicBezTo>
                  <a:cubicBezTo>
                    <a:pt x="1858569" y="184398"/>
                    <a:pt x="1710217" y="192244"/>
                    <a:pt x="1579169" y="199059"/>
                  </a:cubicBezTo>
                  <a:cubicBezTo>
                    <a:pt x="1449034" y="205953"/>
                    <a:pt x="1319017" y="215464"/>
                    <a:pt x="1190985" y="225211"/>
                  </a:cubicBezTo>
                  <a:cubicBezTo>
                    <a:pt x="1192771" y="222160"/>
                    <a:pt x="1194120" y="218792"/>
                    <a:pt x="1194120" y="214988"/>
                  </a:cubicBezTo>
                  <a:cubicBezTo>
                    <a:pt x="1194120" y="202704"/>
                    <a:pt x="1196660" y="186062"/>
                    <a:pt x="1199399" y="168390"/>
                  </a:cubicBezTo>
                  <a:cubicBezTo>
                    <a:pt x="1206027" y="125160"/>
                    <a:pt x="1213567" y="76144"/>
                    <a:pt x="1192572" y="43019"/>
                  </a:cubicBezTo>
                  <a:cubicBezTo>
                    <a:pt x="1176261" y="17223"/>
                    <a:pt x="1142130" y="344"/>
                    <a:pt x="1104427" y="-13"/>
                  </a:cubicBezTo>
                  <a:cubicBezTo>
                    <a:pt x="1070256" y="-13"/>
                    <a:pt x="1041323" y="14172"/>
                    <a:pt x="1025052" y="38977"/>
                  </a:cubicBezTo>
                  <a:cubicBezTo>
                    <a:pt x="1004335" y="70479"/>
                    <a:pt x="1005168" y="139860"/>
                    <a:pt x="1008184" y="220575"/>
                  </a:cubicBezTo>
                  <a:cubicBezTo>
                    <a:pt x="1008422" y="227153"/>
                    <a:pt x="1008661" y="233215"/>
                    <a:pt x="1008819" y="238921"/>
                  </a:cubicBezTo>
                  <a:cubicBezTo>
                    <a:pt x="753589" y="258376"/>
                    <a:pt x="491691" y="276723"/>
                    <a:pt x="229793" y="276723"/>
                  </a:cubicBezTo>
                  <a:cubicBezTo>
                    <a:pt x="224356" y="276802"/>
                    <a:pt x="218005" y="279655"/>
                    <a:pt x="214195" y="283577"/>
                  </a:cubicBezTo>
                  <a:cubicBezTo>
                    <a:pt x="198956" y="299388"/>
                    <a:pt x="190145" y="367541"/>
                    <a:pt x="206337" y="1140372"/>
                  </a:cubicBezTo>
                  <a:cubicBezTo>
                    <a:pt x="208044" y="1223068"/>
                    <a:pt x="209393" y="1285120"/>
                    <a:pt x="209393" y="1308181"/>
                  </a:cubicBezTo>
                  <a:lnTo>
                    <a:pt x="209552" y="1903812"/>
                  </a:lnTo>
                  <a:cubicBezTo>
                    <a:pt x="153275" y="1904843"/>
                    <a:pt x="55803" y="1885982"/>
                    <a:pt x="22306" y="1932303"/>
                  </a:cubicBezTo>
                  <a:cubicBezTo>
                    <a:pt x="-633" y="1964041"/>
                    <a:pt x="-9801" y="2044598"/>
                    <a:pt x="13893" y="2076931"/>
                  </a:cubicBezTo>
                  <a:cubicBezTo>
                    <a:pt x="47032" y="2122142"/>
                    <a:pt x="534910" y="2105143"/>
                    <a:pt x="537292" y="2090324"/>
                  </a:cubicBezTo>
                  <a:cubicBezTo>
                    <a:pt x="537252" y="2090522"/>
                    <a:pt x="261106" y="3816197"/>
                    <a:pt x="261106" y="3816197"/>
                  </a:cubicBezTo>
                  <a:cubicBezTo>
                    <a:pt x="259399" y="3826895"/>
                    <a:pt x="266305" y="3837039"/>
                    <a:pt x="276902" y="3839377"/>
                  </a:cubicBezTo>
                  <a:cubicBezTo>
                    <a:pt x="278410" y="3839733"/>
                    <a:pt x="279879" y="3839892"/>
                    <a:pt x="281386" y="3839892"/>
                  </a:cubicBezTo>
                  <a:cubicBezTo>
                    <a:pt x="290356" y="3839892"/>
                    <a:pt x="298492" y="3834067"/>
                    <a:pt x="301072" y="3825113"/>
                  </a:cubicBezTo>
                  <a:lnTo>
                    <a:pt x="508161" y="3112035"/>
                  </a:lnTo>
                  <a:cubicBezTo>
                    <a:pt x="529037" y="3040196"/>
                    <a:pt x="554278" y="2968872"/>
                    <a:pt x="578646" y="2899886"/>
                  </a:cubicBezTo>
                  <a:cubicBezTo>
                    <a:pt x="608888" y="2814496"/>
                    <a:pt x="640122" y="2726214"/>
                    <a:pt x="663498" y="2635791"/>
                  </a:cubicBezTo>
                  <a:cubicBezTo>
                    <a:pt x="678857" y="2576355"/>
                    <a:pt x="693661" y="2516799"/>
                    <a:pt x="708504" y="2457165"/>
                  </a:cubicBezTo>
                  <a:cubicBezTo>
                    <a:pt x="738150" y="2337896"/>
                    <a:pt x="768789" y="2214546"/>
                    <a:pt x="803595" y="2094722"/>
                  </a:cubicBezTo>
                  <a:cubicBezTo>
                    <a:pt x="805024" y="2089729"/>
                    <a:pt x="804309" y="2084658"/>
                    <a:pt x="802246" y="2080299"/>
                  </a:cubicBezTo>
                  <a:lnTo>
                    <a:pt x="1010724" y="2072454"/>
                  </a:lnTo>
                  <a:lnTo>
                    <a:pt x="1090377" y="3145161"/>
                  </a:lnTo>
                  <a:cubicBezTo>
                    <a:pt x="1091171" y="3155859"/>
                    <a:pt x="1100101" y="3164101"/>
                    <a:pt x="1111015" y="3164101"/>
                  </a:cubicBezTo>
                  <a:cubicBezTo>
                    <a:pt x="1121810" y="3164061"/>
                    <a:pt x="1130700" y="3155622"/>
                    <a:pt x="1131335" y="3144844"/>
                  </a:cubicBezTo>
                  <a:lnTo>
                    <a:pt x="1193327" y="2065519"/>
                  </a:lnTo>
                  <a:lnTo>
                    <a:pt x="1372476" y="2058783"/>
                  </a:lnTo>
                  <a:cubicBezTo>
                    <a:pt x="1445065" y="2333894"/>
                    <a:pt x="1514954" y="2619664"/>
                    <a:pt x="1580082" y="2908762"/>
                  </a:cubicBezTo>
                  <a:cubicBezTo>
                    <a:pt x="1615205" y="3064525"/>
                    <a:pt x="1663941" y="3222507"/>
                    <a:pt x="1711090" y="3375337"/>
                  </a:cubicBezTo>
                  <a:cubicBezTo>
                    <a:pt x="1744507" y="3483432"/>
                    <a:pt x="1778837" y="3595173"/>
                    <a:pt x="1808126" y="3705011"/>
                  </a:cubicBezTo>
                  <a:close/>
                </a:path>
              </a:pathLst>
            </a:custGeom>
            <a:grpFill/>
            <a:ln w="39688" cap="flat">
              <a:noFill/>
              <a:prstDash val="solid"/>
              <a:round/>
            </a:ln>
          </p:spPr>
          <p:txBody>
            <a:bodyPr rtlCol="0" anchor="ctr"/>
            <a:lstStyle/>
            <a:p>
              <a:endParaRPr lang="x-none"/>
            </a:p>
          </p:txBody>
        </p:sp>
      </p:grpSp>
      <p:grpSp>
        <p:nvGrpSpPr>
          <p:cNvPr id="78" name="Graphic 142">
            <a:extLst>
              <a:ext uri="{FF2B5EF4-FFF2-40B4-BE49-F238E27FC236}">
                <a16:creationId xmlns:a16="http://schemas.microsoft.com/office/drawing/2014/main" xmlns="" id="{26CD6E68-626E-C44E-86AC-2D8AF4016D15}"/>
              </a:ext>
            </a:extLst>
          </p:cNvPr>
          <p:cNvGrpSpPr/>
          <p:nvPr/>
        </p:nvGrpSpPr>
        <p:grpSpPr>
          <a:xfrm>
            <a:off x="3257958" y="896919"/>
            <a:ext cx="793643" cy="1340186"/>
            <a:chOff x="5009734" y="1528902"/>
            <a:chExt cx="2224912" cy="3839904"/>
          </a:xfrm>
          <a:solidFill>
            <a:schemeClr val="tx1">
              <a:lumMod val="75000"/>
              <a:lumOff val="25000"/>
            </a:schemeClr>
          </a:solidFill>
        </p:grpSpPr>
        <p:sp>
          <p:nvSpPr>
            <p:cNvPr id="79" name="Freeform 78">
              <a:extLst>
                <a:ext uri="{FF2B5EF4-FFF2-40B4-BE49-F238E27FC236}">
                  <a16:creationId xmlns:a16="http://schemas.microsoft.com/office/drawing/2014/main" xmlns="" id="{8C414817-436A-104C-8CD4-74AFB828AC5F}"/>
                </a:ext>
              </a:extLst>
            </p:cNvPr>
            <p:cNvSpPr/>
            <p:nvPr/>
          </p:nvSpPr>
          <p:spPr>
            <a:xfrm>
              <a:off x="5417566" y="2003597"/>
              <a:ext cx="1483633" cy="1215002"/>
            </a:xfrm>
            <a:custGeom>
              <a:avLst/>
              <a:gdLst>
                <a:gd name="connsiteX0" fmla="*/ 1034379 w 1483633"/>
                <a:gd name="connsiteY0" fmla="*/ 631692 h 1215002"/>
                <a:gd name="connsiteX1" fmla="*/ 973220 w 1483633"/>
                <a:gd name="connsiteY1" fmla="*/ 738004 h 1215002"/>
                <a:gd name="connsiteX2" fmla="*/ 904481 w 1483633"/>
                <a:gd name="connsiteY2" fmla="*/ 600469 h 1215002"/>
                <a:gd name="connsiteX3" fmla="*/ 976712 w 1483633"/>
                <a:gd name="connsiteY3" fmla="*/ 366686 h 1215002"/>
                <a:gd name="connsiteX4" fmla="*/ 1034379 w 1483633"/>
                <a:gd name="connsiteY4" fmla="*/ 631692 h 1215002"/>
                <a:gd name="connsiteX5" fmla="*/ 1388987 w 1483633"/>
                <a:gd name="connsiteY5" fmla="*/ 64987 h 1215002"/>
                <a:gd name="connsiteX6" fmla="*/ 1387756 w 1483633"/>
                <a:gd name="connsiteY6" fmla="*/ 69464 h 1215002"/>
                <a:gd name="connsiteX7" fmla="*/ 1387439 w 1483633"/>
                <a:gd name="connsiteY7" fmla="*/ 65898 h 1215002"/>
                <a:gd name="connsiteX8" fmla="*/ 1388987 w 1483633"/>
                <a:gd name="connsiteY8" fmla="*/ 64987 h 1215002"/>
                <a:gd name="connsiteX9" fmla="*/ 756050 w 1483633"/>
                <a:gd name="connsiteY9" fmla="*/ 959583 h 1215002"/>
                <a:gd name="connsiteX10" fmla="*/ 641750 w 1483633"/>
                <a:gd name="connsiteY10" fmla="*/ 724572 h 1215002"/>
                <a:gd name="connsiteX11" fmla="*/ 766130 w 1483633"/>
                <a:gd name="connsiteY11" fmla="*/ 367121 h 1215002"/>
                <a:gd name="connsiteX12" fmla="*/ 860547 w 1483633"/>
                <a:gd name="connsiteY12" fmla="*/ 603480 h 1215002"/>
                <a:gd name="connsiteX13" fmla="*/ 756050 w 1483633"/>
                <a:gd name="connsiteY13" fmla="*/ 959583 h 1215002"/>
                <a:gd name="connsiteX14" fmla="*/ 526973 w 1483633"/>
                <a:gd name="connsiteY14" fmla="*/ 947894 h 1215002"/>
                <a:gd name="connsiteX15" fmla="*/ 411006 w 1483633"/>
                <a:gd name="connsiteY15" fmla="*/ 661252 h 1215002"/>
                <a:gd name="connsiteX16" fmla="*/ 491492 w 1483633"/>
                <a:gd name="connsiteY16" fmla="*/ 498278 h 1215002"/>
                <a:gd name="connsiteX17" fmla="*/ 597180 w 1483633"/>
                <a:gd name="connsiteY17" fmla="*/ 727583 h 1215002"/>
                <a:gd name="connsiteX18" fmla="*/ 526973 w 1483633"/>
                <a:gd name="connsiteY18" fmla="*/ 947894 h 1215002"/>
                <a:gd name="connsiteX19" fmla="*/ 960798 w 1483633"/>
                <a:gd name="connsiteY19" fmla="*/ 280463 h 1215002"/>
                <a:gd name="connsiteX20" fmla="*/ 879478 w 1483633"/>
                <a:gd name="connsiteY20" fmla="*/ 541825 h 1215002"/>
                <a:gd name="connsiteX21" fmla="*/ 785022 w 1483633"/>
                <a:gd name="connsiteY21" fmla="*/ 300038 h 1215002"/>
                <a:gd name="connsiteX22" fmla="*/ 765773 w 1483633"/>
                <a:gd name="connsiteY22" fmla="*/ 286605 h 1215002"/>
                <a:gd name="connsiteX23" fmla="*/ 765694 w 1483633"/>
                <a:gd name="connsiteY23" fmla="*/ 286605 h 1215002"/>
                <a:gd name="connsiteX24" fmla="*/ 746445 w 1483633"/>
                <a:gd name="connsiteY24" fmla="*/ 300236 h 1215002"/>
                <a:gd name="connsiteX25" fmla="*/ 616508 w 1483633"/>
                <a:gd name="connsiteY25" fmla="*/ 670722 h 1215002"/>
                <a:gd name="connsiteX26" fmla="*/ 510940 w 1483633"/>
                <a:gd name="connsiteY26" fmla="*/ 441972 h 1215002"/>
                <a:gd name="connsiteX27" fmla="*/ 492604 w 1483633"/>
                <a:gd name="connsiteY27" fmla="*/ 429966 h 1215002"/>
                <a:gd name="connsiteX28" fmla="*/ 473871 w 1483633"/>
                <a:gd name="connsiteY28" fmla="*/ 441417 h 1215002"/>
                <a:gd name="connsiteX29" fmla="*/ 390607 w 1483633"/>
                <a:gd name="connsiteY29" fmla="*/ 610018 h 1215002"/>
                <a:gd name="connsiteX30" fmla="*/ 354094 w 1483633"/>
                <a:gd name="connsiteY30" fmla="*/ 518011 h 1215002"/>
                <a:gd name="connsiteX31" fmla="*/ 336433 w 1483633"/>
                <a:gd name="connsiteY31" fmla="*/ 505093 h 1215002"/>
                <a:gd name="connsiteX32" fmla="*/ 317106 w 1483633"/>
                <a:gd name="connsiteY32" fmla="*/ 515515 h 1215002"/>
                <a:gd name="connsiteX33" fmla="*/ 2622 w 1483633"/>
                <a:gd name="connsiteY33" fmla="*/ 1075246 h 1215002"/>
                <a:gd name="connsiteX34" fmla="*/ 10519 w 1483633"/>
                <a:gd name="connsiteY34" fmla="*/ 1103142 h 1215002"/>
                <a:gd name="connsiteX35" fmla="*/ 20521 w 1483633"/>
                <a:gd name="connsiteY35" fmla="*/ 1105757 h 1215002"/>
                <a:gd name="connsiteX36" fmla="*/ 38420 w 1483633"/>
                <a:gd name="connsiteY36" fmla="*/ 1095296 h 1215002"/>
                <a:gd name="connsiteX37" fmla="*/ 331790 w 1483633"/>
                <a:gd name="connsiteY37" fmla="*/ 573128 h 1215002"/>
                <a:gd name="connsiteX38" fmla="*/ 366040 w 1483633"/>
                <a:gd name="connsiteY38" fmla="*/ 659707 h 1215002"/>
                <a:gd name="connsiteX39" fmla="*/ 106404 w 1483633"/>
                <a:gd name="connsiteY39" fmla="*/ 1185401 h 1215002"/>
                <a:gd name="connsiteX40" fmla="*/ 115771 w 1483633"/>
                <a:gd name="connsiteY40" fmla="*/ 1212822 h 1215002"/>
                <a:gd name="connsiteX41" fmla="*/ 124819 w 1483633"/>
                <a:gd name="connsiteY41" fmla="*/ 1214922 h 1215002"/>
                <a:gd name="connsiteX42" fmla="*/ 143195 w 1483633"/>
                <a:gd name="connsiteY42" fmla="*/ 1203510 h 1215002"/>
                <a:gd name="connsiteX43" fmla="*/ 386400 w 1483633"/>
                <a:gd name="connsiteY43" fmla="*/ 711060 h 1215002"/>
                <a:gd name="connsiteX44" fmla="*/ 513122 w 1483633"/>
                <a:gd name="connsiteY44" fmla="*/ 1013987 h 1215002"/>
                <a:gd name="connsiteX45" fmla="*/ 513202 w 1483633"/>
                <a:gd name="connsiteY45" fmla="*/ 1014185 h 1215002"/>
                <a:gd name="connsiteX46" fmla="*/ 513281 w 1483633"/>
                <a:gd name="connsiteY46" fmla="*/ 1014185 h 1215002"/>
                <a:gd name="connsiteX47" fmla="*/ 539157 w 1483633"/>
                <a:gd name="connsiteY47" fmla="*/ 1031422 h 1215002"/>
                <a:gd name="connsiteX48" fmla="*/ 553643 w 1483633"/>
                <a:gd name="connsiteY48" fmla="*/ 1008440 h 1215002"/>
                <a:gd name="connsiteX49" fmla="*/ 622541 w 1483633"/>
                <a:gd name="connsiteY49" fmla="*/ 781552 h 1215002"/>
                <a:gd name="connsiteX50" fmla="*/ 769345 w 1483633"/>
                <a:gd name="connsiteY50" fmla="*/ 1032175 h 1215002"/>
                <a:gd name="connsiteX51" fmla="*/ 786291 w 1483633"/>
                <a:gd name="connsiteY51" fmla="*/ 1010421 h 1215002"/>
                <a:gd name="connsiteX52" fmla="*/ 886265 w 1483633"/>
                <a:gd name="connsiteY52" fmla="*/ 660183 h 1215002"/>
                <a:gd name="connsiteX53" fmla="*/ 971910 w 1483633"/>
                <a:gd name="connsiteY53" fmla="*/ 786980 h 1215002"/>
                <a:gd name="connsiteX54" fmla="*/ 996636 w 1483633"/>
                <a:gd name="connsiteY54" fmla="*/ 776916 h 1215002"/>
                <a:gd name="connsiteX55" fmla="*/ 1047435 w 1483633"/>
                <a:gd name="connsiteY55" fmla="*/ 691842 h 1215002"/>
                <a:gd name="connsiteX56" fmla="*/ 1101252 w 1483633"/>
                <a:gd name="connsiteY56" fmla="*/ 939414 h 1215002"/>
                <a:gd name="connsiteX57" fmla="*/ 1117167 w 1483633"/>
                <a:gd name="connsiteY57" fmla="*/ 955145 h 1215002"/>
                <a:gd name="connsiteX58" fmla="*/ 1138042 w 1483633"/>
                <a:gd name="connsiteY58" fmla="*/ 946943 h 1215002"/>
                <a:gd name="connsiteX59" fmla="*/ 1401012 w 1483633"/>
                <a:gd name="connsiteY59" fmla="*/ 566907 h 1215002"/>
                <a:gd name="connsiteX60" fmla="*/ 1368032 w 1483633"/>
                <a:gd name="connsiteY60" fmla="*/ 662164 h 1215002"/>
                <a:gd name="connsiteX61" fmla="*/ 1380731 w 1483633"/>
                <a:gd name="connsiteY61" fmla="*/ 688236 h 1215002"/>
                <a:gd name="connsiteX62" fmla="*/ 1387439 w 1483633"/>
                <a:gd name="connsiteY62" fmla="*/ 689346 h 1215002"/>
                <a:gd name="connsiteX63" fmla="*/ 1406806 w 1483633"/>
                <a:gd name="connsiteY63" fmla="*/ 675557 h 1215002"/>
                <a:gd name="connsiteX64" fmla="*/ 1482530 w 1483633"/>
                <a:gd name="connsiteY64" fmla="*/ 457148 h 1215002"/>
                <a:gd name="connsiteX65" fmla="*/ 1474791 w 1483633"/>
                <a:gd name="connsiteY65" fmla="*/ 433571 h 1215002"/>
                <a:gd name="connsiteX66" fmla="*/ 1449986 w 1483633"/>
                <a:gd name="connsiteY66" fmla="*/ 434721 h 1215002"/>
                <a:gd name="connsiteX67" fmla="*/ 1298499 w 1483633"/>
                <a:gd name="connsiteY67" fmla="*/ 561003 h 1215002"/>
                <a:gd name="connsiteX68" fmla="*/ 1295919 w 1483633"/>
                <a:gd name="connsiteY68" fmla="*/ 589849 h 1215002"/>
                <a:gd name="connsiteX69" fmla="*/ 1324772 w 1483633"/>
                <a:gd name="connsiteY69" fmla="*/ 592425 h 1215002"/>
                <a:gd name="connsiteX70" fmla="*/ 1347989 w 1483633"/>
                <a:gd name="connsiteY70" fmla="*/ 573089 h 1215002"/>
                <a:gd name="connsiteX71" fmla="*/ 1131454 w 1483633"/>
                <a:gd name="connsiteY71" fmla="*/ 885327 h 1215002"/>
                <a:gd name="connsiteX72" fmla="*/ 1077757 w 1483633"/>
                <a:gd name="connsiteY72" fmla="*/ 638191 h 1215002"/>
                <a:gd name="connsiteX73" fmla="*/ 1265717 w 1483633"/>
                <a:gd name="connsiteY73" fmla="*/ 297740 h 1215002"/>
                <a:gd name="connsiteX74" fmla="*/ 1285362 w 1483633"/>
                <a:gd name="connsiteY74" fmla="*/ 313907 h 1215002"/>
                <a:gd name="connsiteX75" fmla="*/ 1456415 w 1483633"/>
                <a:gd name="connsiteY75" fmla="*/ 313907 h 1215002"/>
                <a:gd name="connsiteX76" fmla="*/ 1476934 w 1483633"/>
                <a:gd name="connsiteY76" fmla="*/ 293460 h 1215002"/>
                <a:gd name="connsiteX77" fmla="*/ 1456415 w 1483633"/>
                <a:gd name="connsiteY77" fmla="*/ 272974 h 1215002"/>
                <a:gd name="connsiteX78" fmla="*/ 1285362 w 1483633"/>
                <a:gd name="connsiteY78" fmla="*/ 272974 h 1215002"/>
                <a:gd name="connsiteX79" fmla="*/ 1278497 w 1483633"/>
                <a:gd name="connsiteY79" fmla="*/ 274361 h 1215002"/>
                <a:gd name="connsiteX80" fmla="*/ 1385454 w 1483633"/>
                <a:gd name="connsiteY80" fmla="*/ 77944 h 1215002"/>
                <a:gd name="connsiteX81" fmla="*/ 1385891 w 1483633"/>
                <a:gd name="connsiteY81" fmla="*/ 76517 h 1215002"/>
                <a:gd name="connsiteX82" fmla="*/ 1347592 w 1483633"/>
                <a:gd name="connsiteY82" fmla="*/ 219917 h 1215002"/>
                <a:gd name="connsiteX83" fmla="*/ 1362118 w 1483633"/>
                <a:gd name="connsiteY83" fmla="*/ 244960 h 1215002"/>
                <a:gd name="connsiteX84" fmla="*/ 1367436 w 1483633"/>
                <a:gd name="connsiteY84" fmla="*/ 245674 h 1215002"/>
                <a:gd name="connsiteX85" fmla="*/ 1387240 w 1483633"/>
                <a:gd name="connsiteY85" fmla="*/ 230458 h 1215002"/>
                <a:gd name="connsiteX86" fmla="*/ 1441930 w 1483633"/>
                <a:gd name="connsiteY86" fmla="*/ 25680 h 1215002"/>
                <a:gd name="connsiteX87" fmla="*/ 1434310 w 1483633"/>
                <a:gd name="connsiteY87" fmla="*/ 3965 h 1215002"/>
                <a:gd name="connsiteX88" fmla="*/ 1411331 w 1483633"/>
                <a:gd name="connsiteY88" fmla="*/ 3014 h 1215002"/>
                <a:gd name="connsiteX89" fmla="*/ 1190430 w 1483633"/>
                <a:gd name="connsiteY89" fmla="*/ 139480 h 1215002"/>
                <a:gd name="connsiteX90" fmla="*/ 1183802 w 1483633"/>
                <a:gd name="connsiteY90" fmla="*/ 167693 h 1215002"/>
                <a:gd name="connsiteX91" fmla="*/ 1211980 w 1483633"/>
                <a:gd name="connsiteY91" fmla="*/ 174350 h 1215002"/>
                <a:gd name="connsiteX92" fmla="*/ 1324018 w 1483633"/>
                <a:gd name="connsiteY92" fmla="*/ 105087 h 1215002"/>
                <a:gd name="connsiteX93" fmla="*/ 1064581 w 1483633"/>
                <a:gd name="connsiteY93" fmla="*/ 577645 h 1215002"/>
                <a:gd name="connsiteX94" fmla="*/ 1000406 w 1483633"/>
                <a:gd name="connsiteY94" fmla="*/ 282286 h 1215002"/>
                <a:gd name="connsiteX95" fmla="*/ 981237 w 1483633"/>
                <a:gd name="connsiteY95" fmla="*/ 266159 h 1215002"/>
                <a:gd name="connsiteX96" fmla="*/ 960798 w 1483633"/>
                <a:gd name="connsiteY96" fmla="*/ 280463 h 121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483633" h="1215002">
                  <a:moveTo>
                    <a:pt x="1034379" y="631692"/>
                  </a:moveTo>
                  <a:cubicBezTo>
                    <a:pt x="1007232" y="679955"/>
                    <a:pt x="985404" y="718113"/>
                    <a:pt x="973220" y="738004"/>
                  </a:cubicBezTo>
                  <a:cubicBezTo>
                    <a:pt x="957861" y="716647"/>
                    <a:pt x="933096" y="666126"/>
                    <a:pt x="904481" y="600469"/>
                  </a:cubicBezTo>
                  <a:cubicBezTo>
                    <a:pt x="928651" y="521260"/>
                    <a:pt x="953813" y="440189"/>
                    <a:pt x="976712" y="366686"/>
                  </a:cubicBezTo>
                  <a:lnTo>
                    <a:pt x="1034379" y="631692"/>
                  </a:lnTo>
                  <a:close/>
                  <a:moveTo>
                    <a:pt x="1388987" y="64987"/>
                  </a:moveTo>
                  <a:lnTo>
                    <a:pt x="1387756" y="69464"/>
                  </a:lnTo>
                  <a:cubicBezTo>
                    <a:pt x="1387835" y="68276"/>
                    <a:pt x="1387558" y="67087"/>
                    <a:pt x="1387439" y="65898"/>
                  </a:cubicBezTo>
                  <a:lnTo>
                    <a:pt x="1388987" y="64987"/>
                  </a:lnTo>
                  <a:close/>
                  <a:moveTo>
                    <a:pt x="756050" y="959583"/>
                  </a:moveTo>
                  <a:cubicBezTo>
                    <a:pt x="730531" y="911043"/>
                    <a:pt x="687708" y="822166"/>
                    <a:pt x="641750" y="724572"/>
                  </a:cubicBezTo>
                  <a:cubicBezTo>
                    <a:pt x="680881" y="609265"/>
                    <a:pt x="726840" y="477752"/>
                    <a:pt x="766130" y="367121"/>
                  </a:cubicBezTo>
                  <a:cubicBezTo>
                    <a:pt x="801651" y="462022"/>
                    <a:pt x="833083" y="540596"/>
                    <a:pt x="860547" y="603480"/>
                  </a:cubicBezTo>
                  <a:cubicBezTo>
                    <a:pt x="818478" y="741016"/>
                    <a:pt x="775576" y="884495"/>
                    <a:pt x="756050" y="959583"/>
                  </a:cubicBezTo>
                  <a:close/>
                  <a:moveTo>
                    <a:pt x="526973" y="947894"/>
                  </a:moveTo>
                  <a:cubicBezTo>
                    <a:pt x="500184" y="883782"/>
                    <a:pt x="454782" y="770972"/>
                    <a:pt x="411006" y="661252"/>
                  </a:cubicBezTo>
                  <a:lnTo>
                    <a:pt x="491492" y="498278"/>
                  </a:lnTo>
                  <a:cubicBezTo>
                    <a:pt x="533085" y="589334"/>
                    <a:pt x="567812" y="664700"/>
                    <a:pt x="597180" y="727583"/>
                  </a:cubicBezTo>
                  <a:cubicBezTo>
                    <a:pt x="567415" y="816025"/>
                    <a:pt x="541856" y="894996"/>
                    <a:pt x="526973" y="947894"/>
                  </a:cubicBezTo>
                  <a:close/>
                  <a:moveTo>
                    <a:pt x="960798" y="280463"/>
                  </a:moveTo>
                  <a:cubicBezTo>
                    <a:pt x="947621" y="322346"/>
                    <a:pt x="915237" y="425686"/>
                    <a:pt x="879478" y="541825"/>
                  </a:cubicBezTo>
                  <a:cubicBezTo>
                    <a:pt x="848641" y="467886"/>
                    <a:pt x="815343" y="382496"/>
                    <a:pt x="785022" y="300038"/>
                  </a:cubicBezTo>
                  <a:cubicBezTo>
                    <a:pt x="782085" y="291994"/>
                    <a:pt x="774385" y="286605"/>
                    <a:pt x="765773" y="286605"/>
                  </a:cubicBezTo>
                  <a:lnTo>
                    <a:pt x="765694" y="286605"/>
                  </a:lnTo>
                  <a:cubicBezTo>
                    <a:pt x="757042" y="286684"/>
                    <a:pt x="749342" y="292113"/>
                    <a:pt x="746445" y="300236"/>
                  </a:cubicBezTo>
                  <a:cubicBezTo>
                    <a:pt x="708385" y="406666"/>
                    <a:pt x="659609" y="544440"/>
                    <a:pt x="616508" y="670722"/>
                  </a:cubicBezTo>
                  <a:cubicBezTo>
                    <a:pt x="579202" y="590999"/>
                    <a:pt x="541618" y="509373"/>
                    <a:pt x="510940" y="441972"/>
                  </a:cubicBezTo>
                  <a:cubicBezTo>
                    <a:pt x="507645" y="434760"/>
                    <a:pt x="500502" y="430084"/>
                    <a:pt x="492604" y="429966"/>
                  </a:cubicBezTo>
                  <a:cubicBezTo>
                    <a:pt x="483277" y="429054"/>
                    <a:pt x="477404" y="434285"/>
                    <a:pt x="473871" y="441417"/>
                  </a:cubicBezTo>
                  <a:lnTo>
                    <a:pt x="390607" y="610018"/>
                  </a:lnTo>
                  <a:cubicBezTo>
                    <a:pt x="377827" y="577883"/>
                    <a:pt x="365485" y="546738"/>
                    <a:pt x="354094" y="518011"/>
                  </a:cubicBezTo>
                  <a:cubicBezTo>
                    <a:pt x="351237" y="510641"/>
                    <a:pt x="344331" y="505608"/>
                    <a:pt x="336433" y="505093"/>
                  </a:cubicBezTo>
                  <a:cubicBezTo>
                    <a:pt x="328020" y="504776"/>
                    <a:pt x="320995" y="508659"/>
                    <a:pt x="317106" y="515515"/>
                  </a:cubicBezTo>
                  <a:lnTo>
                    <a:pt x="2622" y="1075246"/>
                  </a:lnTo>
                  <a:cubicBezTo>
                    <a:pt x="-2895" y="1085113"/>
                    <a:pt x="597" y="1097595"/>
                    <a:pt x="10519" y="1103142"/>
                  </a:cubicBezTo>
                  <a:cubicBezTo>
                    <a:pt x="13655" y="1104925"/>
                    <a:pt x="17108" y="1105757"/>
                    <a:pt x="20521" y="1105757"/>
                  </a:cubicBezTo>
                  <a:cubicBezTo>
                    <a:pt x="27704" y="1105757"/>
                    <a:pt x="34649" y="1101993"/>
                    <a:pt x="38420" y="1095296"/>
                  </a:cubicBezTo>
                  <a:lnTo>
                    <a:pt x="331790" y="573128"/>
                  </a:lnTo>
                  <a:cubicBezTo>
                    <a:pt x="344093" y="604154"/>
                    <a:pt x="355364" y="632683"/>
                    <a:pt x="366040" y="659707"/>
                  </a:cubicBezTo>
                  <a:lnTo>
                    <a:pt x="106404" y="1185401"/>
                  </a:lnTo>
                  <a:cubicBezTo>
                    <a:pt x="101404" y="1195546"/>
                    <a:pt x="105571" y="1207829"/>
                    <a:pt x="115771" y="1212822"/>
                  </a:cubicBezTo>
                  <a:cubicBezTo>
                    <a:pt x="118628" y="1214288"/>
                    <a:pt x="121764" y="1214922"/>
                    <a:pt x="124819" y="1214922"/>
                  </a:cubicBezTo>
                  <a:cubicBezTo>
                    <a:pt x="132360" y="1214922"/>
                    <a:pt x="139623" y="1210761"/>
                    <a:pt x="143195" y="1203510"/>
                  </a:cubicBezTo>
                  <a:lnTo>
                    <a:pt x="386400" y="711060"/>
                  </a:lnTo>
                  <a:cubicBezTo>
                    <a:pt x="462957" y="903991"/>
                    <a:pt x="495342" y="983081"/>
                    <a:pt x="513122" y="1013987"/>
                  </a:cubicBezTo>
                  <a:cubicBezTo>
                    <a:pt x="513122" y="1014067"/>
                    <a:pt x="513202" y="1014146"/>
                    <a:pt x="513202" y="1014185"/>
                  </a:cubicBezTo>
                  <a:lnTo>
                    <a:pt x="513281" y="1014185"/>
                  </a:lnTo>
                  <a:cubicBezTo>
                    <a:pt x="525505" y="1035463"/>
                    <a:pt x="530942" y="1033879"/>
                    <a:pt x="539157" y="1031422"/>
                  </a:cubicBezTo>
                  <a:cubicBezTo>
                    <a:pt x="549317" y="1028411"/>
                    <a:pt x="555747" y="1018782"/>
                    <a:pt x="553643" y="1008440"/>
                  </a:cubicBezTo>
                  <a:cubicBezTo>
                    <a:pt x="554040" y="991758"/>
                    <a:pt x="582933" y="899909"/>
                    <a:pt x="622541" y="781552"/>
                  </a:cubicBezTo>
                  <a:cubicBezTo>
                    <a:pt x="743508" y="1037564"/>
                    <a:pt x="753906" y="1035741"/>
                    <a:pt x="769345" y="1032175"/>
                  </a:cubicBezTo>
                  <a:cubicBezTo>
                    <a:pt x="778394" y="1030233"/>
                    <a:pt x="785736" y="1019653"/>
                    <a:pt x="786291" y="1010421"/>
                  </a:cubicBezTo>
                  <a:cubicBezTo>
                    <a:pt x="787363" y="990728"/>
                    <a:pt x="832607" y="836550"/>
                    <a:pt x="886265" y="660183"/>
                  </a:cubicBezTo>
                  <a:cubicBezTo>
                    <a:pt x="924761" y="741452"/>
                    <a:pt x="953456" y="784167"/>
                    <a:pt x="971910" y="786980"/>
                  </a:cubicBezTo>
                  <a:cubicBezTo>
                    <a:pt x="981594" y="788644"/>
                    <a:pt x="990683" y="784721"/>
                    <a:pt x="996636" y="776916"/>
                  </a:cubicBezTo>
                  <a:cubicBezTo>
                    <a:pt x="1003065" y="768515"/>
                    <a:pt x="1021718" y="736975"/>
                    <a:pt x="1047435" y="691842"/>
                  </a:cubicBezTo>
                  <a:lnTo>
                    <a:pt x="1101252" y="939414"/>
                  </a:lnTo>
                  <a:cubicBezTo>
                    <a:pt x="1102998" y="947379"/>
                    <a:pt x="1109229" y="953521"/>
                    <a:pt x="1117167" y="955145"/>
                  </a:cubicBezTo>
                  <a:cubicBezTo>
                    <a:pt x="1125303" y="956730"/>
                    <a:pt x="1133319" y="953560"/>
                    <a:pt x="1138042" y="946943"/>
                  </a:cubicBezTo>
                  <a:cubicBezTo>
                    <a:pt x="1285918" y="738837"/>
                    <a:pt x="1361919" y="627493"/>
                    <a:pt x="1401012" y="566907"/>
                  </a:cubicBezTo>
                  <a:lnTo>
                    <a:pt x="1368032" y="662164"/>
                  </a:lnTo>
                  <a:cubicBezTo>
                    <a:pt x="1364340" y="672862"/>
                    <a:pt x="1369976" y="684512"/>
                    <a:pt x="1380731" y="688236"/>
                  </a:cubicBezTo>
                  <a:cubicBezTo>
                    <a:pt x="1382914" y="688989"/>
                    <a:pt x="1385176" y="689346"/>
                    <a:pt x="1387439" y="689346"/>
                  </a:cubicBezTo>
                  <a:cubicBezTo>
                    <a:pt x="1395892" y="689346"/>
                    <a:pt x="1403869" y="684036"/>
                    <a:pt x="1406806" y="675557"/>
                  </a:cubicBezTo>
                  <a:lnTo>
                    <a:pt x="1482530" y="457148"/>
                  </a:lnTo>
                  <a:cubicBezTo>
                    <a:pt x="1485506" y="448430"/>
                    <a:pt x="1482371" y="438842"/>
                    <a:pt x="1474791" y="433571"/>
                  </a:cubicBezTo>
                  <a:cubicBezTo>
                    <a:pt x="1467171" y="428341"/>
                    <a:pt x="1457011" y="428896"/>
                    <a:pt x="1449986" y="434721"/>
                  </a:cubicBezTo>
                  <a:lnTo>
                    <a:pt x="1298499" y="561003"/>
                  </a:lnTo>
                  <a:cubicBezTo>
                    <a:pt x="1289847" y="568254"/>
                    <a:pt x="1288656" y="581132"/>
                    <a:pt x="1295919" y="589849"/>
                  </a:cubicBezTo>
                  <a:cubicBezTo>
                    <a:pt x="1303182" y="598527"/>
                    <a:pt x="1316120" y="599676"/>
                    <a:pt x="1324772" y="592425"/>
                  </a:cubicBezTo>
                  <a:lnTo>
                    <a:pt x="1347989" y="573089"/>
                  </a:lnTo>
                  <a:cubicBezTo>
                    <a:pt x="1291792" y="656933"/>
                    <a:pt x="1202812" y="784444"/>
                    <a:pt x="1131454" y="885327"/>
                  </a:cubicBezTo>
                  <a:lnTo>
                    <a:pt x="1077757" y="638191"/>
                  </a:lnTo>
                  <a:cubicBezTo>
                    <a:pt x="1132367" y="540913"/>
                    <a:pt x="1204598" y="409520"/>
                    <a:pt x="1265717" y="297740"/>
                  </a:cubicBezTo>
                  <a:cubicBezTo>
                    <a:pt x="1267741" y="306893"/>
                    <a:pt x="1275560" y="313907"/>
                    <a:pt x="1285362" y="313907"/>
                  </a:cubicBezTo>
                  <a:lnTo>
                    <a:pt x="1456415" y="313907"/>
                  </a:lnTo>
                  <a:cubicBezTo>
                    <a:pt x="1467766" y="313907"/>
                    <a:pt x="1476934" y="304753"/>
                    <a:pt x="1476934" y="293460"/>
                  </a:cubicBezTo>
                  <a:cubicBezTo>
                    <a:pt x="1476934" y="282128"/>
                    <a:pt x="1467766" y="272974"/>
                    <a:pt x="1456415" y="272974"/>
                  </a:cubicBezTo>
                  <a:lnTo>
                    <a:pt x="1285362" y="272974"/>
                  </a:lnTo>
                  <a:cubicBezTo>
                    <a:pt x="1282942" y="272974"/>
                    <a:pt x="1280679" y="273569"/>
                    <a:pt x="1278497" y="274361"/>
                  </a:cubicBezTo>
                  <a:cubicBezTo>
                    <a:pt x="1331162" y="177995"/>
                    <a:pt x="1373508" y="99896"/>
                    <a:pt x="1385454" y="77944"/>
                  </a:cubicBezTo>
                  <a:cubicBezTo>
                    <a:pt x="1385692" y="77468"/>
                    <a:pt x="1385692" y="76953"/>
                    <a:pt x="1385891" y="76517"/>
                  </a:cubicBezTo>
                  <a:lnTo>
                    <a:pt x="1347592" y="219917"/>
                  </a:lnTo>
                  <a:cubicBezTo>
                    <a:pt x="1344655" y="230854"/>
                    <a:pt x="1351204" y="242068"/>
                    <a:pt x="1362118" y="244960"/>
                  </a:cubicBezTo>
                  <a:cubicBezTo>
                    <a:pt x="1363904" y="245435"/>
                    <a:pt x="1365690" y="245674"/>
                    <a:pt x="1367436" y="245674"/>
                  </a:cubicBezTo>
                  <a:cubicBezTo>
                    <a:pt x="1376525" y="245674"/>
                    <a:pt x="1384820" y="239611"/>
                    <a:pt x="1387240" y="230458"/>
                  </a:cubicBezTo>
                  <a:lnTo>
                    <a:pt x="1441930" y="25680"/>
                  </a:lnTo>
                  <a:cubicBezTo>
                    <a:pt x="1444112" y="17557"/>
                    <a:pt x="1441096" y="8958"/>
                    <a:pt x="1434310" y="3965"/>
                  </a:cubicBezTo>
                  <a:cubicBezTo>
                    <a:pt x="1427642" y="-1027"/>
                    <a:pt x="1418395" y="-1463"/>
                    <a:pt x="1411331" y="3014"/>
                  </a:cubicBezTo>
                  <a:lnTo>
                    <a:pt x="1190430" y="139480"/>
                  </a:lnTo>
                  <a:cubicBezTo>
                    <a:pt x="1180786" y="145464"/>
                    <a:pt x="1177809" y="158064"/>
                    <a:pt x="1183802" y="167693"/>
                  </a:cubicBezTo>
                  <a:cubicBezTo>
                    <a:pt x="1189755" y="177322"/>
                    <a:pt x="1202455" y="180293"/>
                    <a:pt x="1211980" y="174350"/>
                  </a:cubicBezTo>
                  <a:lnTo>
                    <a:pt x="1324018" y="105087"/>
                  </a:lnTo>
                  <a:cubicBezTo>
                    <a:pt x="1255755" y="230695"/>
                    <a:pt x="1145583" y="432303"/>
                    <a:pt x="1064581" y="577645"/>
                  </a:cubicBezTo>
                  <a:lnTo>
                    <a:pt x="1000406" y="282286"/>
                  </a:lnTo>
                  <a:cubicBezTo>
                    <a:pt x="998421" y="273212"/>
                    <a:pt x="990563" y="266595"/>
                    <a:pt x="981237" y="266159"/>
                  </a:cubicBezTo>
                  <a:cubicBezTo>
                    <a:pt x="971831" y="265327"/>
                    <a:pt x="963536" y="271627"/>
                    <a:pt x="960798" y="280463"/>
                  </a:cubicBezTo>
                  <a:close/>
                </a:path>
              </a:pathLst>
            </a:custGeom>
            <a:grpFill/>
            <a:ln w="39688" cap="flat">
              <a:noFill/>
              <a:prstDash val="solid"/>
              <a:round/>
            </a:ln>
          </p:spPr>
          <p:txBody>
            <a:bodyPr rtlCol="0" anchor="ctr"/>
            <a:lstStyle/>
            <a:p>
              <a:endParaRPr lang="x-none"/>
            </a:p>
          </p:txBody>
        </p:sp>
        <p:sp>
          <p:nvSpPr>
            <p:cNvPr id="80" name="Freeform 79">
              <a:extLst>
                <a:ext uri="{FF2B5EF4-FFF2-40B4-BE49-F238E27FC236}">
                  <a16:creationId xmlns:a16="http://schemas.microsoft.com/office/drawing/2014/main" xmlns="" id="{33EEC2CC-5425-7448-8FCD-F8D8D344219B}"/>
                </a:ext>
              </a:extLst>
            </p:cNvPr>
            <p:cNvSpPr/>
            <p:nvPr/>
          </p:nvSpPr>
          <p:spPr>
            <a:xfrm>
              <a:off x="5314661" y="2323207"/>
              <a:ext cx="178118" cy="45966"/>
            </a:xfrm>
            <a:custGeom>
              <a:avLst/>
              <a:gdLst>
                <a:gd name="connsiteX0" fmla="*/ 20416 w 178118"/>
                <a:gd name="connsiteY0" fmla="*/ 45866 h 45966"/>
                <a:gd name="connsiteX1" fmla="*/ 22837 w 178118"/>
                <a:gd name="connsiteY1" fmla="*/ 45746 h 45966"/>
                <a:gd name="connsiteX2" fmla="*/ 156068 w 178118"/>
                <a:gd name="connsiteY2" fmla="*/ 42656 h 45966"/>
                <a:gd name="connsiteX3" fmla="*/ 178015 w 178118"/>
                <a:gd name="connsiteY3" fmla="*/ 23675 h 45966"/>
                <a:gd name="connsiteX4" fmla="*/ 159045 w 178118"/>
                <a:gd name="connsiteY4" fmla="*/ 1803 h 45966"/>
                <a:gd name="connsiteX5" fmla="*/ 18035 w 178118"/>
                <a:gd name="connsiteY5" fmla="*/ 5052 h 45966"/>
                <a:gd name="connsiteX6" fmla="*/ 96 w 178118"/>
                <a:gd name="connsiteY6" fmla="*/ 27836 h 45966"/>
                <a:gd name="connsiteX7" fmla="*/ 20416 w 178118"/>
                <a:gd name="connsiteY7" fmla="*/ 45866 h 4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118" h="45966">
                  <a:moveTo>
                    <a:pt x="20416" y="45866"/>
                  </a:moveTo>
                  <a:cubicBezTo>
                    <a:pt x="21250" y="45866"/>
                    <a:pt x="22043" y="45866"/>
                    <a:pt x="22837" y="45746"/>
                  </a:cubicBezTo>
                  <a:cubicBezTo>
                    <a:pt x="66930" y="40516"/>
                    <a:pt x="111777" y="39446"/>
                    <a:pt x="156068" y="42656"/>
                  </a:cubicBezTo>
                  <a:cubicBezTo>
                    <a:pt x="167379" y="43646"/>
                    <a:pt x="177182" y="35048"/>
                    <a:pt x="178015" y="23675"/>
                  </a:cubicBezTo>
                  <a:cubicBezTo>
                    <a:pt x="178809" y="12422"/>
                    <a:pt x="170316" y="2595"/>
                    <a:pt x="159045" y="1803"/>
                  </a:cubicBezTo>
                  <a:cubicBezTo>
                    <a:pt x="112134" y="-1565"/>
                    <a:pt x="64628" y="-455"/>
                    <a:pt x="18035" y="5052"/>
                  </a:cubicBezTo>
                  <a:cubicBezTo>
                    <a:pt x="6803" y="6400"/>
                    <a:pt x="-1253" y="16583"/>
                    <a:pt x="96" y="27836"/>
                  </a:cubicBezTo>
                  <a:cubicBezTo>
                    <a:pt x="1327" y="38218"/>
                    <a:pt x="10217" y="45866"/>
                    <a:pt x="20416" y="45866"/>
                  </a:cubicBezTo>
                  <a:close/>
                </a:path>
              </a:pathLst>
            </a:custGeom>
            <a:grpFill/>
            <a:ln w="39688" cap="flat">
              <a:noFill/>
              <a:prstDash val="solid"/>
              <a:round/>
            </a:ln>
          </p:spPr>
          <p:txBody>
            <a:bodyPr rtlCol="0" anchor="ctr"/>
            <a:lstStyle/>
            <a:p>
              <a:endParaRPr lang="x-none"/>
            </a:p>
          </p:txBody>
        </p:sp>
        <p:sp>
          <p:nvSpPr>
            <p:cNvPr id="81" name="Freeform 80">
              <a:extLst>
                <a:ext uri="{FF2B5EF4-FFF2-40B4-BE49-F238E27FC236}">
                  <a16:creationId xmlns:a16="http://schemas.microsoft.com/office/drawing/2014/main" xmlns="" id="{E63E8676-62EA-8F4D-B5B0-7E394EA44EE3}"/>
                </a:ext>
              </a:extLst>
            </p:cNvPr>
            <p:cNvSpPr/>
            <p:nvPr/>
          </p:nvSpPr>
          <p:spPr>
            <a:xfrm>
              <a:off x="5581667" y="2324438"/>
              <a:ext cx="123031" cy="40932"/>
            </a:xfrm>
            <a:custGeom>
              <a:avLst/>
              <a:gdLst>
                <a:gd name="connsiteX0" fmla="*/ 102520 w 123031"/>
                <a:gd name="connsiteY0" fmla="*/ 40831 h 40932"/>
                <a:gd name="connsiteX1" fmla="*/ 122999 w 123031"/>
                <a:gd name="connsiteY1" fmla="*/ 20345 h 40932"/>
                <a:gd name="connsiteX2" fmla="*/ 102520 w 123031"/>
                <a:gd name="connsiteY2" fmla="*/ -101 h 40932"/>
                <a:gd name="connsiteX3" fmla="*/ 20447 w 123031"/>
                <a:gd name="connsiteY3" fmla="*/ -101 h 40932"/>
                <a:gd name="connsiteX4" fmla="*/ -32 w 123031"/>
                <a:gd name="connsiteY4" fmla="*/ 20345 h 40932"/>
                <a:gd name="connsiteX5" fmla="*/ 20447 w 123031"/>
                <a:gd name="connsiteY5" fmla="*/ 40831 h 40932"/>
                <a:gd name="connsiteX6" fmla="*/ 102520 w 123031"/>
                <a:gd name="connsiteY6" fmla="*/ 40831 h 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031" h="40932">
                  <a:moveTo>
                    <a:pt x="102520" y="40831"/>
                  </a:moveTo>
                  <a:cubicBezTo>
                    <a:pt x="113831" y="40831"/>
                    <a:pt x="122999" y="31677"/>
                    <a:pt x="122999" y="20345"/>
                  </a:cubicBezTo>
                  <a:cubicBezTo>
                    <a:pt x="122999" y="9052"/>
                    <a:pt x="113831" y="-101"/>
                    <a:pt x="102520" y="-101"/>
                  </a:cubicBezTo>
                  <a:lnTo>
                    <a:pt x="20447" y="-101"/>
                  </a:lnTo>
                  <a:cubicBezTo>
                    <a:pt x="9136" y="-101"/>
                    <a:pt x="-32" y="9052"/>
                    <a:pt x="-32" y="20345"/>
                  </a:cubicBezTo>
                  <a:cubicBezTo>
                    <a:pt x="-32" y="31677"/>
                    <a:pt x="9136" y="40831"/>
                    <a:pt x="20447" y="40831"/>
                  </a:cubicBezTo>
                  <a:lnTo>
                    <a:pt x="102520" y="40831"/>
                  </a:lnTo>
                  <a:close/>
                </a:path>
              </a:pathLst>
            </a:custGeom>
            <a:grpFill/>
            <a:ln w="39688" cap="flat">
              <a:noFill/>
              <a:prstDash val="solid"/>
              <a:round/>
            </a:ln>
          </p:spPr>
          <p:txBody>
            <a:bodyPr rtlCol="0" anchor="ctr"/>
            <a:lstStyle/>
            <a:p>
              <a:endParaRPr lang="x-none"/>
            </a:p>
          </p:txBody>
        </p:sp>
        <p:sp>
          <p:nvSpPr>
            <p:cNvPr id="82" name="Freeform 81">
              <a:extLst>
                <a:ext uri="{FF2B5EF4-FFF2-40B4-BE49-F238E27FC236}">
                  <a16:creationId xmlns:a16="http://schemas.microsoft.com/office/drawing/2014/main" xmlns="" id="{5F7D1821-0911-AD42-820A-1AEE04F848C9}"/>
                </a:ext>
              </a:extLst>
            </p:cNvPr>
            <p:cNvSpPr/>
            <p:nvPr/>
          </p:nvSpPr>
          <p:spPr>
            <a:xfrm>
              <a:off x="5807251" y="2310767"/>
              <a:ext cx="158115" cy="40971"/>
            </a:xfrm>
            <a:custGeom>
              <a:avLst/>
              <a:gdLst>
                <a:gd name="connsiteX0" fmla="*/ 20545 w 158115"/>
                <a:gd name="connsiteY0" fmla="*/ 40869 h 40971"/>
                <a:gd name="connsiteX1" fmla="*/ 137583 w 158115"/>
                <a:gd name="connsiteY1" fmla="*/ 40869 h 40971"/>
                <a:gd name="connsiteX2" fmla="*/ 158102 w 158115"/>
                <a:gd name="connsiteY2" fmla="*/ 20384 h 40971"/>
                <a:gd name="connsiteX3" fmla="*/ 137583 w 158115"/>
                <a:gd name="connsiteY3" fmla="*/ -103 h 40971"/>
                <a:gd name="connsiteX4" fmla="*/ 20545 w 158115"/>
                <a:gd name="connsiteY4" fmla="*/ -103 h 40971"/>
                <a:gd name="connsiteX5" fmla="*/ -13 w 158115"/>
                <a:gd name="connsiteY5" fmla="*/ 20384 h 40971"/>
                <a:gd name="connsiteX6" fmla="*/ 20545 w 158115"/>
                <a:gd name="connsiteY6" fmla="*/ 40869 h 40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15" h="40971">
                  <a:moveTo>
                    <a:pt x="20545" y="40869"/>
                  </a:moveTo>
                  <a:lnTo>
                    <a:pt x="137583" y="40869"/>
                  </a:lnTo>
                  <a:cubicBezTo>
                    <a:pt x="148895" y="40869"/>
                    <a:pt x="158102" y="31716"/>
                    <a:pt x="158102" y="20384"/>
                  </a:cubicBezTo>
                  <a:cubicBezTo>
                    <a:pt x="158102" y="9051"/>
                    <a:pt x="148895" y="-103"/>
                    <a:pt x="137583" y="-103"/>
                  </a:cubicBezTo>
                  <a:lnTo>
                    <a:pt x="20545" y="-103"/>
                  </a:lnTo>
                  <a:cubicBezTo>
                    <a:pt x="9194" y="-103"/>
                    <a:pt x="-13" y="9051"/>
                    <a:pt x="-13" y="20384"/>
                  </a:cubicBezTo>
                  <a:cubicBezTo>
                    <a:pt x="-13" y="31716"/>
                    <a:pt x="9194" y="40869"/>
                    <a:pt x="20545" y="40869"/>
                  </a:cubicBezTo>
                  <a:close/>
                </a:path>
              </a:pathLst>
            </a:custGeom>
            <a:grpFill/>
            <a:ln w="39688" cap="flat">
              <a:noFill/>
              <a:prstDash val="solid"/>
              <a:round/>
            </a:ln>
          </p:spPr>
          <p:txBody>
            <a:bodyPr rtlCol="0" anchor="ctr"/>
            <a:lstStyle/>
            <a:p>
              <a:endParaRPr lang="x-none"/>
            </a:p>
          </p:txBody>
        </p:sp>
        <p:sp>
          <p:nvSpPr>
            <p:cNvPr id="83" name="Freeform 82">
              <a:extLst>
                <a:ext uri="{FF2B5EF4-FFF2-40B4-BE49-F238E27FC236}">
                  <a16:creationId xmlns:a16="http://schemas.microsoft.com/office/drawing/2014/main" xmlns="" id="{23732F2A-7AC2-3E45-96DA-6F4DB47FAD53}"/>
                </a:ext>
              </a:extLst>
            </p:cNvPr>
            <p:cNvSpPr/>
            <p:nvPr/>
          </p:nvSpPr>
          <p:spPr>
            <a:xfrm>
              <a:off x="6470470" y="2269836"/>
              <a:ext cx="116522" cy="40931"/>
            </a:xfrm>
            <a:custGeom>
              <a:avLst/>
              <a:gdLst>
                <a:gd name="connsiteX0" fmla="*/ 20557 w 116522"/>
                <a:gd name="connsiteY0" fmla="*/ -106 h 40931"/>
                <a:gd name="connsiteX1" fmla="*/ 38 w 116522"/>
                <a:gd name="connsiteY1" fmla="*/ 20340 h 40931"/>
                <a:gd name="connsiteX2" fmla="*/ 20557 w 116522"/>
                <a:gd name="connsiteY2" fmla="*/ 40826 h 40931"/>
                <a:gd name="connsiteX3" fmla="*/ 96043 w 116522"/>
                <a:gd name="connsiteY3" fmla="*/ 40826 h 40931"/>
                <a:gd name="connsiteX4" fmla="*/ 116561 w 116522"/>
                <a:gd name="connsiteY4" fmla="*/ 20340 h 40931"/>
                <a:gd name="connsiteX5" fmla="*/ 96043 w 116522"/>
                <a:gd name="connsiteY5" fmla="*/ -106 h 40931"/>
                <a:gd name="connsiteX6" fmla="*/ 20557 w 116522"/>
                <a:gd name="connsiteY6" fmla="*/ -106 h 40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22" h="40931">
                  <a:moveTo>
                    <a:pt x="20557" y="-106"/>
                  </a:moveTo>
                  <a:cubicBezTo>
                    <a:pt x="9206" y="-106"/>
                    <a:pt x="38" y="9048"/>
                    <a:pt x="38" y="20340"/>
                  </a:cubicBezTo>
                  <a:cubicBezTo>
                    <a:pt x="38" y="31673"/>
                    <a:pt x="9206" y="40826"/>
                    <a:pt x="20557" y="40826"/>
                  </a:cubicBezTo>
                  <a:lnTo>
                    <a:pt x="96043" y="40826"/>
                  </a:lnTo>
                  <a:cubicBezTo>
                    <a:pt x="107393" y="40826"/>
                    <a:pt x="116561" y="31673"/>
                    <a:pt x="116561" y="20340"/>
                  </a:cubicBezTo>
                  <a:cubicBezTo>
                    <a:pt x="116561" y="9048"/>
                    <a:pt x="107393" y="-106"/>
                    <a:pt x="96043" y="-106"/>
                  </a:cubicBezTo>
                  <a:lnTo>
                    <a:pt x="20557" y="-106"/>
                  </a:lnTo>
                  <a:close/>
                </a:path>
              </a:pathLst>
            </a:custGeom>
            <a:grpFill/>
            <a:ln w="39688" cap="flat">
              <a:noFill/>
              <a:prstDash val="solid"/>
              <a:round/>
            </a:ln>
          </p:spPr>
          <p:txBody>
            <a:bodyPr rtlCol="0" anchor="ctr"/>
            <a:lstStyle/>
            <a:p>
              <a:endParaRPr lang="x-none"/>
            </a:p>
          </p:txBody>
        </p:sp>
        <p:sp>
          <p:nvSpPr>
            <p:cNvPr id="84" name="Freeform 83">
              <a:extLst>
                <a:ext uri="{FF2B5EF4-FFF2-40B4-BE49-F238E27FC236}">
                  <a16:creationId xmlns:a16="http://schemas.microsoft.com/office/drawing/2014/main" xmlns="" id="{4AFD5E3D-0711-2E48-B0C9-90ACD05750A1}"/>
                </a:ext>
              </a:extLst>
            </p:cNvPr>
            <p:cNvSpPr/>
            <p:nvPr/>
          </p:nvSpPr>
          <p:spPr>
            <a:xfrm>
              <a:off x="5697912" y="3013860"/>
              <a:ext cx="213161" cy="40932"/>
            </a:xfrm>
            <a:custGeom>
              <a:avLst/>
              <a:gdLst>
                <a:gd name="connsiteX0" fmla="*/ 192624 w 213161"/>
                <a:gd name="connsiteY0" fmla="*/ 40886 h 40932"/>
                <a:gd name="connsiteX1" fmla="*/ 213142 w 213161"/>
                <a:gd name="connsiteY1" fmla="*/ 20439 h 40932"/>
                <a:gd name="connsiteX2" fmla="*/ 192624 w 213161"/>
                <a:gd name="connsiteY2" fmla="*/ -46 h 40932"/>
                <a:gd name="connsiteX3" fmla="*/ 20499 w 213161"/>
                <a:gd name="connsiteY3" fmla="*/ -46 h 40932"/>
                <a:gd name="connsiteX4" fmla="*/ -20 w 213161"/>
                <a:gd name="connsiteY4" fmla="*/ 20439 h 40932"/>
                <a:gd name="connsiteX5" fmla="*/ 20499 w 213161"/>
                <a:gd name="connsiteY5" fmla="*/ 40886 h 40932"/>
                <a:gd name="connsiteX6" fmla="*/ 192624 w 213161"/>
                <a:gd name="connsiteY6" fmla="*/ 40886 h 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161" h="40932">
                  <a:moveTo>
                    <a:pt x="192624" y="40886"/>
                  </a:moveTo>
                  <a:cubicBezTo>
                    <a:pt x="203974" y="40886"/>
                    <a:pt x="213142" y="31732"/>
                    <a:pt x="213142" y="20439"/>
                  </a:cubicBezTo>
                  <a:cubicBezTo>
                    <a:pt x="213142" y="9107"/>
                    <a:pt x="203974" y="-46"/>
                    <a:pt x="192624" y="-46"/>
                  </a:cubicBezTo>
                  <a:lnTo>
                    <a:pt x="20499" y="-46"/>
                  </a:lnTo>
                  <a:cubicBezTo>
                    <a:pt x="9148" y="-46"/>
                    <a:pt x="-20" y="9107"/>
                    <a:pt x="-20" y="20439"/>
                  </a:cubicBezTo>
                  <a:cubicBezTo>
                    <a:pt x="-20" y="31732"/>
                    <a:pt x="9148" y="40886"/>
                    <a:pt x="20499" y="40886"/>
                  </a:cubicBezTo>
                  <a:lnTo>
                    <a:pt x="192624" y="40886"/>
                  </a:lnTo>
                  <a:close/>
                </a:path>
              </a:pathLst>
            </a:custGeom>
            <a:grpFill/>
            <a:ln w="39688" cap="flat">
              <a:noFill/>
              <a:prstDash val="solid"/>
              <a:round/>
            </a:ln>
          </p:spPr>
          <p:txBody>
            <a:bodyPr rtlCol="0" anchor="ctr"/>
            <a:lstStyle/>
            <a:p>
              <a:endParaRPr lang="x-none"/>
            </a:p>
          </p:txBody>
        </p:sp>
        <p:sp>
          <p:nvSpPr>
            <p:cNvPr id="85" name="Freeform 84">
              <a:extLst>
                <a:ext uri="{FF2B5EF4-FFF2-40B4-BE49-F238E27FC236}">
                  <a16:creationId xmlns:a16="http://schemas.microsoft.com/office/drawing/2014/main" xmlns="" id="{B9AB86B5-0478-F84A-8387-0A7A6B829A22}"/>
                </a:ext>
              </a:extLst>
            </p:cNvPr>
            <p:cNvSpPr/>
            <p:nvPr/>
          </p:nvSpPr>
          <p:spPr>
            <a:xfrm>
              <a:off x="6244846" y="3007045"/>
              <a:ext cx="172521" cy="40932"/>
            </a:xfrm>
            <a:custGeom>
              <a:avLst/>
              <a:gdLst>
                <a:gd name="connsiteX0" fmla="*/ 152065 w 172521"/>
                <a:gd name="connsiteY0" fmla="*/ 40885 h 40932"/>
                <a:gd name="connsiteX1" fmla="*/ 172544 w 172521"/>
                <a:gd name="connsiteY1" fmla="*/ 20399 h 40932"/>
                <a:gd name="connsiteX2" fmla="*/ 152065 w 172521"/>
                <a:gd name="connsiteY2" fmla="*/ -47 h 40932"/>
                <a:gd name="connsiteX3" fmla="*/ 20541 w 172521"/>
                <a:gd name="connsiteY3" fmla="*/ -47 h 40932"/>
                <a:gd name="connsiteX4" fmla="*/ 22 w 172521"/>
                <a:gd name="connsiteY4" fmla="*/ 20399 h 40932"/>
                <a:gd name="connsiteX5" fmla="*/ 20541 w 172521"/>
                <a:gd name="connsiteY5" fmla="*/ 40885 h 40932"/>
                <a:gd name="connsiteX6" fmla="*/ 152065 w 172521"/>
                <a:gd name="connsiteY6" fmla="*/ 40885 h 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521" h="40932">
                  <a:moveTo>
                    <a:pt x="152065" y="40885"/>
                  </a:moveTo>
                  <a:cubicBezTo>
                    <a:pt x="163416" y="40885"/>
                    <a:pt x="172544" y="31732"/>
                    <a:pt x="172544" y="20399"/>
                  </a:cubicBezTo>
                  <a:cubicBezTo>
                    <a:pt x="172544" y="9106"/>
                    <a:pt x="163416" y="-47"/>
                    <a:pt x="152065" y="-47"/>
                  </a:cubicBezTo>
                  <a:lnTo>
                    <a:pt x="20541" y="-47"/>
                  </a:lnTo>
                  <a:cubicBezTo>
                    <a:pt x="9190" y="-47"/>
                    <a:pt x="22" y="9106"/>
                    <a:pt x="22" y="20399"/>
                  </a:cubicBezTo>
                  <a:cubicBezTo>
                    <a:pt x="22" y="31732"/>
                    <a:pt x="9190" y="40885"/>
                    <a:pt x="20541" y="40885"/>
                  </a:cubicBezTo>
                  <a:lnTo>
                    <a:pt x="152065" y="40885"/>
                  </a:lnTo>
                  <a:close/>
                </a:path>
              </a:pathLst>
            </a:custGeom>
            <a:grpFill/>
            <a:ln w="39688" cap="flat">
              <a:noFill/>
              <a:prstDash val="solid"/>
              <a:round/>
            </a:ln>
          </p:spPr>
          <p:txBody>
            <a:bodyPr rtlCol="0" anchor="ctr"/>
            <a:lstStyle/>
            <a:p>
              <a:endParaRPr lang="x-none"/>
            </a:p>
          </p:txBody>
        </p:sp>
        <p:sp>
          <p:nvSpPr>
            <p:cNvPr id="86" name="Freeform 85">
              <a:extLst>
                <a:ext uri="{FF2B5EF4-FFF2-40B4-BE49-F238E27FC236}">
                  <a16:creationId xmlns:a16="http://schemas.microsoft.com/office/drawing/2014/main" xmlns="" id="{19A6A32B-90ED-4F4F-B35D-117F8587979E}"/>
                </a:ext>
              </a:extLst>
            </p:cNvPr>
            <p:cNvSpPr/>
            <p:nvPr/>
          </p:nvSpPr>
          <p:spPr>
            <a:xfrm>
              <a:off x="6490988" y="3013860"/>
              <a:ext cx="422275" cy="40932"/>
            </a:xfrm>
            <a:custGeom>
              <a:avLst/>
              <a:gdLst>
                <a:gd name="connsiteX0" fmla="*/ 20570 w 422275"/>
                <a:gd name="connsiteY0" fmla="*/ -46 h 40932"/>
                <a:gd name="connsiteX1" fmla="*/ 52 w 422275"/>
                <a:gd name="connsiteY1" fmla="*/ 20439 h 40932"/>
                <a:gd name="connsiteX2" fmla="*/ 20570 w 422275"/>
                <a:gd name="connsiteY2" fmla="*/ 40886 h 40932"/>
                <a:gd name="connsiteX3" fmla="*/ 401809 w 422275"/>
                <a:gd name="connsiteY3" fmla="*/ 40886 h 40932"/>
                <a:gd name="connsiteX4" fmla="*/ 422327 w 422275"/>
                <a:gd name="connsiteY4" fmla="*/ 20439 h 40932"/>
                <a:gd name="connsiteX5" fmla="*/ 401809 w 422275"/>
                <a:gd name="connsiteY5" fmla="*/ -46 h 40932"/>
                <a:gd name="connsiteX6" fmla="*/ 20570 w 422275"/>
                <a:gd name="connsiteY6" fmla="*/ -46 h 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275" h="40932">
                  <a:moveTo>
                    <a:pt x="20570" y="-46"/>
                  </a:moveTo>
                  <a:cubicBezTo>
                    <a:pt x="9220" y="-46"/>
                    <a:pt x="52" y="9107"/>
                    <a:pt x="52" y="20439"/>
                  </a:cubicBezTo>
                  <a:cubicBezTo>
                    <a:pt x="52" y="31732"/>
                    <a:pt x="9220" y="40886"/>
                    <a:pt x="20570" y="40886"/>
                  </a:cubicBezTo>
                  <a:lnTo>
                    <a:pt x="401809" y="40886"/>
                  </a:lnTo>
                  <a:cubicBezTo>
                    <a:pt x="413159" y="40886"/>
                    <a:pt x="422327" y="31732"/>
                    <a:pt x="422327" y="20439"/>
                  </a:cubicBezTo>
                  <a:cubicBezTo>
                    <a:pt x="422327" y="9107"/>
                    <a:pt x="413159" y="-46"/>
                    <a:pt x="401809" y="-46"/>
                  </a:cubicBezTo>
                  <a:lnTo>
                    <a:pt x="20570" y="-46"/>
                  </a:lnTo>
                  <a:close/>
                </a:path>
              </a:pathLst>
            </a:custGeom>
            <a:grpFill/>
            <a:ln w="39688" cap="flat">
              <a:noFill/>
              <a:prstDash val="solid"/>
              <a:round/>
            </a:ln>
          </p:spPr>
          <p:txBody>
            <a:bodyPr rtlCol="0" anchor="ctr"/>
            <a:lstStyle/>
            <a:p>
              <a:endParaRPr lang="x-none"/>
            </a:p>
          </p:txBody>
        </p:sp>
        <p:sp>
          <p:nvSpPr>
            <p:cNvPr id="87" name="Freeform 86">
              <a:extLst>
                <a:ext uri="{FF2B5EF4-FFF2-40B4-BE49-F238E27FC236}">
                  <a16:creationId xmlns:a16="http://schemas.microsoft.com/office/drawing/2014/main" xmlns="" id="{C914C9BA-F2CC-FD43-8FE1-5F1CF3692F16}"/>
                </a:ext>
              </a:extLst>
            </p:cNvPr>
            <p:cNvSpPr/>
            <p:nvPr/>
          </p:nvSpPr>
          <p:spPr>
            <a:xfrm>
              <a:off x="5361802" y="1907238"/>
              <a:ext cx="350719" cy="376030"/>
            </a:xfrm>
            <a:custGeom>
              <a:avLst/>
              <a:gdLst>
                <a:gd name="connsiteX0" fmla="*/ 100801 w 350719"/>
                <a:gd name="connsiteY0" fmla="*/ 100085 h 376030"/>
                <a:gd name="connsiteX1" fmla="*/ 205219 w 350719"/>
                <a:gd name="connsiteY1" fmla="*/ 46434 h 376030"/>
                <a:gd name="connsiteX2" fmla="*/ 145450 w 350719"/>
                <a:gd name="connsiteY2" fmla="*/ 189557 h 376030"/>
                <a:gd name="connsiteX3" fmla="*/ 135805 w 350719"/>
                <a:gd name="connsiteY3" fmla="*/ 209963 h 376030"/>
                <a:gd name="connsiteX4" fmla="*/ 137195 w 350719"/>
                <a:gd name="connsiteY4" fmla="*/ 229815 h 376030"/>
                <a:gd name="connsiteX5" fmla="*/ 154856 w 350719"/>
                <a:gd name="connsiteY5" fmla="*/ 239126 h 376030"/>
                <a:gd name="connsiteX6" fmla="*/ 305708 w 350719"/>
                <a:gd name="connsiteY6" fmla="*/ 246536 h 376030"/>
                <a:gd name="connsiteX7" fmla="*/ 309399 w 350719"/>
                <a:gd name="connsiteY7" fmla="*/ 246180 h 376030"/>
                <a:gd name="connsiteX8" fmla="*/ 309676 w 350719"/>
                <a:gd name="connsiteY8" fmla="*/ 251846 h 376030"/>
                <a:gd name="connsiteX9" fmla="*/ 298167 w 350719"/>
                <a:gd name="connsiteY9" fmla="*/ 298682 h 376030"/>
                <a:gd name="connsiteX10" fmla="*/ 133702 w 350719"/>
                <a:gd name="connsiteY10" fmla="*/ 327568 h 376030"/>
                <a:gd name="connsiteX11" fmla="*/ 41111 w 350719"/>
                <a:gd name="connsiteY11" fmla="*/ 206357 h 376030"/>
                <a:gd name="connsiteX12" fmla="*/ 100801 w 350719"/>
                <a:gd name="connsiteY12" fmla="*/ 100085 h 376030"/>
                <a:gd name="connsiteX13" fmla="*/ 121201 w 350719"/>
                <a:gd name="connsiteY13" fmla="*/ 366637 h 376030"/>
                <a:gd name="connsiteX14" fmla="*/ 182438 w 350719"/>
                <a:gd name="connsiteY14" fmla="*/ 375909 h 376030"/>
                <a:gd name="connsiteX15" fmla="*/ 320630 w 350719"/>
                <a:gd name="connsiteY15" fmla="*/ 332956 h 376030"/>
                <a:gd name="connsiteX16" fmla="*/ 350674 w 350719"/>
                <a:gd name="connsiteY16" fmla="*/ 251172 h 376030"/>
                <a:gd name="connsiteX17" fmla="*/ 338252 w 350719"/>
                <a:gd name="connsiteY17" fmla="*/ 216779 h 376030"/>
                <a:gd name="connsiteX18" fmla="*/ 310629 w 350719"/>
                <a:gd name="connsiteY18" fmla="*/ 205882 h 376030"/>
                <a:gd name="connsiteX19" fmla="*/ 186844 w 350719"/>
                <a:gd name="connsiteY19" fmla="*/ 197917 h 376030"/>
                <a:gd name="connsiteX20" fmla="*/ 253519 w 350719"/>
                <a:gd name="connsiteY20" fmla="*/ 24997 h 376030"/>
                <a:gd name="connsiteX21" fmla="*/ 248756 w 350719"/>
                <a:gd name="connsiteY21" fmla="*/ 6691 h 376030"/>
                <a:gd name="connsiteX22" fmla="*/ 231056 w 350719"/>
                <a:gd name="connsiteY22" fmla="*/ 74 h 376030"/>
                <a:gd name="connsiteX23" fmla="*/ 74091 w 350719"/>
                <a:gd name="connsiteY23" fmla="*/ 68980 h 376030"/>
                <a:gd name="connsiteX24" fmla="*/ 74 w 350719"/>
                <a:gd name="connsiteY24" fmla="*/ 204654 h 376030"/>
                <a:gd name="connsiteX25" fmla="*/ 121201 w 350719"/>
                <a:gd name="connsiteY25" fmla="*/ 366637 h 37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50719" h="376030">
                  <a:moveTo>
                    <a:pt x="100801" y="100085"/>
                  </a:moveTo>
                  <a:cubicBezTo>
                    <a:pt x="130646" y="74567"/>
                    <a:pt x="166921" y="56023"/>
                    <a:pt x="205219" y="46434"/>
                  </a:cubicBezTo>
                  <a:cubicBezTo>
                    <a:pt x="190376" y="94617"/>
                    <a:pt x="167556" y="142721"/>
                    <a:pt x="145450" y="189557"/>
                  </a:cubicBezTo>
                  <a:lnTo>
                    <a:pt x="135805" y="209963"/>
                  </a:lnTo>
                  <a:cubicBezTo>
                    <a:pt x="132789" y="216383"/>
                    <a:pt x="133345" y="223871"/>
                    <a:pt x="137195" y="229815"/>
                  </a:cubicBezTo>
                  <a:cubicBezTo>
                    <a:pt x="141084" y="235759"/>
                    <a:pt x="147196" y="238611"/>
                    <a:pt x="154856" y="239126"/>
                  </a:cubicBezTo>
                  <a:cubicBezTo>
                    <a:pt x="205060" y="237859"/>
                    <a:pt x="255781" y="240513"/>
                    <a:pt x="305708" y="246536"/>
                  </a:cubicBezTo>
                  <a:cubicBezTo>
                    <a:pt x="306660" y="246655"/>
                    <a:pt x="308962" y="246933"/>
                    <a:pt x="309399" y="246180"/>
                  </a:cubicBezTo>
                  <a:cubicBezTo>
                    <a:pt x="309518" y="247091"/>
                    <a:pt x="309676" y="248795"/>
                    <a:pt x="309676" y="251846"/>
                  </a:cubicBezTo>
                  <a:cubicBezTo>
                    <a:pt x="309597" y="276333"/>
                    <a:pt x="308804" y="291748"/>
                    <a:pt x="298167" y="298682"/>
                  </a:cubicBezTo>
                  <a:cubicBezTo>
                    <a:pt x="246692" y="332283"/>
                    <a:pt x="184026" y="343655"/>
                    <a:pt x="133702" y="327568"/>
                  </a:cubicBezTo>
                  <a:cubicBezTo>
                    <a:pt x="78775" y="310093"/>
                    <a:pt x="38928" y="257948"/>
                    <a:pt x="41111" y="206357"/>
                  </a:cubicBezTo>
                  <a:cubicBezTo>
                    <a:pt x="42580" y="169903"/>
                    <a:pt x="64328" y="131190"/>
                    <a:pt x="100801" y="100085"/>
                  </a:cubicBezTo>
                  <a:close/>
                  <a:moveTo>
                    <a:pt x="121201" y="366637"/>
                  </a:moveTo>
                  <a:cubicBezTo>
                    <a:pt x="140608" y="372779"/>
                    <a:pt x="161205" y="375909"/>
                    <a:pt x="182438" y="375909"/>
                  </a:cubicBezTo>
                  <a:cubicBezTo>
                    <a:pt x="229150" y="375909"/>
                    <a:pt x="278244" y="360654"/>
                    <a:pt x="320630" y="332956"/>
                  </a:cubicBezTo>
                  <a:cubicBezTo>
                    <a:pt x="350476" y="313422"/>
                    <a:pt x="350595" y="279345"/>
                    <a:pt x="350674" y="251172"/>
                  </a:cubicBezTo>
                  <a:cubicBezTo>
                    <a:pt x="350714" y="245546"/>
                    <a:pt x="350793" y="228468"/>
                    <a:pt x="338252" y="216779"/>
                  </a:cubicBezTo>
                  <a:cubicBezTo>
                    <a:pt x="328925" y="208140"/>
                    <a:pt x="317059" y="206674"/>
                    <a:pt x="310629" y="205882"/>
                  </a:cubicBezTo>
                  <a:cubicBezTo>
                    <a:pt x="269751" y="200928"/>
                    <a:pt x="228119" y="198274"/>
                    <a:pt x="186844" y="197917"/>
                  </a:cubicBezTo>
                  <a:cubicBezTo>
                    <a:pt x="213236" y="142087"/>
                    <a:pt x="239747" y="84434"/>
                    <a:pt x="253519" y="24997"/>
                  </a:cubicBezTo>
                  <a:cubicBezTo>
                    <a:pt x="254987" y="18499"/>
                    <a:pt x="253241" y="11644"/>
                    <a:pt x="248756" y="6691"/>
                  </a:cubicBezTo>
                  <a:cubicBezTo>
                    <a:pt x="244311" y="1698"/>
                    <a:pt x="237644" y="-877"/>
                    <a:pt x="231056" y="74"/>
                  </a:cubicBezTo>
                  <a:cubicBezTo>
                    <a:pt x="173707" y="7047"/>
                    <a:pt x="117986" y="31535"/>
                    <a:pt x="74091" y="68980"/>
                  </a:cubicBezTo>
                  <a:cubicBezTo>
                    <a:pt x="28411" y="107970"/>
                    <a:pt x="2098" y="156193"/>
                    <a:pt x="74" y="204654"/>
                  </a:cubicBezTo>
                  <a:cubicBezTo>
                    <a:pt x="-2823" y="274114"/>
                    <a:pt x="49287" y="343695"/>
                    <a:pt x="121201" y="366637"/>
                  </a:cubicBezTo>
                  <a:close/>
                </a:path>
              </a:pathLst>
            </a:custGeom>
            <a:grpFill/>
            <a:ln w="39688" cap="flat">
              <a:noFill/>
              <a:prstDash val="solid"/>
              <a:round/>
            </a:ln>
          </p:spPr>
          <p:txBody>
            <a:bodyPr rtlCol="0" anchor="ctr"/>
            <a:lstStyle/>
            <a:p>
              <a:endParaRPr lang="x-none"/>
            </a:p>
          </p:txBody>
        </p:sp>
        <p:sp>
          <p:nvSpPr>
            <p:cNvPr id="88" name="Freeform 87">
              <a:extLst>
                <a:ext uri="{FF2B5EF4-FFF2-40B4-BE49-F238E27FC236}">
                  <a16:creationId xmlns:a16="http://schemas.microsoft.com/office/drawing/2014/main" xmlns="" id="{28F14115-03A1-8C4A-BF74-706BAB7F9043}"/>
                </a:ext>
              </a:extLst>
            </p:cNvPr>
            <p:cNvSpPr/>
            <p:nvPr/>
          </p:nvSpPr>
          <p:spPr>
            <a:xfrm>
              <a:off x="5568014" y="1916018"/>
              <a:ext cx="717856" cy="183393"/>
            </a:xfrm>
            <a:custGeom>
              <a:avLst/>
              <a:gdLst>
                <a:gd name="connsiteX0" fmla="*/ 86906 w 717856"/>
                <a:gd name="connsiteY0" fmla="*/ 52822 h 183393"/>
                <a:gd name="connsiteX1" fmla="*/ 124093 w 717856"/>
                <a:gd name="connsiteY1" fmla="*/ 141581 h 183393"/>
                <a:gd name="connsiteX2" fmla="*/ 53291 w 717856"/>
                <a:gd name="connsiteY2" fmla="*/ 142056 h 183393"/>
                <a:gd name="connsiteX3" fmla="*/ 86906 w 717856"/>
                <a:gd name="connsiteY3" fmla="*/ 52822 h 183393"/>
                <a:gd name="connsiteX4" fmla="*/ -9 w 717856"/>
                <a:gd name="connsiteY4" fmla="*/ 162978 h 183393"/>
                <a:gd name="connsiteX5" fmla="*/ 20469 w 717856"/>
                <a:gd name="connsiteY5" fmla="*/ 183265 h 183393"/>
                <a:gd name="connsiteX6" fmla="*/ 20668 w 717856"/>
                <a:gd name="connsiteY6" fmla="*/ 183265 h 183393"/>
                <a:gd name="connsiteX7" fmla="*/ 142548 w 717856"/>
                <a:gd name="connsiteY7" fmla="*/ 182394 h 183393"/>
                <a:gd name="connsiteX8" fmla="*/ 162511 w 717856"/>
                <a:gd name="connsiteY8" fmla="*/ 165870 h 183393"/>
                <a:gd name="connsiteX9" fmla="*/ 159733 w 717856"/>
                <a:gd name="connsiteY9" fmla="*/ 98786 h 183393"/>
                <a:gd name="connsiteX10" fmla="*/ 170964 w 717856"/>
                <a:gd name="connsiteY10" fmla="*/ 102551 h 183393"/>
                <a:gd name="connsiteX11" fmla="*/ 172393 w 717856"/>
                <a:gd name="connsiteY11" fmla="*/ 102511 h 183393"/>
                <a:gd name="connsiteX12" fmla="*/ 410638 w 717856"/>
                <a:gd name="connsiteY12" fmla="*/ 97043 h 183393"/>
                <a:gd name="connsiteX13" fmla="*/ 699404 w 717856"/>
                <a:gd name="connsiteY13" fmla="*/ 87454 h 183393"/>
                <a:gd name="connsiteX14" fmla="*/ 717740 w 717856"/>
                <a:gd name="connsiteY14" fmla="*/ 65026 h 183393"/>
                <a:gd name="connsiteX15" fmla="*/ 695316 w 717856"/>
                <a:gd name="connsiteY15" fmla="*/ 46720 h 183393"/>
                <a:gd name="connsiteX16" fmla="*/ 410677 w 717856"/>
                <a:gd name="connsiteY16" fmla="*/ 56071 h 183393"/>
                <a:gd name="connsiteX17" fmla="*/ 169615 w 717856"/>
                <a:gd name="connsiteY17" fmla="*/ 61619 h 183393"/>
                <a:gd name="connsiteX18" fmla="*/ 151597 w 717856"/>
                <a:gd name="connsiteY18" fmla="*/ 75368 h 183393"/>
                <a:gd name="connsiteX19" fmla="*/ 87343 w 717856"/>
                <a:gd name="connsiteY19" fmla="*/ 2539 h 183393"/>
                <a:gd name="connsiteX20" fmla="*/ 70237 w 717856"/>
                <a:gd name="connsiteY20" fmla="*/ 1073 h 183393"/>
                <a:gd name="connsiteX21" fmla="*/ 58014 w 717856"/>
                <a:gd name="connsiteY21" fmla="*/ 13158 h 183393"/>
                <a:gd name="connsiteX22" fmla="*/ 7690 w 717856"/>
                <a:gd name="connsiteY22" fmla="*/ 146771 h 183393"/>
                <a:gd name="connsiteX23" fmla="*/ -9 w 717856"/>
                <a:gd name="connsiteY23" fmla="*/ 162978 h 18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7856" h="183393">
                  <a:moveTo>
                    <a:pt x="86906" y="52822"/>
                  </a:moveTo>
                  <a:cubicBezTo>
                    <a:pt x="110838" y="75289"/>
                    <a:pt x="125086" y="108930"/>
                    <a:pt x="124093" y="141581"/>
                  </a:cubicBezTo>
                  <a:lnTo>
                    <a:pt x="53291" y="142056"/>
                  </a:lnTo>
                  <a:lnTo>
                    <a:pt x="86906" y="52822"/>
                  </a:lnTo>
                  <a:close/>
                  <a:moveTo>
                    <a:pt x="-9" y="162978"/>
                  </a:moveTo>
                  <a:cubicBezTo>
                    <a:pt x="70" y="174191"/>
                    <a:pt x="9238" y="183265"/>
                    <a:pt x="20469" y="183265"/>
                  </a:cubicBezTo>
                  <a:lnTo>
                    <a:pt x="20668" y="183265"/>
                  </a:lnTo>
                  <a:lnTo>
                    <a:pt x="142548" y="182394"/>
                  </a:lnTo>
                  <a:cubicBezTo>
                    <a:pt x="152272" y="182354"/>
                    <a:pt x="160646" y="175419"/>
                    <a:pt x="162511" y="165870"/>
                  </a:cubicBezTo>
                  <a:cubicBezTo>
                    <a:pt x="166876" y="143561"/>
                    <a:pt x="165527" y="120619"/>
                    <a:pt x="159733" y="98786"/>
                  </a:cubicBezTo>
                  <a:cubicBezTo>
                    <a:pt x="163027" y="101005"/>
                    <a:pt x="166757" y="102551"/>
                    <a:pt x="170964" y="102551"/>
                  </a:cubicBezTo>
                  <a:cubicBezTo>
                    <a:pt x="171441" y="102551"/>
                    <a:pt x="171917" y="102511"/>
                    <a:pt x="172393" y="102511"/>
                  </a:cubicBezTo>
                  <a:cubicBezTo>
                    <a:pt x="251689" y="96964"/>
                    <a:pt x="332731" y="97241"/>
                    <a:pt x="410638" y="97043"/>
                  </a:cubicBezTo>
                  <a:cubicBezTo>
                    <a:pt x="505491" y="97122"/>
                    <a:pt x="602804" y="97122"/>
                    <a:pt x="699404" y="87454"/>
                  </a:cubicBezTo>
                  <a:cubicBezTo>
                    <a:pt x="710636" y="86344"/>
                    <a:pt x="718891" y="76319"/>
                    <a:pt x="717740" y="65026"/>
                  </a:cubicBezTo>
                  <a:cubicBezTo>
                    <a:pt x="716589" y="53773"/>
                    <a:pt x="706151" y="45492"/>
                    <a:pt x="695316" y="46720"/>
                  </a:cubicBezTo>
                  <a:cubicBezTo>
                    <a:pt x="600781" y="56151"/>
                    <a:pt x="503863" y="56507"/>
                    <a:pt x="410677" y="56071"/>
                  </a:cubicBezTo>
                  <a:cubicBezTo>
                    <a:pt x="331381" y="55992"/>
                    <a:pt x="250260" y="56032"/>
                    <a:pt x="169615" y="61619"/>
                  </a:cubicBezTo>
                  <a:cubicBezTo>
                    <a:pt x="161122" y="62213"/>
                    <a:pt x="154216" y="67840"/>
                    <a:pt x="151597" y="75368"/>
                  </a:cubicBezTo>
                  <a:cubicBezTo>
                    <a:pt x="138421" y="45174"/>
                    <a:pt x="116196" y="18864"/>
                    <a:pt x="87343" y="2539"/>
                  </a:cubicBezTo>
                  <a:cubicBezTo>
                    <a:pt x="82144" y="-393"/>
                    <a:pt x="75833" y="-948"/>
                    <a:pt x="70237" y="1073"/>
                  </a:cubicBezTo>
                  <a:cubicBezTo>
                    <a:pt x="64602" y="3134"/>
                    <a:pt x="60117" y="7532"/>
                    <a:pt x="58014" y="13158"/>
                  </a:cubicBezTo>
                  <a:lnTo>
                    <a:pt x="7690" y="146771"/>
                  </a:lnTo>
                  <a:cubicBezTo>
                    <a:pt x="2967" y="150536"/>
                    <a:pt x="-49" y="156400"/>
                    <a:pt x="-9" y="162978"/>
                  </a:cubicBezTo>
                  <a:close/>
                </a:path>
              </a:pathLst>
            </a:custGeom>
            <a:grpFill/>
            <a:ln w="39688" cap="flat">
              <a:noFill/>
              <a:prstDash val="solid"/>
              <a:round/>
            </a:ln>
          </p:spPr>
          <p:txBody>
            <a:bodyPr rtlCol="0" anchor="ctr"/>
            <a:lstStyle/>
            <a:p>
              <a:endParaRPr lang="x-none"/>
            </a:p>
          </p:txBody>
        </p:sp>
        <p:sp>
          <p:nvSpPr>
            <p:cNvPr id="89" name="Freeform 88">
              <a:extLst>
                <a:ext uri="{FF2B5EF4-FFF2-40B4-BE49-F238E27FC236}">
                  <a16:creationId xmlns:a16="http://schemas.microsoft.com/office/drawing/2014/main" xmlns="" id="{C3D537CC-1428-374D-ADC7-12F0566D8D70}"/>
                </a:ext>
              </a:extLst>
            </p:cNvPr>
            <p:cNvSpPr/>
            <p:nvPr/>
          </p:nvSpPr>
          <p:spPr>
            <a:xfrm>
              <a:off x="5711960" y="1988760"/>
              <a:ext cx="695728" cy="246562"/>
            </a:xfrm>
            <a:custGeom>
              <a:avLst/>
              <a:gdLst>
                <a:gd name="connsiteX0" fmla="*/ 516893 w 695728"/>
                <a:gd name="connsiteY0" fmla="*/ 153286 h 246562"/>
                <a:gd name="connsiteX1" fmla="*/ 462958 w 695728"/>
                <a:gd name="connsiteY1" fmla="*/ 170840 h 246562"/>
                <a:gd name="connsiteX2" fmla="*/ 263805 w 695728"/>
                <a:gd name="connsiteY2" fmla="*/ 190216 h 246562"/>
                <a:gd name="connsiteX3" fmla="*/ 19251 w 695728"/>
                <a:gd name="connsiteY3" fmla="*/ 205511 h 246562"/>
                <a:gd name="connsiteX4" fmla="*/ 42 w 695728"/>
                <a:gd name="connsiteY4" fmla="*/ 227264 h 246562"/>
                <a:gd name="connsiteX5" fmla="*/ 20521 w 695728"/>
                <a:gd name="connsiteY5" fmla="*/ 246443 h 246562"/>
                <a:gd name="connsiteX6" fmla="*/ 21791 w 695728"/>
                <a:gd name="connsiteY6" fmla="*/ 246403 h 246562"/>
                <a:gd name="connsiteX7" fmla="*/ 266346 w 695728"/>
                <a:gd name="connsiteY7" fmla="*/ 231069 h 246562"/>
                <a:gd name="connsiteX8" fmla="*/ 469704 w 695728"/>
                <a:gd name="connsiteY8" fmla="*/ 211256 h 246562"/>
                <a:gd name="connsiteX9" fmla="*/ 540507 w 695728"/>
                <a:gd name="connsiteY9" fmla="*/ 186808 h 246562"/>
                <a:gd name="connsiteX10" fmla="*/ 566661 w 695728"/>
                <a:gd name="connsiteY10" fmla="*/ 163034 h 246562"/>
                <a:gd name="connsiteX11" fmla="*/ 690010 w 695728"/>
                <a:gd name="connsiteY11" fmla="*/ 34493 h 246562"/>
                <a:gd name="connsiteX12" fmla="*/ 689415 w 695728"/>
                <a:gd name="connsiteY12" fmla="*/ 5527 h 246562"/>
                <a:gd name="connsiteX13" fmla="*/ 660403 w 695728"/>
                <a:gd name="connsiteY13" fmla="*/ 6162 h 246562"/>
                <a:gd name="connsiteX14" fmla="*/ 537015 w 695728"/>
                <a:gd name="connsiteY14" fmla="*/ 134702 h 246562"/>
                <a:gd name="connsiteX15" fmla="*/ 516893 w 695728"/>
                <a:gd name="connsiteY15" fmla="*/ 153286 h 24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95728" h="246562">
                  <a:moveTo>
                    <a:pt x="516893" y="153286"/>
                  </a:moveTo>
                  <a:cubicBezTo>
                    <a:pt x="502090" y="163668"/>
                    <a:pt x="482127" y="167670"/>
                    <a:pt x="462958" y="170840"/>
                  </a:cubicBezTo>
                  <a:cubicBezTo>
                    <a:pt x="397394" y="181816"/>
                    <a:pt x="329489" y="186095"/>
                    <a:pt x="263805" y="190216"/>
                  </a:cubicBezTo>
                  <a:lnTo>
                    <a:pt x="19251" y="205511"/>
                  </a:lnTo>
                  <a:cubicBezTo>
                    <a:pt x="7940" y="206224"/>
                    <a:pt x="-672" y="215972"/>
                    <a:pt x="42" y="227264"/>
                  </a:cubicBezTo>
                  <a:cubicBezTo>
                    <a:pt x="757" y="238121"/>
                    <a:pt x="9766" y="246443"/>
                    <a:pt x="20521" y="246443"/>
                  </a:cubicBezTo>
                  <a:cubicBezTo>
                    <a:pt x="20918" y="246443"/>
                    <a:pt x="21355" y="246443"/>
                    <a:pt x="21791" y="246403"/>
                  </a:cubicBezTo>
                  <a:lnTo>
                    <a:pt x="266346" y="231069"/>
                  </a:lnTo>
                  <a:cubicBezTo>
                    <a:pt x="333100" y="226908"/>
                    <a:pt x="402077" y="222589"/>
                    <a:pt x="469704" y="211256"/>
                  </a:cubicBezTo>
                  <a:cubicBezTo>
                    <a:pt x="492485" y="207452"/>
                    <a:pt x="518600" y="202143"/>
                    <a:pt x="540507" y="186808"/>
                  </a:cubicBezTo>
                  <a:cubicBezTo>
                    <a:pt x="550746" y="179597"/>
                    <a:pt x="559200" y="170800"/>
                    <a:pt x="566661" y="163034"/>
                  </a:cubicBezTo>
                  <a:lnTo>
                    <a:pt x="690010" y="34493"/>
                  </a:lnTo>
                  <a:cubicBezTo>
                    <a:pt x="697868" y="26330"/>
                    <a:pt x="697590" y="13373"/>
                    <a:pt x="689415" y="5527"/>
                  </a:cubicBezTo>
                  <a:cubicBezTo>
                    <a:pt x="681199" y="-2279"/>
                    <a:pt x="668261" y="-1922"/>
                    <a:pt x="660403" y="6162"/>
                  </a:cubicBezTo>
                  <a:lnTo>
                    <a:pt x="537015" y="134702"/>
                  </a:lnTo>
                  <a:cubicBezTo>
                    <a:pt x="530585" y="141439"/>
                    <a:pt x="523878" y="148373"/>
                    <a:pt x="516893" y="153286"/>
                  </a:cubicBezTo>
                  <a:close/>
                </a:path>
              </a:pathLst>
            </a:custGeom>
            <a:grpFill/>
            <a:ln w="39688" cap="flat">
              <a:noFill/>
              <a:prstDash val="solid"/>
              <a:round/>
            </a:ln>
          </p:spPr>
          <p:txBody>
            <a:bodyPr rtlCol="0" anchor="ctr"/>
            <a:lstStyle/>
            <a:p>
              <a:endParaRPr lang="x-none"/>
            </a:p>
          </p:txBody>
        </p:sp>
        <p:sp>
          <p:nvSpPr>
            <p:cNvPr id="90" name="Freeform 89">
              <a:extLst>
                <a:ext uri="{FF2B5EF4-FFF2-40B4-BE49-F238E27FC236}">
                  <a16:creationId xmlns:a16="http://schemas.microsoft.com/office/drawing/2014/main" xmlns="" id="{EBA939D2-3E77-AA40-A3D6-A8C198D674A1}"/>
                </a:ext>
              </a:extLst>
            </p:cNvPr>
            <p:cNvSpPr/>
            <p:nvPr/>
          </p:nvSpPr>
          <p:spPr>
            <a:xfrm>
              <a:off x="6452962" y="1844330"/>
              <a:ext cx="208950" cy="278657"/>
            </a:xfrm>
            <a:custGeom>
              <a:avLst/>
              <a:gdLst>
                <a:gd name="connsiteX0" fmla="*/ 562 w 208950"/>
                <a:gd name="connsiteY0" fmla="*/ 253525 h 278657"/>
                <a:gd name="connsiteX1" fmla="*/ 16041 w 208950"/>
                <a:gd name="connsiteY1" fmla="*/ 278012 h 278657"/>
                <a:gd name="connsiteX2" fmla="*/ 20565 w 208950"/>
                <a:gd name="connsiteY2" fmla="*/ 278528 h 278657"/>
                <a:gd name="connsiteX3" fmla="*/ 40527 w 208950"/>
                <a:gd name="connsiteY3" fmla="*/ 262559 h 278657"/>
                <a:gd name="connsiteX4" fmla="*/ 53267 w 208950"/>
                <a:gd name="connsiteY4" fmla="*/ 239894 h 278657"/>
                <a:gd name="connsiteX5" fmla="*/ 204953 w 208950"/>
                <a:gd name="connsiteY5" fmla="*/ 32541 h 278657"/>
                <a:gd name="connsiteX6" fmla="*/ 200707 w 208950"/>
                <a:gd name="connsiteY6" fmla="*/ 3853 h 278657"/>
                <a:gd name="connsiteX7" fmla="*/ 172012 w 208950"/>
                <a:gd name="connsiteY7" fmla="*/ 8132 h 278657"/>
                <a:gd name="connsiteX8" fmla="*/ 19930 w 208950"/>
                <a:gd name="connsiteY8" fmla="*/ 215961 h 278657"/>
                <a:gd name="connsiteX9" fmla="*/ 562 w 208950"/>
                <a:gd name="connsiteY9" fmla="*/ 253525 h 278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8950" h="278657">
                  <a:moveTo>
                    <a:pt x="562" y="253525"/>
                  </a:moveTo>
                  <a:cubicBezTo>
                    <a:pt x="-1978" y="264580"/>
                    <a:pt x="5007" y="275517"/>
                    <a:pt x="16041" y="278012"/>
                  </a:cubicBezTo>
                  <a:cubicBezTo>
                    <a:pt x="17548" y="278369"/>
                    <a:pt x="19056" y="278528"/>
                    <a:pt x="20565" y="278528"/>
                  </a:cubicBezTo>
                  <a:cubicBezTo>
                    <a:pt x="29971" y="278528"/>
                    <a:pt x="38424" y="272069"/>
                    <a:pt x="40527" y="262559"/>
                  </a:cubicBezTo>
                  <a:cubicBezTo>
                    <a:pt x="42234" y="255268"/>
                    <a:pt x="47830" y="247423"/>
                    <a:pt x="53267" y="239894"/>
                  </a:cubicBezTo>
                  <a:cubicBezTo>
                    <a:pt x="103353" y="170433"/>
                    <a:pt x="153915" y="101249"/>
                    <a:pt x="204953" y="32541"/>
                  </a:cubicBezTo>
                  <a:cubicBezTo>
                    <a:pt x="211700" y="23466"/>
                    <a:pt x="209795" y="10589"/>
                    <a:pt x="200707" y="3853"/>
                  </a:cubicBezTo>
                  <a:cubicBezTo>
                    <a:pt x="191618" y="-2804"/>
                    <a:pt x="178799" y="-942"/>
                    <a:pt x="172012" y="8132"/>
                  </a:cubicBezTo>
                  <a:cubicBezTo>
                    <a:pt x="120816" y="77039"/>
                    <a:pt x="70214" y="146341"/>
                    <a:pt x="19930" y="215961"/>
                  </a:cubicBezTo>
                  <a:cubicBezTo>
                    <a:pt x="12865" y="225867"/>
                    <a:pt x="4015" y="238111"/>
                    <a:pt x="562" y="253525"/>
                  </a:cubicBezTo>
                  <a:close/>
                </a:path>
              </a:pathLst>
            </a:custGeom>
            <a:grpFill/>
            <a:ln w="39688" cap="flat">
              <a:noFill/>
              <a:prstDash val="solid"/>
              <a:round/>
            </a:ln>
          </p:spPr>
          <p:txBody>
            <a:bodyPr rtlCol="0" anchor="ctr"/>
            <a:lstStyle/>
            <a:p>
              <a:endParaRPr lang="x-none"/>
            </a:p>
          </p:txBody>
        </p:sp>
        <p:sp>
          <p:nvSpPr>
            <p:cNvPr id="91" name="Freeform 90">
              <a:extLst>
                <a:ext uri="{FF2B5EF4-FFF2-40B4-BE49-F238E27FC236}">
                  <a16:creationId xmlns:a16="http://schemas.microsoft.com/office/drawing/2014/main" xmlns="" id="{9D5855AF-BF2C-AE47-A952-7F5B1BF6BD75}"/>
                </a:ext>
              </a:extLst>
            </p:cNvPr>
            <p:cNvSpPr/>
            <p:nvPr/>
          </p:nvSpPr>
          <p:spPr>
            <a:xfrm>
              <a:off x="6420009" y="1826062"/>
              <a:ext cx="126162" cy="138072"/>
            </a:xfrm>
            <a:custGeom>
              <a:avLst/>
              <a:gdLst>
                <a:gd name="connsiteX0" fmla="*/ 42002 w 126162"/>
                <a:gd name="connsiteY0" fmla="*/ 45650 h 138072"/>
                <a:gd name="connsiteX1" fmla="*/ 48114 w 126162"/>
                <a:gd name="connsiteY1" fmla="*/ 40143 h 138072"/>
                <a:gd name="connsiteX2" fmla="*/ 68553 w 126162"/>
                <a:gd name="connsiteY2" fmla="*/ 48503 h 138072"/>
                <a:gd name="connsiteX3" fmla="*/ 83952 w 126162"/>
                <a:gd name="connsiteY3" fmla="*/ 85314 h 138072"/>
                <a:gd name="connsiteX4" fmla="*/ 56964 w 126162"/>
                <a:gd name="connsiteY4" fmla="*/ 87731 h 138072"/>
                <a:gd name="connsiteX5" fmla="*/ 42002 w 126162"/>
                <a:gd name="connsiteY5" fmla="*/ 45650 h 138072"/>
                <a:gd name="connsiteX6" fmla="*/ 72879 w 126162"/>
                <a:gd name="connsiteY6" fmla="*/ 137935 h 138072"/>
                <a:gd name="connsiteX7" fmla="*/ 123242 w 126162"/>
                <a:gd name="connsiteY7" fmla="*/ 97162 h 138072"/>
                <a:gd name="connsiteX8" fmla="*/ 91334 w 126162"/>
                <a:gd name="connsiteY8" fmla="*/ 14387 h 138072"/>
                <a:gd name="connsiteX9" fmla="*/ 2751 w 126162"/>
                <a:gd name="connsiteY9" fmla="*/ 33803 h 138072"/>
                <a:gd name="connsiteX10" fmla="*/ 27913 w 126162"/>
                <a:gd name="connsiteY10" fmla="*/ 116617 h 138072"/>
                <a:gd name="connsiteX11" fmla="*/ 72879 w 126162"/>
                <a:gd name="connsiteY11" fmla="*/ 137935 h 13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162" h="138072">
                  <a:moveTo>
                    <a:pt x="42002" y="45650"/>
                  </a:moveTo>
                  <a:cubicBezTo>
                    <a:pt x="43669" y="40143"/>
                    <a:pt x="46130" y="40143"/>
                    <a:pt x="48114" y="40143"/>
                  </a:cubicBezTo>
                  <a:cubicBezTo>
                    <a:pt x="51091" y="40143"/>
                    <a:pt x="57679" y="41212"/>
                    <a:pt x="68553" y="48503"/>
                  </a:cubicBezTo>
                  <a:cubicBezTo>
                    <a:pt x="84865" y="59281"/>
                    <a:pt x="87206" y="74576"/>
                    <a:pt x="83952" y="85314"/>
                  </a:cubicBezTo>
                  <a:cubicBezTo>
                    <a:pt x="80737" y="95854"/>
                    <a:pt x="70022" y="100847"/>
                    <a:pt x="56964" y="87731"/>
                  </a:cubicBezTo>
                  <a:cubicBezTo>
                    <a:pt x="42995" y="73784"/>
                    <a:pt x="38867" y="55992"/>
                    <a:pt x="42002" y="45650"/>
                  </a:cubicBezTo>
                  <a:close/>
                  <a:moveTo>
                    <a:pt x="72879" y="137935"/>
                  </a:moveTo>
                  <a:cubicBezTo>
                    <a:pt x="95977" y="137935"/>
                    <a:pt x="115702" y="121927"/>
                    <a:pt x="123242" y="97162"/>
                  </a:cubicBezTo>
                  <a:cubicBezTo>
                    <a:pt x="130386" y="73506"/>
                    <a:pt x="126338" y="37646"/>
                    <a:pt x="91334" y="14387"/>
                  </a:cubicBezTo>
                  <a:cubicBezTo>
                    <a:pt x="51924" y="-11765"/>
                    <a:pt x="13308" y="-988"/>
                    <a:pt x="2751" y="33803"/>
                  </a:cubicBezTo>
                  <a:cubicBezTo>
                    <a:pt x="-5266" y="60232"/>
                    <a:pt x="4855" y="93556"/>
                    <a:pt x="27913" y="116617"/>
                  </a:cubicBezTo>
                  <a:cubicBezTo>
                    <a:pt x="45455" y="134250"/>
                    <a:pt x="62084" y="137935"/>
                    <a:pt x="72879" y="137935"/>
                  </a:cubicBezTo>
                  <a:close/>
                </a:path>
              </a:pathLst>
            </a:custGeom>
            <a:grpFill/>
            <a:ln w="39688" cap="flat">
              <a:noFill/>
              <a:prstDash val="solid"/>
              <a:round/>
            </a:ln>
          </p:spPr>
          <p:txBody>
            <a:bodyPr rtlCol="0" anchor="ctr"/>
            <a:lstStyle/>
            <a:p>
              <a:endParaRPr lang="x-none"/>
            </a:p>
          </p:txBody>
        </p:sp>
        <p:sp>
          <p:nvSpPr>
            <p:cNvPr id="92" name="Freeform 91">
              <a:extLst>
                <a:ext uri="{FF2B5EF4-FFF2-40B4-BE49-F238E27FC236}">
                  <a16:creationId xmlns:a16="http://schemas.microsoft.com/office/drawing/2014/main" xmlns="" id="{BC080C24-F54F-7241-A3DC-0F9501D0543B}"/>
                </a:ext>
              </a:extLst>
            </p:cNvPr>
            <p:cNvSpPr/>
            <p:nvPr/>
          </p:nvSpPr>
          <p:spPr>
            <a:xfrm>
              <a:off x="6558403" y="1979945"/>
              <a:ext cx="134428" cy="133573"/>
            </a:xfrm>
            <a:custGeom>
              <a:avLst/>
              <a:gdLst>
                <a:gd name="connsiteX0" fmla="*/ 92889 w 134428"/>
                <a:gd name="connsiteY0" fmla="*/ 62402 h 133573"/>
                <a:gd name="connsiteX1" fmla="*/ 52329 w 134428"/>
                <a:gd name="connsiteY1" fmla="*/ 90892 h 133573"/>
                <a:gd name="connsiteX2" fmla="*/ 41652 w 134428"/>
                <a:gd name="connsiteY2" fmla="*/ 70406 h 133573"/>
                <a:gd name="connsiteX3" fmla="*/ 73799 w 134428"/>
                <a:gd name="connsiteY3" fmla="*/ 40847 h 133573"/>
                <a:gd name="connsiteX4" fmla="*/ 82411 w 134428"/>
                <a:gd name="connsiteY4" fmla="*/ 42867 h 133573"/>
                <a:gd name="connsiteX5" fmla="*/ 92889 w 134428"/>
                <a:gd name="connsiteY5" fmla="*/ 62402 h 133573"/>
                <a:gd name="connsiteX6" fmla="*/ 73601 w 134428"/>
                <a:gd name="connsiteY6" fmla="*/ -125 h 133573"/>
                <a:gd name="connsiteX7" fmla="*/ 1568 w 134428"/>
                <a:gd name="connsiteY7" fmla="*/ 61768 h 133573"/>
                <a:gd name="connsiteX8" fmla="*/ 35421 w 134428"/>
                <a:gd name="connsiteY8" fmla="*/ 128178 h 133573"/>
                <a:gd name="connsiteX9" fmla="*/ 59869 w 134428"/>
                <a:gd name="connsiteY9" fmla="*/ 133448 h 133573"/>
                <a:gd name="connsiteX10" fmla="*/ 132934 w 134428"/>
                <a:gd name="connsiteY10" fmla="*/ 71278 h 133573"/>
                <a:gd name="connsiteX11" fmla="*/ 99715 w 134428"/>
                <a:gd name="connsiteY11" fmla="*/ 5740 h 133573"/>
                <a:gd name="connsiteX12" fmla="*/ 73601 w 134428"/>
                <a:gd name="connsiteY12" fmla="*/ -125 h 13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428" h="133573">
                  <a:moveTo>
                    <a:pt x="92889" y="62402"/>
                  </a:moveTo>
                  <a:cubicBezTo>
                    <a:pt x="88762" y="80867"/>
                    <a:pt x="67251" y="97588"/>
                    <a:pt x="52329" y="90892"/>
                  </a:cubicBezTo>
                  <a:cubicBezTo>
                    <a:pt x="45899" y="87960"/>
                    <a:pt x="38914" y="83046"/>
                    <a:pt x="41652" y="70406"/>
                  </a:cubicBezTo>
                  <a:cubicBezTo>
                    <a:pt x="44668" y="56419"/>
                    <a:pt x="58996" y="40847"/>
                    <a:pt x="73799" y="40847"/>
                  </a:cubicBezTo>
                  <a:cubicBezTo>
                    <a:pt x="76657" y="40886"/>
                    <a:pt x="79594" y="41560"/>
                    <a:pt x="82411" y="42867"/>
                  </a:cubicBezTo>
                  <a:cubicBezTo>
                    <a:pt x="91817" y="47265"/>
                    <a:pt x="94953" y="53090"/>
                    <a:pt x="92889" y="62402"/>
                  </a:cubicBezTo>
                  <a:close/>
                  <a:moveTo>
                    <a:pt x="73601" y="-125"/>
                  </a:moveTo>
                  <a:cubicBezTo>
                    <a:pt x="36850" y="-125"/>
                    <a:pt x="8077" y="31337"/>
                    <a:pt x="1568" y="61768"/>
                  </a:cubicBezTo>
                  <a:cubicBezTo>
                    <a:pt x="-4624" y="90495"/>
                    <a:pt x="8355" y="115974"/>
                    <a:pt x="35421" y="128178"/>
                  </a:cubicBezTo>
                  <a:cubicBezTo>
                    <a:pt x="43200" y="131665"/>
                    <a:pt x="51415" y="133448"/>
                    <a:pt x="59869" y="133448"/>
                  </a:cubicBezTo>
                  <a:cubicBezTo>
                    <a:pt x="92532" y="133448"/>
                    <a:pt x="125313" y="105553"/>
                    <a:pt x="132934" y="71278"/>
                  </a:cubicBezTo>
                  <a:cubicBezTo>
                    <a:pt x="139125" y="43224"/>
                    <a:pt x="126385" y="18141"/>
                    <a:pt x="99715" y="5740"/>
                  </a:cubicBezTo>
                  <a:cubicBezTo>
                    <a:pt x="91619" y="1975"/>
                    <a:pt x="83086" y="-6"/>
                    <a:pt x="73601" y="-125"/>
                  </a:cubicBezTo>
                  <a:close/>
                </a:path>
              </a:pathLst>
            </a:custGeom>
            <a:grpFill/>
            <a:ln w="39688" cap="flat">
              <a:noFill/>
              <a:prstDash val="solid"/>
              <a:round/>
            </a:ln>
          </p:spPr>
          <p:txBody>
            <a:bodyPr rtlCol="0" anchor="ctr"/>
            <a:lstStyle/>
            <a:p>
              <a:endParaRPr lang="x-none"/>
            </a:p>
          </p:txBody>
        </p:sp>
        <p:sp>
          <p:nvSpPr>
            <p:cNvPr id="93" name="Freeform 92">
              <a:extLst>
                <a:ext uri="{FF2B5EF4-FFF2-40B4-BE49-F238E27FC236}">
                  <a16:creationId xmlns:a16="http://schemas.microsoft.com/office/drawing/2014/main" xmlns="" id="{958ACD88-BC30-FE4A-840B-695F0130AD85}"/>
                </a:ext>
              </a:extLst>
            </p:cNvPr>
            <p:cNvSpPr/>
            <p:nvPr/>
          </p:nvSpPr>
          <p:spPr>
            <a:xfrm>
              <a:off x="5844833" y="3179486"/>
              <a:ext cx="973887" cy="91178"/>
            </a:xfrm>
            <a:custGeom>
              <a:avLst/>
              <a:gdLst>
                <a:gd name="connsiteX0" fmla="*/ 957367 w 973887"/>
                <a:gd name="connsiteY0" fmla="*/ 5480 h 91178"/>
                <a:gd name="connsiteX1" fmla="*/ 755437 w 973887"/>
                <a:gd name="connsiteY1" fmla="*/ 18912 h 91178"/>
                <a:gd name="connsiteX2" fmla="*/ 687929 w 973887"/>
                <a:gd name="connsiteY2" fmla="*/ 31394 h 91178"/>
                <a:gd name="connsiteX3" fmla="*/ 502429 w 973887"/>
                <a:gd name="connsiteY3" fmla="*/ 42568 h 91178"/>
                <a:gd name="connsiteX4" fmla="*/ 20226 w 973887"/>
                <a:gd name="connsiteY4" fmla="*/ 50215 h 91178"/>
                <a:gd name="connsiteX5" fmla="*/ 25 w 973887"/>
                <a:gd name="connsiteY5" fmla="*/ 71018 h 91178"/>
                <a:gd name="connsiteX6" fmla="*/ 20543 w 973887"/>
                <a:gd name="connsiteY6" fmla="*/ 91147 h 91178"/>
                <a:gd name="connsiteX7" fmla="*/ 20861 w 973887"/>
                <a:gd name="connsiteY7" fmla="*/ 91147 h 91178"/>
                <a:gd name="connsiteX8" fmla="*/ 503064 w 973887"/>
                <a:gd name="connsiteY8" fmla="*/ 83539 h 91178"/>
                <a:gd name="connsiteX9" fmla="*/ 694080 w 973887"/>
                <a:gd name="connsiteY9" fmla="*/ 71850 h 91178"/>
                <a:gd name="connsiteX10" fmla="*/ 763533 w 973887"/>
                <a:gd name="connsiteY10" fmla="*/ 59052 h 91178"/>
                <a:gd name="connsiteX11" fmla="*/ 949430 w 973887"/>
                <a:gd name="connsiteY11" fmla="*/ 45698 h 91178"/>
                <a:gd name="connsiteX12" fmla="*/ 973520 w 973887"/>
                <a:gd name="connsiteY12" fmla="*/ 29571 h 91178"/>
                <a:gd name="connsiteX13" fmla="*/ 957367 w 973887"/>
                <a:gd name="connsiteY13" fmla="*/ 5480 h 9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73887" h="91178">
                  <a:moveTo>
                    <a:pt x="957367" y="5480"/>
                  </a:moveTo>
                  <a:cubicBezTo>
                    <a:pt x="889184" y="-7913"/>
                    <a:pt x="821159" y="5678"/>
                    <a:pt x="755437" y="18912"/>
                  </a:cubicBezTo>
                  <a:cubicBezTo>
                    <a:pt x="732894" y="23429"/>
                    <a:pt x="710392" y="27947"/>
                    <a:pt x="687929" y="31394"/>
                  </a:cubicBezTo>
                  <a:cubicBezTo>
                    <a:pt x="626929" y="40587"/>
                    <a:pt x="563627" y="41578"/>
                    <a:pt x="502429" y="42568"/>
                  </a:cubicBezTo>
                  <a:lnTo>
                    <a:pt x="20226" y="50215"/>
                  </a:lnTo>
                  <a:cubicBezTo>
                    <a:pt x="8875" y="50374"/>
                    <a:pt x="-134" y="59725"/>
                    <a:pt x="25" y="71018"/>
                  </a:cubicBezTo>
                  <a:cubicBezTo>
                    <a:pt x="223" y="82192"/>
                    <a:pt x="9391" y="91147"/>
                    <a:pt x="20543" y="91147"/>
                  </a:cubicBezTo>
                  <a:lnTo>
                    <a:pt x="20861" y="91147"/>
                  </a:lnTo>
                  <a:lnTo>
                    <a:pt x="503064" y="83539"/>
                  </a:lnTo>
                  <a:cubicBezTo>
                    <a:pt x="565652" y="82509"/>
                    <a:pt x="630342" y="81519"/>
                    <a:pt x="694080" y="71850"/>
                  </a:cubicBezTo>
                  <a:cubicBezTo>
                    <a:pt x="717218" y="68363"/>
                    <a:pt x="740356" y="63727"/>
                    <a:pt x="763533" y="59052"/>
                  </a:cubicBezTo>
                  <a:cubicBezTo>
                    <a:pt x="828184" y="46095"/>
                    <a:pt x="889224" y="33851"/>
                    <a:pt x="949430" y="45698"/>
                  </a:cubicBezTo>
                  <a:cubicBezTo>
                    <a:pt x="960224" y="47838"/>
                    <a:pt x="971298" y="40666"/>
                    <a:pt x="973520" y="29571"/>
                  </a:cubicBezTo>
                  <a:cubicBezTo>
                    <a:pt x="975703" y="18436"/>
                    <a:pt x="968519" y="7698"/>
                    <a:pt x="957367" y="5480"/>
                  </a:cubicBezTo>
                  <a:close/>
                </a:path>
              </a:pathLst>
            </a:custGeom>
            <a:grpFill/>
            <a:ln w="39688" cap="flat">
              <a:noFill/>
              <a:prstDash val="solid"/>
              <a:round/>
            </a:ln>
          </p:spPr>
          <p:txBody>
            <a:bodyPr rtlCol="0" anchor="ctr"/>
            <a:lstStyle/>
            <a:p>
              <a:endParaRPr lang="x-none"/>
            </a:p>
          </p:txBody>
        </p:sp>
        <p:sp>
          <p:nvSpPr>
            <p:cNvPr id="94" name="Freeform 93">
              <a:extLst>
                <a:ext uri="{FF2B5EF4-FFF2-40B4-BE49-F238E27FC236}">
                  <a16:creationId xmlns:a16="http://schemas.microsoft.com/office/drawing/2014/main" xmlns="" id="{7735C7E0-B8FB-2A4A-B4A9-57ABC5CE3A99}"/>
                </a:ext>
              </a:extLst>
            </p:cNvPr>
            <p:cNvSpPr/>
            <p:nvPr/>
          </p:nvSpPr>
          <p:spPr>
            <a:xfrm>
              <a:off x="5614402" y="3277551"/>
              <a:ext cx="1163049" cy="116781"/>
            </a:xfrm>
            <a:custGeom>
              <a:avLst/>
              <a:gdLst>
                <a:gd name="connsiteX0" fmla="*/ 1139965 w 1163049"/>
                <a:gd name="connsiteY0" fmla="*/ 105 h 116781"/>
                <a:gd name="connsiteX1" fmla="*/ 659547 w 1163049"/>
                <a:gd name="connsiteY1" fmla="*/ 60374 h 116781"/>
                <a:gd name="connsiteX2" fmla="*/ 461109 w 1163049"/>
                <a:gd name="connsiteY2" fmla="*/ 75669 h 116781"/>
                <a:gd name="connsiteX3" fmla="*/ 302597 w 1163049"/>
                <a:gd name="connsiteY3" fmla="*/ 60453 h 116781"/>
                <a:gd name="connsiteX4" fmla="*/ 15974 w 1163049"/>
                <a:gd name="connsiteY4" fmla="*/ 56451 h 116781"/>
                <a:gd name="connsiteX5" fmla="*/ 536 w 1163049"/>
                <a:gd name="connsiteY5" fmla="*/ 80939 h 116781"/>
                <a:gd name="connsiteX6" fmla="*/ 25023 w 1163049"/>
                <a:gd name="connsiteY6" fmla="*/ 96392 h 116781"/>
                <a:gd name="connsiteX7" fmla="*/ 297121 w 1163049"/>
                <a:gd name="connsiteY7" fmla="*/ 101068 h 116781"/>
                <a:gd name="connsiteX8" fmla="*/ 460316 w 1163049"/>
                <a:gd name="connsiteY8" fmla="*/ 116601 h 116781"/>
                <a:gd name="connsiteX9" fmla="*/ 475000 w 1163049"/>
                <a:gd name="connsiteY9" fmla="*/ 116759 h 116781"/>
                <a:gd name="connsiteX10" fmla="*/ 664746 w 1163049"/>
                <a:gd name="connsiteY10" fmla="*/ 100989 h 116781"/>
                <a:gd name="connsiteX11" fmla="*/ 1145124 w 1163049"/>
                <a:gd name="connsiteY11" fmla="*/ 40720 h 116781"/>
                <a:gd name="connsiteX12" fmla="*/ 1162904 w 1163049"/>
                <a:gd name="connsiteY12" fmla="*/ 17857 h 116781"/>
                <a:gd name="connsiteX13" fmla="*/ 1139965 w 1163049"/>
                <a:gd name="connsiteY13" fmla="*/ 105 h 116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3049" h="116781">
                  <a:moveTo>
                    <a:pt x="1139965" y="105"/>
                  </a:moveTo>
                  <a:lnTo>
                    <a:pt x="659547" y="60374"/>
                  </a:lnTo>
                  <a:cubicBezTo>
                    <a:pt x="594340" y="68537"/>
                    <a:pt x="527110" y="77056"/>
                    <a:pt x="461109" y="75669"/>
                  </a:cubicBezTo>
                  <a:cubicBezTo>
                    <a:pt x="408722" y="74639"/>
                    <a:pt x="354786" y="67427"/>
                    <a:pt x="302597" y="60453"/>
                  </a:cubicBezTo>
                  <a:cubicBezTo>
                    <a:pt x="208498" y="47932"/>
                    <a:pt x="111304" y="34935"/>
                    <a:pt x="15974" y="56451"/>
                  </a:cubicBezTo>
                  <a:cubicBezTo>
                    <a:pt x="4941" y="58947"/>
                    <a:pt x="-2005" y="69884"/>
                    <a:pt x="536" y="80939"/>
                  </a:cubicBezTo>
                  <a:cubicBezTo>
                    <a:pt x="2956" y="91954"/>
                    <a:pt x="13910" y="98928"/>
                    <a:pt x="25023" y="96392"/>
                  </a:cubicBezTo>
                  <a:cubicBezTo>
                    <a:pt x="113129" y="76541"/>
                    <a:pt x="202545" y="88467"/>
                    <a:pt x="297121" y="101068"/>
                  </a:cubicBezTo>
                  <a:cubicBezTo>
                    <a:pt x="350500" y="108200"/>
                    <a:pt x="405587" y="115531"/>
                    <a:pt x="460316" y="116601"/>
                  </a:cubicBezTo>
                  <a:cubicBezTo>
                    <a:pt x="465197" y="116719"/>
                    <a:pt x="470119" y="116759"/>
                    <a:pt x="475000" y="116759"/>
                  </a:cubicBezTo>
                  <a:cubicBezTo>
                    <a:pt x="538937" y="116759"/>
                    <a:pt x="602794" y="108755"/>
                    <a:pt x="664746" y="100989"/>
                  </a:cubicBezTo>
                  <a:lnTo>
                    <a:pt x="1145124" y="40720"/>
                  </a:lnTo>
                  <a:cubicBezTo>
                    <a:pt x="1156316" y="39294"/>
                    <a:pt x="1164293" y="29071"/>
                    <a:pt x="1162904" y="17857"/>
                  </a:cubicBezTo>
                  <a:cubicBezTo>
                    <a:pt x="1161436" y="6643"/>
                    <a:pt x="1151038" y="-1123"/>
                    <a:pt x="1139965" y="105"/>
                  </a:cubicBezTo>
                  <a:close/>
                </a:path>
              </a:pathLst>
            </a:custGeom>
            <a:grpFill/>
            <a:ln w="39688" cap="flat">
              <a:noFill/>
              <a:prstDash val="solid"/>
              <a:round/>
            </a:ln>
          </p:spPr>
          <p:txBody>
            <a:bodyPr rtlCol="0" anchor="ctr"/>
            <a:lstStyle/>
            <a:p>
              <a:endParaRPr lang="x-none"/>
            </a:p>
          </p:txBody>
        </p:sp>
        <p:sp>
          <p:nvSpPr>
            <p:cNvPr id="95" name="Freeform 94">
              <a:extLst>
                <a:ext uri="{FF2B5EF4-FFF2-40B4-BE49-F238E27FC236}">
                  <a16:creationId xmlns:a16="http://schemas.microsoft.com/office/drawing/2014/main" xmlns="" id="{16F35451-98C2-7041-B90E-759E9B396994}"/>
                </a:ext>
              </a:extLst>
            </p:cNvPr>
            <p:cNvSpPr/>
            <p:nvPr/>
          </p:nvSpPr>
          <p:spPr>
            <a:xfrm>
              <a:off x="5009734" y="1528902"/>
              <a:ext cx="2224912" cy="3839904"/>
            </a:xfrm>
            <a:custGeom>
              <a:avLst/>
              <a:gdLst>
                <a:gd name="connsiteX0" fmla="*/ 1842376 w 2224912"/>
                <a:gd name="connsiteY0" fmla="*/ 3722803 h 3839904"/>
                <a:gd name="connsiteX1" fmla="*/ 1821421 w 2224912"/>
                <a:gd name="connsiteY1" fmla="*/ 3725180 h 3839904"/>
                <a:gd name="connsiteX2" fmla="*/ 1829954 w 2224912"/>
                <a:gd name="connsiteY2" fmla="*/ 3727241 h 3839904"/>
                <a:gd name="connsiteX3" fmla="*/ 1833883 w 2224912"/>
                <a:gd name="connsiteY3" fmla="*/ 3726924 h 3839904"/>
                <a:gd name="connsiteX4" fmla="*/ 1842376 w 2224912"/>
                <a:gd name="connsiteY4" fmla="*/ 3722803 h 3839904"/>
                <a:gd name="connsiteX5" fmla="*/ 1773797 w 2224912"/>
                <a:gd name="connsiteY5" fmla="*/ 3439490 h 3839904"/>
                <a:gd name="connsiteX6" fmla="*/ 1773876 w 2224912"/>
                <a:gd name="connsiteY6" fmla="*/ 3439370 h 3839904"/>
                <a:gd name="connsiteX7" fmla="*/ 1773916 w 2224912"/>
                <a:gd name="connsiteY7" fmla="*/ 3439925 h 3839904"/>
                <a:gd name="connsiteX8" fmla="*/ 1773797 w 2224912"/>
                <a:gd name="connsiteY8" fmla="*/ 3439490 h 3839904"/>
                <a:gd name="connsiteX9" fmla="*/ 1507652 w 2224912"/>
                <a:gd name="connsiteY9" fmla="*/ 2053671 h 3839904"/>
                <a:gd name="connsiteX10" fmla="*/ 1590043 w 2224912"/>
                <a:gd name="connsiteY10" fmla="*/ 2050541 h 3839904"/>
                <a:gd name="connsiteX11" fmla="*/ 1749309 w 2224912"/>
                <a:gd name="connsiteY11" fmla="*/ 3253929 h 3839904"/>
                <a:gd name="connsiteX12" fmla="*/ 1507652 w 2224912"/>
                <a:gd name="connsiteY12" fmla="*/ 2053671 h 3839904"/>
                <a:gd name="connsiteX13" fmla="*/ 1620127 w 2224912"/>
                <a:gd name="connsiteY13" fmla="*/ 2899807 h 3839904"/>
                <a:gd name="connsiteX14" fmla="*/ 1414466 w 2224912"/>
                <a:gd name="connsiteY14" fmla="*/ 2057198 h 3839904"/>
                <a:gd name="connsiteX15" fmla="*/ 1465901 w 2224912"/>
                <a:gd name="connsiteY15" fmla="*/ 2055216 h 3839904"/>
                <a:gd name="connsiteX16" fmla="*/ 1698073 w 2224912"/>
                <a:gd name="connsiteY16" fmla="*/ 3191125 h 3839904"/>
                <a:gd name="connsiteX17" fmla="*/ 1620127 w 2224912"/>
                <a:gd name="connsiteY17" fmla="*/ 2899807 h 3839904"/>
                <a:gd name="connsiteX18" fmla="*/ 1029616 w 2224912"/>
                <a:gd name="connsiteY18" fmla="*/ 2030887 h 3839904"/>
                <a:gd name="connsiteX19" fmla="*/ 1028187 w 2224912"/>
                <a:gd name="connsiteY19" fmla="*/ 2030729 h 3839904"/>
                <a:gd name="connsiteX20" fmla="*/ 1027314 w 2224912"/>
                <a:gd name="connsiteY20" fmla="*/ 2030966 h 3839904"/>
                <a:gd name="connsiteX21" fmla="*/ 133630 w 2224912"/>
                <a:gd name="connsiteY21" fmla="*/ 2064568 h 3839904"/>
                <a:gd name="connsiteX22" fmla="*/ 107952 w 2224912"/>
                <a:gd name="connsiteY22" fmla="*/ 2066747 h 3839904"/>
                <a:gd name="connsiteX23" fmla="*/ 82076 w 2224912"/>
                <a:gd name="connsiteY23" fmla="*/ 2068689 h 3839904"/>
                <a:gd name="connsiteX24" fmla="*/ 47032 w 2224912"/>
                <a:gd name="connsiteY24" fmla="*/ 2052800 h 3839904"/>
                <a:gd name="connsiteX25" fmla="*/ 40920 w 2224912"/>
                <a:gd name="connsiteY25" fmla="*/ 2029342 h 3839904"/>
                <a:gd name="connsiteX26" fmla="*/ 2178213 w 2224912"/>
                <a:gd name="connsiteY26" fmla="*/ 1974343 h 3839904"/>
                <a:gd name="connsiteX27" fmla="*/ 2178649 w 2224912"/>
                <a:gd name="connsiteY27" fmla="*/ 1988291 h 3839904"/>
                <a:gd name="connsiteX28" fmla="*/ 1718948 w 2224912"/>
                <a:gd name="connsiteY28" fmla="*/ 2004973 h 3839904"/>
                <a:gd name="connsiteX29" fmla="*/ 1029616 w 2224912"/>
                <a:gd name="connsiteY29" fmla="*/ 2030887 h 3839904"/>
                <a:gd name="connsiteX30" fmla="*/ 1126969 w 2224912"/>
                <a:gd name="connsiteY30" fmla="*/ 2505705 h 3839904"/>
                <a:gd name="connsiteX31" fmla="*/ 1110697 w 2224912"/>
                <a:gd name="connsiteY31" fmla="*/ 2068649 h 3839904"/>
                <a:gd name="connsiteX32" fmla="*/ 1152131 w 2224912"/>
                <a:gd name="connsiteY32" fmla="*/ 2067104 h 3839904"/>
                <a:gd name="connsiteX33" fmla="*/ 1126969 w 2224912"/>
                <a:gd name="connsiteY33" fmla="*/ 2505705 h 3839904"/>
                <a:gd name="connsiteX34" fmla="*/ 1051801 w 2224912"/>
                <a:gd name="connsiteY34" fmla="*/ 2070908 h 3839904"/>
                <a:gd name="connsiteX35" fmla="*/ 1069740 w 2224912"/>
                <a:gd name="connsiteY35" fmla="*/ 2070195 h 3839904"/>
                <a:gd name="connsiteX36" fmla="*/ 1087797 w 2224912"/>
                <a:gd name="connsiteY36" fmla="*/ 2555948 h 3839904"/>
                <a:gd name="connsiteX37" fmla="*/ 1051801 w 2224912"/>
                <a:gd name="connsiteY37" fmla="*/ 2070908 h 3839904"/>
                <a:gd name="connsiteX38" fmla="*/ 764185 w 2224912"/>
                <a:gd name="connsiteY38" fmla="*/ 2083310 h 3839904"/>
                <a:gd name="connsiteX39" fmla="*/ 668657 w 2224912"/>
                <a:gd name="connsiteY39" fmla="*/ 2447299 h 3839904"/>
                <a:gd name="connsiteX40" fmla="*/ 623771 w 2224912"/>
                <a:gd name="connsiteY40" fmla="*/ 2625568 h 3839904"/>
                <a:gd name="connsiteX41" fmla="*/ 539991 w 2224912"/>
                <a:gd name="connsiteY41" fmla="*/ 2886256 h 3839904"/>
                <a:gd name="connsiteX42" fmla="*/ 468751 w 2224912"/>
                <a:gd name="connsiteY42" fmla="*/ 3100662 h 3839904"/>
                <a:gd name="connsiteX43" fmla="*/ 464783 w 2224912"/>
                <a:gd name="connsiteY43" fmla="*/ 3114214 h 3839904"/>
                <a:gd name="connsiteX44" fmla="*/ 689850 w 2224912"/>
                <a:gd name="connsiteY44" fmla="*/ 2084539 h 3839904"/>
                <a:gd name="connsiteX45" fmla="*/ 765019 w 2224912"/>
                <a:gd name="connsiteY45" fmla="*/ 2081685 h 3839904"/>
                <a:gd name="connsiteX46" fmla="*/ 764185 w 2224912"/>
                <a:gd name="connsiteY46" fmla="*/ 2083310 h 3839904"/>
                <a:gd name="connsiteX47" fmla="*/ 578527 w 2224912"/>
                <a:gd name="connsiteY47" fmla="*/ 2092305 h 3839904"/>
                <a:gd name="connsiteX48" fmla="*/ 578368 w 2224912"/>
                <a:gd name="connsiteY48" fmla="*/ 2088778 h 3839904"/>
                <a:gd name="connsiteX49" fmla="*/ 647583 w 2224912"/>
                <a:gd name="connsiteY49" fmla="*/ 2086123 h 3839904"/>
                <a:gd name="connsiteX50" fmla="*/ 393464 w 2224912"/>
                <a:gd name="connsiteY50" fmla="*/ 3248699 h 3839904"/>
                <a:gd name="connsiteX51" fmla="*/ 578527 w 2224912"/>
                <a:gd name="connsiteY51" fmla="*/ 2092305 h 3839904"/>
                <a:gd name="connsiteX52" fmla="*/ 353856 w 2224912"/>
                <a:gd name="connsiteY52" fmla="*/ 3496271 h 3839904"/>
                <a:gd name="connsiteX53" fmla="*/ 354491 w 2224912"/>
                <a:gd name="connsiteY53" fmla="*/ 3492189 h 3839904"/>
                <a:gd name="connsiteX54" fmla="*/ 354967 w 2224912"/>
                <a:gd name="connsiteY54" fmla="*/ 3492428 h 3839904"/>
                <a:gd name="connsiteX55" fmla="*/ 353856 w 2224912"/>
                <a:gd name="connsiteY55" fmla="*/ 3496271 h 3839904"/>
                <a:gd name="connsiteX56" fmla="*/ 49175 w 2224912"/>
                <a:gd name="connsiteY56" fmla="*/ 1968123 h 3839904"/>
                <a:gd name="connsiteX57" fmla="*/ 92236 w 2224912"/>
                <a:gd name="connsiteY57" fmla="*/ 1956473 h 3839904"/>
                <a:gd name="connsiteX58" fmla="*/ 211298 w 2224912"/>
                <a:gd name="connsiteY58" fmla="*/ 1944744 h 3839904"/>
                <a:gd name="connsiteX59" fmla="*/ 230110 w 2224912"/>
                <a:gd name="connsiteY59" fmla="*/ 1957107 h 3839904"/>
                <a:gd name="connsiteX60" fmla="*/ 248882 w 2224912"/>
                <a:gd name="connsiteY60" fmla="*/ 1944744 h 3839904"/>
                <a:gd name="connsiteX61" fmla="*/ 312263 w 2224912"/>
                <a:gd name="connsiteY61" fmla="*/ 1946052 h 3839904"/>
                <a:gd name="connsiteX62" fmla="*/ 422039 w 2224912"/>
                <a:gd name="connsiteY62" fmla="*/ 1947439 h 3839904"/>
                <a:gd name="connsiteX63" fmla="*/ 1117166 w 2224912"/>
                <a:gd name="connsiteY63" fmla="*/ 1930599 h 3839904"/>
                <a:gd name="connsiteX64" fmla="*/ 1840829 w 2224912"/>
                <a:gd name="connsiteY64" fmla="*/ 1913362 h 3839904"/>
                <a:gd name="connsiteX65" fmla="*/ 1944572 w 2224912"/>
                <a:gd name="connsiteY65" fmla="*/ 1904248 h 3839904"/>
                <a:gd name="connsiteX66" fmla="*/ 2092170 w 2224912"/>
                <a:gd name="connsiteY66" fmla="*/ 1896878 h 3839904"/>
                <a:gd name="connsiteX67" fmla="*/ 2172061 w 2224912"/>
                <a:gd name="connsiteY67" fmla="*/ 1933531 h 3839904"/>
                <a:gd name="connsiteX68" fmla="*/ 41912 w 2224912"/>
                <a:gd name="connsiteY68" fmla="*/ 1988371 h 3839904"/>
                <a:gd name="connsiteX69" fmla="*/ 49175 w 2224912"/>
                <a:gd name="connsiteY69" fmla="*/ 1968123 h 3839904"/>
                <a:gd name="connsiteX70" fmla="*/ 244557 w 2224912"/>
                <a:gd name="connsiteY70" fmla="*/ 317694 h 3839904"/>
                <a:gd name="connsiteX71" fmla="*/ 1029695 w 2224912"/>
                <a:gd name="connsiteY71" fmla="*/ 278427 h 3839904"/>
                <a:gd name="connsiteX72" fmla="*/ 1029854 w 2224912"/>
                <a:gd name="connsiteY72" fmla="*/ 278427 h 3839904"/>
                <a:gd name="connsiteX73" fmla="*/ 1095021 w 2224912"/>
                <a:gd name="connsiteY73" fmla="*/ 273513 h 3839904"/>
                <a:gd name="connsiteX74" fmla="*/ 1581312 w 2224912"/>
                <a:gd name="connsiteY74" fmla="*/ 239991 h 3839904"/>
                <a:gd name="connsiteX75" fmla="*/ 1961042 w 2224912"/>
                <a:gd name="connsiteY75" fmla="*/ 275098 h 3839904"/>
                <a:gd name="connsiteX76" fmla="*/ 1974536 w 2224912"/>
                <a:gd name="connsiteY76" fmla="*/ 881943 h 3839904"/>
                <a:gd name="connsiteX77" fmla="*/ 1983387 w 2224912"/>
                <a:gd name="connsiteY77" fmla="*/ 1032515 h 3839904"/>
                <a:gd name="connsiteX78" fmla="*/ 1982632 w 2224912"/>
                <a:gd name="connsiteY78" fmla="*/ 1471433 h 3839904"/>
                <a:gd name="connsiteX79" fmla="*/ 1963265 w 2224912"/>
                <a:gd name="connsiteY79" fmla="*/ 1860900 h 3839904"/>
                <a:gd name="connsiteX80" fmla="*/ 1939690 w 2224912"/>
                <a:gd name="connsiteY80" fmla="*/ 1863594 h 3839904"/>
                <a:gd name="connsiteX81" fmla="*/ 1839876 w 2224912"/>
                <a:gd name="connsiteY81" fmla="*/ 1872390 h 3839904"/>
                <a:gd name="connsiteX82" fmla="*/ 1116174 w 2224912"/>
                <a:gd name="connsiteY82" fmla="*/ 1889667 h 3839904"/>
                <a:gd name="connsiteX83" fmla="*/ 420968 w 2224912"/>
                <a:gd name="connsiteY83" fmla="*/ 1906467 h 3839904"/>
                <a:gd name="connsiteX84" fmla="*/ 313534 w 2224912"/>
                <a:gd name="connsiteY84" fmla="*/ 1905160 h 3839904"/>
                <a:gd name="connsiteX85" fmla="*/ 250589 w 2224912"/>
                <a:gd name="connsiteY85" fmla="*/ 1903852 h 3839904"/>
                <a:gd name="connsiteX86" fmla="*/ 250391 w 2224912"/>
                <a:gd name="connsiteY86" fmla="*/ 1308181 h 3839904"/>
                <a:gd name="connsiteX87" fmla="*/ 247374 w 2224912"/>
                <a:gd name="connsiteY87" fmla="*/ 1139540 h 3839904"/>
                <a:gd name="connsiteX88" fmla="*/ 244557 w 2224912"/>
                <a:gd name="connsiteY88" fmla="*/ 317694 h 3839904"/>
                <a:gd name="connsiteX89" fmla="*/ 1059342 w 2224912"/>
                <a:gd name="connsiteY89" fmla="*/ 61444 h 3839904"/>
                <a:gd name="connsiteX90" fmla="*/ 1067517 w 2224912"/>
                <a:gd name="connsiteY90" fmla="*/ 53321 h 3839904"/>
                <a:gd name="connsiteX91" fmla="*/ 1064541 w 2224912"/>
                <a:gd name="connsiteY91" fmla="*/ 234721 h 3839904"/>
                <a:gd name="connsiteX92" fmla="*/ 1049737 w 2224912"/>
                <a:gd name="connsiteY92" fmla="*/ 235830 h 3839904"/>
                <a:gd name="connsiteX93" fmla="*/ 1049181 w 2224912"/>
                <a:gd name="connsiteY93" fmla="*/ 219069 h 3839904"/>
                <a:gd name="connsiteX94" fmla="*/ 1059342 w 2224912"/>
                <a:gd name="connsiteY94" fmla="*/ 61444 h 3839904"/>
                <a:gd name="connsiteX95" fmla="*/ 1108752 w 2224912"/>
                <a:gd name="connsiteY95" fmla="*/ 41355 h 3839904"/>
                <a:gd name="connsiteX96" fmla="*/ 1157886 w 2224912"/>
                <a:gd name="connsiteY96" fmla="*/ 64891 h 3839904"/>
                <a:gd name="connsiteX97" fmla="*/ 1158838 w 2224912"/>
                <a:gd name="connsiteY97" fmla="*/ 162208 h 3839904"/>
                <a:gd name="connsiteX98" fmla="*/ 1153084 w 2224912"/>
                <a:gd name="connsiteY98" fmla="*/ 214988 h 3839904"/>
                <a:gd name="connsiteX99" fmla="*/ 1157886 w 2224912"/>
                <a:gd name="connsiteY99" fmla="*/ 227707 h 3839904"/>
                <a:gd name="connsiteX100" fmla="*/ 1105617 w 2224912"/>
                <a:gd name="connsiteY100" fmla="*/ 231630 h 3839904"/>
                <a:gd name="connsiteX101" fmla="*/ 1108752 w 2224912"/>
                <a:gd name="connsiteY101" fmla="*/ 41355 h 3839904"/>
                <a:gd name="connsiteX102" fmla="*/ 1808126 w 2224912"/>
                <a:gd name="connsiteY102" fmla="*/ 3705011 h 3839904"/>
                <a:gd name="connsiteX103" fmla="*/ 1849798 w 2224912"/>
                <a:gd name="connsiteY103" fmla="*/ 3700533 h 3839904"/>
                <a:gd name="connsiteX104" fmla="*/ 1631239 w 2224912"/>
                <a:gd name="connsiteY104" fmla="*/ 2048996 h 3839904"/>
                <a:gd name="connsiteX105" fmla="*/ 1662830 w 2224912"/>
                <a:gd name="connsiteY105" fmla="*/ 2047807 h 3839904"/>
                <a:gd name="connsiteX106" fmla="*/ 1720297 w 2224912"/>
                <a:gd name="connsiteY106" fmla="*/ 2045905 h 3839904"/>
                <a:gd name="connsiteX107" fmla="*/ 2040060 w 2224912"/>
                <a:gd name="connsiteY107" fmla="*/ 2034850 h 3839904"/>
                <a:gd name="connsiteX108" fmla="*/ 2217424 w 2224912"/>
                <a:gd name="connsiteY108" fmla="*/ 1969034 h 3839904"/>
                <a:gd name="connsiteX109" fmla="*/ 2216074 w 2224912"/>
                <a:gd name="connsiteY109" fmla="*/ 1935670 h 3839904"/>
                <a:gd name="connsiteX110" fmla="*/ 2095940 w 2224912"/>
                <a:gd name="connsiteY110" fmla="*/ 1856065 h 3839904"/>
                <a:gd name="connsiteX111" fmla="*/ 2004302 w 2224912"/>
                <a:gd name="connsiteY111" fmla="*/ 1856898 h 3839904"/>
                <a:gd name="connsiteX112" fmla="*/ 2023272 w 2224912"/>
                <a:gd name="connsiteY112" fmla="*/ 1477337 h 3839904"/>
                <a:gd name="connsiteX113" fmla="*/ 2024344 w 2224912"/>
                <a:gd name="connsiteY113" fmla="*/ 1029781 h 3839904"/>
                <a:gd name="connsiteX114" fmla="*/ 2015573 w 2224912"/>
                <a:gd name="connsiteY114" fmla="*/ 880200 h 3839904"/>
                <a:gd name="connsiteX115" fmla="*/ 2001960 w 2224912"/>
                <a:gd name="connsiteY115" fmla="*/ 261388 h 3839904"/>
                <a:gd name="connsiteX116" fmla="*/ 1989816 w 2224912"/>
                <a:gd name="connsiteY116" fmla="*/ 242844 h 3839904"/>
                <a:gd name="connsiteX117" fmla="*/ 1579169 w 2224912"/>
                <a:gd name="connsiteY117" fmla="*/ 199059 h 3839904"/>
                <a:gd name="connsiteX118" fmla="*/ 1190985 w 2224912"/>
                <a:gd name="connsiteY118" fmla="*/ 225211 h 3839904"/>
                <a:gd name="connsiteX119" fmla="*/ 1194120 w 2224912"/>
                <a:gd name="connsiteY119" fmla="*/ 214988 h 3839904"/>
                <a:gd name="connsiteX120" fmla="*/ 1199399 w 2224912"/>
                <a:gd name="connsiteY120" fmla="*/ 168390 h 3839904"/>
                <a:gd name="connsiteX121" fmla="*/ 1192572 w 2224912"/>
                <a:gd name="connsiteY121" fmla="*/ 43019 h 3839904"/>
                <a:gd name="connsiteX122" fmla="*/ 1104427 w 2224912"/>
                <a:gd name="connsiteY122" fmla="*/ -13 h 3839904"/>
                <a:gd name="connsiteX123" fmla="*/ 1025052 w 2224912"/>
                <a:gd name="connsiteY123" fmla="*/ 38977 h 3839904"/>
                <a:gd name="connsiteX124" fmla="*/ 1008184 w 2224912"/>
                <a:gd name="connsiteY124" fmla="*/ 220575 h 3839904"/>
                <a:gd name="connsiteX125" fmla="*/ 1008819 w 2224912"/>
                <a:gd name="connsiteY125" fmla="*/ 238921 h 3839904"/>
                <a:gd name="connsiteX126" fmla="*/ 229793 w 2224912"/>
                <a:gd name="connsiteY126" fmla="*/ 276723 h 3839904"/>
                <a:gd name="connsiteX127" fmla="*/ 214195 w 2224912"/>
                <a:gd name="connsiteY127" fmla="*/ 283577 h 3839904"/>
                <a:gd name="connsiteX128" fmla="*/ 206337 w 2224912"/>
                <a:gd name="connsiteY128" fmla="*/ 1140372 h 3839904"/>
                <a:gd name="connsiteX129" fmla="*/ 209393 w 2224912"/>
                <a:gd name="connsiteY129" fmla="*/ 1308181 h 3839904"/>
                <a:gd name="connsiteX130" fmla="*/ 209552 w 2224912"/>
                <a:gd name="connsiteY130" fmla="*/ 1903812 h 3839904"/>
                <a:gd name="connsiteX131" fmla="*/ 22306 w 2224912"/>
                <a:gd name="connsiteY131" fmla="*/ 1932303 h 3839904"/>
                <a:gd name="connsiteX132" fmla="*/ 13893 w 2224912"/>
                <a:gd name="connsiteY132" fmla="*/ 2076931 h 3839904"/>
                <a:gd name="connsiteX133" fmla="*/ 537292 w 2224912"/>
                <a:gd name="connsiteY133" fmla="*/ 2090324 h 3839904"/>
                <a:gd name="connsiteX134" fmla="*/ 261106 w 2224912"/>
                <a:gd name="connsiteY134" fmla="*/ 3816197 h 3839904"/>
                <a:gd name="connsiteX135" fmla="*/ 276902 w 2224912"/>
                <a:gd name="connsiteY135" fmla="*/ 3839377 h 3839904"/>
                <a:gd name="connsiteX136" fmla="*/ 281386 w 2224912"/>
                <a:gd name="connsiteY136" fmla="*/ 3839892 h 3839904"/>
                <a:gd name="connsiteX137" fmla="*/ 301072 w 2224912"/>
                <a:gd name="connsiteY137" fmla="*/ 3825113 h 3839904"/>
                <a:gd name="connsiteX138" fmla="*/ 508161 w 2224912"/>
                <a:gd name="connsiteY138" fmla="*/ 3112035 h 3839904"/>
                <a:gd name="connsiteX139" fmla="*/ 578646 w 2224912"/>
                <a:gd name="connsiteY139" fmla="*/ 2899886 h 3839904"/>
                <a:gd name="connsiteX140" fmla="*/ 663498 w 2224912"/>
                <a:gd name="connsiteY140" fmla="*/ 2635791 h 3839904"/>
                <a:gd name="connsiteX141" fmla="*/ 708504 w 2224912"/>
                <a:gd name="connsiteY141" fmla="*/ 2457165 h 3839904"/>
                <a:gd name="connsiteX142" fmla="*/ 803595 w 2224912"/>
                <a:gd name="connsiteY142" fmla="*/ 2094722 h 3839904"/>
                <a:gd name="connsiteX143" fmla="*/ 802246 w 2224912"/>
                <a:gd name="connsiteY143" fmla="*/ 2080299 h 3839904"/>
                <a:gd name="connsiteX144" fmla="*/ 1010724 w 2224912"/>
                <a:gd name="connsiteY144" fmla="*/ 2072454 h 3839904"/>
                <a:gd name="connsiteX145" fmla="*/ 1090377 w 2224912"/>
                <a:gd name="connsiteY145" fmla="*/ 3145161 h 3839904"/>
                <a:gd name="connsiteX146" fmla="*/ 1111015 w 2224912"/>
                <a:gd name="connsiteY146" fmla="*/ 3164101 h 3839904"/>
                <a:gd name="connsiteX147" fmla="*/ 1131335 w 2224912"/>
                <a:gd name="connsiteY147" fmla="*/ 3144844 h 3839904"/>
                <a:gd name="connsiteX148" fmla="*/ 1193327 w 2224912"/>
                <a:gd name="connsiteY148" fmla="*/ 2065519 h 3839904"/>
                <a:gd name="connsiteX149" fmla="*/ 1372476 w 2224912"/>
                <a:gd name="connsiteY149" fmla="*/ 2058783 h 3839904"/>
                <a:gd name="connsiteX150" fmla="*/ 1580082 w 2224912"/>
                <a:gd name="connsiteY150" fmla="*/ 2908762 h 3839904"/>
                <a:gd name="connsiteX151" fmla="*/ 1711090 w 2224912"/>
                <a:gd name="connsiteY151" fmla="*/ 3375337 h 3839904"/>
                <a:gd name="connsiteX152" fmla="*/ 1808126 w 2224912"/>
                <a:gd name="connsiteY152" fmla="*/ 3705011 h 3839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2224912" h="3839904">
                  <a:moveTo>
                    <a:pt x="1842376" y="3722803"/>
                  </a:moveTo>
                  <a:cubicBezTo>
                    <a:pt x="1874285" y="3719554"/>
                    <a:pt x="1676522" y="3744517"/>
                    <a:pt x="1821421" y="3725180"/>
                  </a:cubicBezTo>
                  <a:cubicBezTo>
                    <a:pt x="1824081" y="3726409"/>
                    <a:pt x="1826898" y="3727241"/>
                    <a:pt x="1829954" y="3727241"/>
                  </a:cubicBezTo>
                  <a:cubicBezTo>
                    <a:pt x="1831225" y="3727241"/>
                    <a:pt x="1832574" y="3727122"/>
                    <a:pt x="1833883" y="3726924"/>
                  </a:cubicBezTo>
                  <a:cubicBezTo>
                    <a:pt x="1837138" y="3726250"/>
                    <a:pt x="1839916" y="3724705"/>
                    <a:pt x="1842376" y="3722803"/>
                  </a:cubicBezTo>
                  <a:close/>
                  <a:moveTo>
                    <a:pt x="1773797" y="3439490"/>
                  </a:moveTo>
                  <a:cubicBezTo>
                    <a:pt x="1773836" y="3439450"/>
                    <a:pt x="1773836" y="3439410"/>
                    <a:pt x="1773876" y="3439370"/>
                  </a:cubicBezTo>
                  <a:lnTo>
                    <a:pt x="1773916" y="3439925"/>
                  </a:lnTo>
                  <a:cubicBezTo>
                    <a:pt x="1773876" y="3439767"/>
                    <a:pt x="1773836" y="3439648"/>
                    <a:pt x="1773797" y="3439490"/>
                  </a:cubicBezTo>
                  <a:close/>
                  <a:moveTo>
                    <a:pt x="1507652" y="2053671"/>
                  </a:moveTo>
                  <a:lnTo>
                    <a:pt x="1590043" y="2050541"/>
                  </a:lnTo>
                  <a:lnTo>
                    <a:pt x="1749309" y="3253929"/>
                  </a:lnTo>
                  <a:cubicBezTo>
                    <a:pt x="1685532" y="2850634"/>
                    <a:pt x="1605521" y="2450191"/>
                    <a:pt x="1507652" y="2053671"/>
                  </a:cubicBezTo>
                  <a:close/>
                  <a:moveTo>
                    <a:pt x="1620127" y="2899807"/>
                  </a:moveTo>
                  <a:cubicBezTo>
                    <a:pt x="1555554" y="2613284"/>
                    <a:pt x="1486340" y="2330130"/>
                    <a:pt x="1414466" y="2057198"/>
                  </a:cubicBezTo>
                  <a:lnTo>
                    <a:pt x="1465901" y="2055216"/>
                  </a:lnTo>
                  <a:cubicBezTo>
                    <a:pt x="1558849" y="2430696"/>
                    <a:pt x="1635723" y="2809583"/>
                    <a:pt x="1698073" y="3191125"/>
                  </a:cubicBezTo>
                  <a:cubicBezTo>
                    <a:pt x="1669299" y="3094164"/>
                    <a:pt x="1641915" y="2996451"/>
                    <a:pt x="1620127" y="2899807"/>
                  </a:cubicBezTo>
                  <a:close/>
                  <a:moveTo>
                    <a:pt x="1029616" y="2030887"/>
                  </a:moveTo>
                  <a:cubicBezTo>
                    <a:pt x="1029100" y="2030887"/>
                    <a:pt x="1028703" y="2030690"/>
                    <a:pt x="1028187" y="2030729"/>
                  </a:cubicBezTo>
                  <a:cubicBezTo>
                    <a:pt x="1027909" y="2030769"/>
                    <a:pt x="1027631" y="2030927"/>
                    <a:pt x="1027314" y="2030966"/>
                  </a:cubicBezTo>
                  <a:lnTo>
                    <a:pt x="133630" y="2064568"/>
                  </a:lnTo>
                  <a:cubicBezTo>
                    <a:pt x="125057" y="2064925"/>
                    <a:pt x="116485" y="2065836"/>
                    <a:pt x="107952" y="2066747"/>
                  </a:cubicBezTo>
                  <a:cubicBezTo>
                    <a:pt x="99141" y="2067698"/>
                    <a:pt x="90450" y="2068689"/>
                    <a:pt x="82076" y="2068689"/>
                  </a:cubicBezTo>
                  <a:cubicBezTo>
                    <a:pt x="64931" y="2068689"/>
                    <a:pt x="55445" y="2064410"/>
                    <a:pt x="47032" y="2052800"/>
                  </a:cubicBezTo>
                  <a:cubicBezTo>
                    <a:pt x="43856" y="2048401"/>
                    <a:pt x="41952" y="2039565"/>
                    <a:pt x="40920" y="2029342"/>
                  </a:cubicBezTo>
                  <a:cubicBezTo>
                    <a:pt x="753351" y="2010996"/>
                    <a:pt x="1465782" y="1992690"/>
                    <a:pt x="2178213" y="1974343"/>
                  </a:cubicBezTo>
                  <a:cubicBezTo>
                    <a:pt x="2178371" y="1978900"/>
                    <a:pt x="2178609" y="1983140"/>
                    <a:pt x="2178649" y="1988291"/>
                  </a:cubicBezTo>
                  <a:cubicBezTo>
                    <a:pt x="2105148" y="1992254"/>
                    <a:pt x="1819834" y="2001645"/>
                    <a:pt x="1718948" y="2004973"/>
                  </a:cubicBezTo>
                  <a:lnTo>
                    <a:pt x="1029616" y="2030887"/>
                  </a:lnTo>
                  <a:close/>
                  <a:moveTo>
                    <a:pt x="1126969" y="2505705"/>
                  </a:moveTo>
                  <a:cubicBezTo>
                    <a:pt x="1121532" y="2360006"/>
                    <a:pt x="1116135" y="2214348"/>
                    <a:pt x="1110697" y="2068649"/>
                  </a:cubicBezTo>
                  <a:lnTo>
                    <a:pt x="1152131" y="2067104"/>
                  </a:lnTo>
                  <a:lnTo>
                    <a:pt x="1126969" y="2505705"/>
                  </a:lnTo>
                  <a:close/>
                  <a:moveTo>
                    <a:pt x="1051801" y="2070908"/>
                  </a:moveTo>
                  <a:lnTo>
                    <a:pt x="1069740" y="2070195"/>
                  </a:lnTo>
                  <a:cubicBezTo>
                    <a:pt x="1075772" y="2232099"/>
                    <a:pt x="1081805" y="2394044"/>
                    <a:pt x="1087797" y="2555948"/>
                  </a:cubicBezTo>
                  <a:lnTo>
                    <a:pt x="1051801" y="2070908"/>
                  </a:lnTo>
                  <a:close/>
                  <a:moveTo>
                    <a:pt x="764185" y="2083310"/>
                  </a:moveTo>
                  <a:cubicBezTo>
                    <a:pt x="729181" y="2203887"/>
                    <a:pt x="698423" y="2327633"/>
                    <a:pt x="668657" y="2447299"/>
                  </a:cubicBezTo>
                  <a:cubicBezTo>
                    <a:pt x="653894" y="2506775"/>
                    <a:pt x="639090" y="2566250"/>
                    <a:pt x="623771" y="2625568"/>
                  </a:cubicBezTo>
                  <a:cubicBezTo>
                    <a:pt x="600832" y="2714247"/>
                    <a:pt x="569875" y="2801698"/>
                    <a:pt x="539991" y="2886256"/>
                  </a:cubicBezTo>
                  <a:cubicBezTo>
                    <a:pt x="515424" y="2955757"/>
                    <a:pt x="489945" y="3027635"/>
                    <a:pt x="468751" y="3100662"/>
                  </a:cubicBezTo>
                  <a:lnTo>
                    <a:pt x="464783" y="3114214"/>
                  </a:lnTo>
                  <a:cubicBezTo>
                    <a:pt x="539832" y="2770989"/>
                    <a:pt x="614841" y="2427764"/>
                    <a:pt x="689850" y="2084539"/>
                  </a:cubicBezTo>
                  <a:lnTo>
                    <a:pt x="765019" y="2081685"/>
                  </a:lnTo>
                  <a:cubicBezTo>
                    <a:pt x="764781" y="2082320"/>
                    <a:pt x="764344" y="2082716"/>
                    <a:pt x="764185" y="2083310"/>
                  </a:cubicBezTo>
                  <a:close/>
                  <a:moveTo>
                    <a:pt x="578527" y="2092305"/>
                  </a:moveTo>
                  <a:cubicBezTo>
                    <a:pt x="578726" y="2091037"/>
                    <a:pt x="578408" y="2089928"/>
                    <a:pt x="578368" y="2088778"/>
                  </a:cubicBezTo>
                  <a:lnTo>
                    <a:pt x="647583" y="2086123"/>
                  </a:lnTo>
                  <a:cubicBezTo>
                    <a:pt x="562851" y="2473688"/>
                    <a:pt x="478157" y="2861174"/>
                    <a:pt x="393464" y="3248699"/>
                  </a:cubicBezTo>
                  <a:lnTo>
                    <a:pt x="578527" y="2092305"/>
                  </a:lnTo>
                  <a:close/>
                  <a:moveTo>
                    <a:pt x="353856" y="3496271"/>
                  </a:moveTo>
                  <a:lnTo>
                    <a:pt x="354491" y="3492189"/>
                  </a:lnTo>
                  <a:cubicBezTo>
                    <a:pt x="354650" y="3492308"/>
                    <a:pt x="354809" y="3492348"/>
                    <a:pt x="354967" y="3492428"/>
                  </a:cubicBezTo>
                  <a:lnTo>
                    <a:pt x="353856" y="3496271"/>
                  </a:lnTo>
                  <a:close/>
                  <a:moveTo>
                    <a:pt x="49175" y="1968123"/>
                  </a:moveTo>
                  <a:cubicBezTo>
                    <a:pt x="52945" y="1964952"/>
                    <a:pt x="69892" y="1961307"/>
                    <a:pt x="92236" y="1956473"/>
                  </a:cubicBezTo>
                  <a:cubicBezTo>
                    <a:pt x="125970" y="1949222"/>
                    <a:pt x="164546" y="1945537"/>
                    <a:pt x="211298" y="1944744"/>
                  </a:cubicBezTo>
                  <a:cubicBezTo>
                    <a:pt x="214434" y="1951996"/>
                    <a:pt x="221657" y="1957107"/>
                    <a:pt x="230110" y="1957107"/>
                  </a:cubicBezTo>
                  <a:cubicBezTo>
                    <a:pt x="238524" y="1957107"/>
                    <a:pt x="245747" y="1951996"/>
                    <a:pt x="248882" y="1944744"/>
                  </a:cubicBezTo>
                  <a:cubicBezTo>
                    <a:pt x="269996" y="1945022"/>
                    <a:pt x="291189" y="1945418"/>
                    <a:pt x="312263" y="1946052"/>
                  </a:cubicBezTo>
                  <a:cubicBezTo>
                    <a:pt x="349292" y="1947241"/>
                    <a:pt x="386201" y="1948350"/>
                    <a:pt x="422039" y="1947439"/>
                  </a:cubicBezTo>
                  <a:cubicBezTo>
                    <a:pt x="653695" y="1941455"/>
                    <a:pt x="885470" y="1935988"/>
                    <a:pt x="1117166" y="1930599"/>
                  </a:cubicBezTo>
                  <a:lnTo>
                    <a:pt x="1840829" y="1913362"/>
                  </a:lnTo>
                  <a:cubicBezTo>
                    <a:pt x="1875714" y="1912530"/>
                    <a:pt x="1910718" y="1908329"/>
                    <a:pt x="1944572" y="1904248"/>
                  </a:cubicBezTo>
                  <a:cubicBezTo>
                    <a:pt x="1993348" y="1898384"/>
                    <a:pt x="2043354" y="1892242"/>
                    <a:pt x="2092170" y="1896878"/>
                  </a:cubicBezTo>
                  <a:cubicBezTo>
                    <a:pt x="2141581" y="1901396"/>
                    <a:pt x="2162893" y="1908964"/>
                    <a:pt x="2172061" y="1933531"/>
                  </a:cubicBezTo>
                  <a:cubicBezTo>
                    <a:pt x="1462011" y="1951837"/>
                    <a:pt x="751962" y="1970104"/>
                    <a:pt x="41912" y="1988371"/>
                  </a:cubicBezTo>
                  <a:cubicBezTo>
                    <a:pt x="43460" y="1978742"/>
                    <a:pt x="45841" y="1970936"/>
                    <a:pt x="49175" y="1968123"/>
                  </a:cubicBezTo>
                  <a:close/>
                  <a:moveTo>
                    <a:pt x="244557" y="317694"/>
                  </a:moveTo>
                  <a:cubicBezTo>
                    <a:pt x="508915" y="317021"/>
                    <a:pt x="772798" y="298080"/>
                    <a:pt x="1029695" y="278427"/>
                  </a:cubicBezTo>
                  <a:lnTo>
                    <a:pt x="1029854" y="278427"/>
                  </a:lnTo>
                  <a:cubicBezTo>
                    <a:pt x="1051483" y="276762"/>
                    <a:pt x="1073470" y="275138"/>
                    <a:pt x="1095021" y="273513"/>
                  </a:cubicBezTo>
                  <a:cubicBezTo>
                    <a:pt x="1253850" y="261229"/>
                    <a:pt x="1418157" y="248589"/>
                    <a:pt x="1581312" y="239991"/>
                  </a:cubicBezTo>
                  <a:cubicBezTo>
                    <a:pt x="1703510" y="233532"/>
                    <a:pt x="1841543" y="226281"/>
                    <a:pt x="1961042" y="275098"/>
                  </a:cubicBezTo>
                  <a:cubicBezTo>
                    <a:pt x="1962987" y="519421"/>
                    <a:pt x="1967194" y="707041"/>
                    <a:pt x="1974536" y="881943"/>
                  </a:cubicBezTo>
                  <a:cubicBezTo>
                    <a:pt x="1976679" y="931434"/>
                    <a:pt x="1980013" y="981796"/>
                    <a:pt x="1983387" y="1032515"/>
                  </a:cubicBezTo>
                  <a:cubicBezTo>
                    <a:pt x="1993149" y="1178689"/>
                    <a:pt x="2003230" y="1329855"/>
                    <a:pt x="1982632" y="1471433"/>
                  </a:cubicBezTo>
                  <a:cubicBezTo>
                    <a:pt x="1963900" y="1600846"/>
                    <a:pt x="1963304" y="1726454"/>
                    <a:pt x="1963265" y="1860900"/>
                  </a:cubicBezTo>
                  <a:cubicBezTo>
                    <a:pt x="1955407" y="1861771"/>
                    <a:pt x="1947509" y="1862643"/>
                    <a:pt x="1939690" y="1863594"/>
                  </a:cubicBezTo>
                  <a:cubicBezTo>
                    <a:pt x="1906829" y="1867556"/>
                    <a:pt x="1872817" y="1871598"/>
                    <a:pt x="1839876" y="1872390"/>
                  </a:cubicBezTo>
                  <a:lnTo>
                    <a:pt x="1116174" y="1889667"/>
                  </a:lnTo>
                  <a:cubicBezTo>
                    <a:pt x="884478" y="1895095"/>
                    <a:pt x="652703" y="1900484"/>
                    <a:pt x="420968" y="1906467"/>
                  </a:cubicBezTo>
                  <a:cubicBezTo>
                    <a:pt x="385725" y="1907418"/>
                    <a:pt x="349768" y="1906230"/>
                    <a:pt x="313534" y="1905160"/>
                  </a:cubicBezTo>
                  <a:cubicBezTo>
                    <a:pt x="292618" y="1904486"/>
                    <a:pt x="271584" y="1904130"/>
                    <a:pt x="250589" y="1903852"/>
                  </a:cubicBezTo>
                  <a:lnTo>
                    <a:pt x="250391" y="1308181"/>
                  </a:lnTo>
                  <a:cubicBezTo>
                    <a:pt x="250391" y="1284961"/>
                    <a:pt x="249081" y="1222632"/>
                    <a:pt x="247374" y="1139540"/>
                  </a:cubicBezTo>
                  <a:cubicBezTo>
                    <a:pt x="242651" y="915228"/>
                    <a:pt x="231976" y="404709"/>
                    <a:pt x="244557" y="317694"/>
                  </a:cubicBezTo>
                  <a:close/>
                  <a:moveTo>
                    <a:pt x="1059342" y="61444"/>
                  </a:moveTo>
                  <a:cubicBezTo>
                    <a:pt x="1061604" y="57997"/>
                    <a:pt x="1064580" y="55699"/>
                    <a:pt x="1067517" y="53321"/>
                  </a:cubicBezTo>
                  <a:cubicBezTo>
                    <a:pt x="1066525" y="113787"/>
                    <a:pt x="1065533" y="174254"/>
                    <a:pt x="1064541" y="234721"/>
                  </a:cubicBezTo>
                  <a:cubicBezTo>
                    <a:pt x="1059580" y="235077"/>
                    <a:pt x="1054658" y="235434"/>
                    <a:pt x="1049737" y="235830"/>
                  </a:cubicBezTo>
                  <a:cubicBezTo>
                    <a:pt x="1049578" y="230481"/>
                    <a:pt x="1049420" y="225092"/>
                    <a:pt x="1049181" y="219069"/>
                  </a:cubicBezTo>
                  <a:cubicBezTo>
                    <a:pt x="1047396" y="172075"/>
                    <a:pt x="1044141" y="84584"/>
                    <a:pt x="1059342" y="61444"/>
                  </a:cubicBezTo>
                  <a:close/>
                  <a:moveTo>
                    <a:pt x="1108752" y="41355"/>
                  </a:moveTo>
                  <a:cubicBezTo>
                    <a:pt x="1129985" y="42504"/>
                    <a:pt x="1149472" y="51538"/>
                    <a:pt x="1157886" y="64891"/>
                  </a:cubicBezTo>
                  <a:cubicBezTo>
                    <a:pt x="1170665" y="85060"/>
                    <a:pt x="1164117" y="127854"/>
                    <a:pt x="1158838" y="162208"/>
                  </a:cubicBezTo>
                  <a:cubicBezTo>
                    <a:pt x="1155901" y="181426"/>
                    <a:pt x="1153084" y="199613"/>
                    <a:pt x="1153084" y="214988"/>
                  </a:cubicBezTo>
                  <a:cubicBezTo>
                    <a:pt x="1153084" y="219862"/>
                    <a:pt x="1155028" y="224181"/>
                    <a:pt x="1157886" y="227707"/>
                  </a:cubicBezTo>
                  <a:cubicBezTo>
                    <a:pt x="1140542" y="229015"/>
                    <a:pt x="1123000" y="230323"/>
                    <a:pt x="1105617" y="231630"/>
                  </a:cubicBezTo>
                  <a:cubicBezTo>
                    <a:pt x="1106649" y="168191"/>
                    <a:pt x="1107721" y="104793"/>
                    <a:pt x="1108752" y="41355"/>
                  </a:cubicBezTo>
                  <a:close/>
                  <a:moveTo>
                    <a:pt x="1808126" y="3705011"/>
                  </a:moveTo>
                  <a:cubicBezTo>
                    <a:pt x="1666918" y="3726012"/>
                    <a:pt x="1880437" y="3697799"/>
                    <a:pt x="1849798" y="3700533"/>
                  </a:cubicBezTo>
                  <a:lnTo>
                    <a:pt x="1631239" y="2048996"/>
                  </a:lnTo>
                  <a:lnTo>
                    <a:pt x="1662830" y="2047807"/>
                  </a:lnTo>
                  <a:lnTo>
                    <a:pt x="1720297" y="2045905"/>
                  </a:lnTo>
                  <a:cubicBezTo>
                    <a:pt x="1826859" y="2042418"/>
                    <a:pt x="1933499" y="2039209"/>
                    <a:pt x="2040060" y="2034850"/>
                  </a:cubicBezTo>
                  <a:cubicBezTo>
                    <a:pt x="2103917" y="2032234"/>
                    <a:pt x="2208296" y="2047450"/>
                    <a:pt x="2217424" y="1969034"/>
                  </a:cubicBezTo>
                  <a:cubicBezTo>
                    <a:pt x="2227822" y="1960594"/>
                    <a:pt x="2227425" y="1942605"/>
                    <a:pt x="2216074" y="1935670"/>
                  </a:cubicBezTo>
                  <a:cubicBezTo>
                    <a:pt x="2204763" y="1881227"/>
                    <a:pt x="2151027" y="1861137"/>
                    <a:pt x="2095940" y="1856065"/>
                  </a:cubicBezTo>
                  <a:cubicBezTo>
                    <a:pt x="2065381" y="1853252"/>
                    <a:pt x="2034703" y="1854401"/>
                    <a:pt x="2004302" y="1856898"/>
                  </a:cubicBezTo>
                  <a:cubicBezTo>
                    <a:pt x="2004342" y="1726851"/>
                    <a:pt x="2004976" y="1603302"/>
                    <a:pt x="2023272" y="1477337"/>
                  </a:cubicBezTo>
                  <a:cubicBezTo>
                    <a:pt x="2044465" y="1331441"/>
                    <a:pt x="2034226" y="1178094"/>
                    <a:pt x="2024344" y="1029781"/>
                  </a:cubicBezTo>
                  <a:cubicBezTo>
                    <a:pt x="2020970" y="979419"/>
                    <a:pt x="2017597" y="929413"/>
                    <a:pt x="2015573" y="880200"/>
                  </a:cubicBezTo>
                  <a:cubicBezTo>
                    <a:pt x="2008032" y="702643"/>
                    <a:pt x="2003826" y="511773"/>
                    <a:pt x="2001960" y="261388"/>
                  </a:cubicBezTo>
                  <a:cubicBezTo>
                    <a:pt x="2001881" y="253384"/>
                    <a:pt x="1997118" y="246133"/>
                    <a:pt x="1989816" y="242844"/>
                  </a:cubicBezTo>
                  <a:cubicBezTo>
                    <a:pt x="1858569" y="184398"/>
                    <a:pt x="1710217" y="192244"/>
                    <a:pt x="1579169" y="199059"/>
                  </a:cubicBezTo>
                  <a:cubicBezTo>
                    <a:pt x="1449034" y="205953"/>
                    <a:pt x="1319017" y="215464"/>
                    <a:pt x="1190985" y="225211"/>
                  </a:cubicBezTo>
                  <a:cubicBezTo>
                    <a:pt x="1192771" y="222160"/>
                    <a:pt x="1194120" y="218792"/>
                    <a:pt x="1194120" y="214988"/>
                  </a:cubicBezTo>
                  <a:cubicBezTo>
                    <a:pt x="1194120" y="202704"/>
                    <a:pt x="1196660" y="186062"/>
                    <a:pt x="1199399" y="168390"/>
                  </a:cubicBezTo>
                  <a:cubicBezTo>
                    <a:pt x="1206027" y="125160"/>
                    <a:pt x="1213567" y="76144"/>
                    <a:pt x="1192572" y="43019"/>
                  </a:cubicBezTo>
                  <a:cubicBezTo>
                    <a:pt x="1176261" y="17223"/>
                    <a:pt x="1142130" y="344"/>
                    <a:pt x="1104427" y="-13"/>
                  </a:cubicBezTo>
                  <a:cubicBezTo>
                    <a:pt x="1070256" y="-13"/>
                    <a:pt x="1041323" y="14172"/>
                    <a:pt x="1025052" y="38977"/>
                  </a:cubicBezTo>
                  <a:cubicBezTo>
                    <a:pt x="1004335" y="70479"/>
                    <a:pt x="1005168" y="139860"/>
                    <a:pt x="1008184" y="220575"/>
                  </a:cubicBezTo>
                  <a:cubicBezTo>
                    <a:pt x="1008422" y="227153"/>
                    <a:pt x="1008661" y="233215"/>
                    <a:pt x="1008819" y="238921"/>
                  </a:cubicBezTo>
                  <a:cubicBezTo>
                    <a:pt x="753589" y="258376"/>
                    <a:pt x="491691" y="276723"/>
                    <a:pt x="229793" y="276723"/>
                  </a:cubicBezTo>
                  <a:cubicBezTo>
                    <a:pt x="224356" y="276802"/>
                    <a:pt x="218005" y="279655"/>
                    <a:pt x="214195" y="283577"/>
                  </a:cubicBezTo>
                  <a:cubicBezTo>
                    <a:pt x="198956" y="299388"/>
                    <a:pt x="190145" y="367541"/>
                    <a:pt x="206337" y="1140372"/>
                  </a:cubicBezTo>
                  <a:cubicBezTo>
                    <a:pt x="208044" y="1223068"/>
                    <a:pt x="209393" y="1285120"/>
                    <a:pt x="209393" y="1308181"/>
                  </a:cubicBezTo>
                  <a:lnTo>
                    <a:pt x="209552" y="1903812"/>
                  </a:lnTo>
                  <a:cubicBezTo>
                    <a:pt x="153275" y="1904843"/>
                    <a:pt x="55803" y="1885982"/>
                    <a:pt x="22306" y="1932303"/>
                  </a:cubicBezTo>
                  <a:cubicBezTo>
                    <a:pt x="-633" y="1964041"/>
                    <a:pt x="-9801" y="2044598"/>
                    <a:pt x="13893" y="2076931"/>
                  </a:cubicBezTo>
                  <a:cubicBezTo>
                    <a:pt x="47032" y="2122142"/>
                    <a:pt x="534910" y="2105143"/>
                    <a:pt x="537292" y="2090324"/>
                  </a:cubicBezTo>
                  <a:cubicBezTo>
                    <a:pt x="537252" y="2090522"/>
                    <a:pt x="261106" y="3816197"/>
                    <a:pt x="261106" y="3816197"/>
                  </a:cubicBezTo>
                  <a:cubicBezTo>
                    <a:pt x="259399" y="3826895"/>
                    <a:pt x="266305" y="3837039"/>
                    <a:pt x="276902" y="3839377"/>
                  </a:cubicBezTo>
                  <a:cubicBezTo>
                    <a:pt x="278410" y="3839733"/>
                    <a:pt x="279879" y="3839892"/>
                    <a:pt x="281386" y="3839892"/>
                  </a:cubicBezTo>
                  <a:cubicBezTo>
                    <a:pt x="290356" y="3839892"/>
                    <a:pt x="298492" y="3834067"/>
                    <a:pt x="301072" y="3825113"/>
                  </a:cubicBezTo>
                  <a:lnTo>
                    <a:pt x="508161" y="3112035"/>
                  </a:lnTo>
                  <a:cubicBezTo>
                    <a:pt x="529037" y="3040196"/>
                    <a:pt x="554278" y="2968872"/>
                    <a:pt x="578646" y="2899886"/>
                  </a:cubicBezTo>
                  <a:cubicBezTo>
                    <a:pt x="608888" y="2814496"/>
                    <a:pt x="640122" y="2726214"/>
                    <a:pt x="663498" y="2635791"/>
                  </a:cubicBezTo>
                  <a:cubicBezTo>
                    <a:pt x="678857" y="2576355"/>
                    <a:pt x="693661" y="2516799"/>
                    <a:pt x="708504" y="2457165"/>
                  </a:cubicBezTo>
                  <a:cubicBezTo>
                    <a:pt x="738150" y="2337896"/>
                    <a:pt x="768789" y="2214546"/>
                    <a:pt x="803595" y="2094722"/>
                  </a:cubicBezTo>
                  <a:cubicBezTo>
                    <a:pt x="805024" y="2089729"/>
                    <a:pt x="804309" y="2084658"/>
                    <a:pt x="802246" y="2080299"/>
                  </a:cubicBezTo>
                  <a:lnTo>
                    <a:pt x="1010724" y="2072454"/>
                  </a:lnTo>
                  <a:lnTo>
                    <a:pt x="1090377" y="3145161"/>
                  </a:lnTo>
                  <a:cubicBezTo>
                    <a:pt x="1091171" y="3155859"/>
                    <a:pt x="1100101" y="3164101"/>
                    <a:pt x="1111015" y="3164101"/>
                  </a:cubicBezTo>
                  <a:cubicBezTo>
                    <a:pt x="1121810" y="3164061"/>
                    <a:pt x="1130700" y="3155622"/>
                    <a:pt x="1131335" y="3144844"/>
                  </a:cubicBezTo>
                  <a:lnTo>
                    <a:pt x="1193327" y="2065519"/>
                  </a:lnTo>
                  <a:lnTo>
                    <a:pt x="1372476" y="2058783"/>
                  </a:lnTo>
                  <a:cubicBezTo>
                    <a:pt x="1445065" y="2333894"/>
                    <a:pt x="1514954" y="2619664"/>
                    <a:pt x="1580082" y="2908762"/>
                  </a:cubicBezTo>
                  <a:cubicBezTo>
                    <a:pt x="1615205" y="3064525"/>
                    <a:pt x="1663941" y="3222507"/>
                    <a:pt x="1711090" y="3375337"/>
                  </a:cubicBezTo>
                  <a:cubicBezTo>
                    <a:pt x="1744507" y="3483432"/>
                    <a:pt x="1778837" y="3595173"/>
                    <a:pt x="1808126" y="3705011"/>
                  </a:cubicBezTo>
                  <a:close/>
                </a:path>
              </a:pathLst>
            </a:custGeom>
            <a:grpFill/>
            <a:ln w="39688" cap="flat">
              <a:noFill/>
              <a:prstDash val="solid"/>
              <a:round/>
            </a:ln>
          </p:spPr>
          <p:txBody>
            <a:bodyPr rtlCol="0" anchor="ctr"/>
            <a:lstStyle/>
            <a:p>
              <a:endParaRPr lang="x-none"/>
            </a:p>
          </p:txBody>
        </p:sp>
      </p:grpSp>
      <p:sp>
        <p:nvSpPr>
          <p:cNvPr id="96" name="TextBox 95">
            <a:extLst>
              <a:ext uri="{FF2B5EF4-FFF2-40B4-BE49-F238E27FC236}">
                <a16:creationId xmlns:a16="http://schemas.microsoft.com/office/drawing/2014/main" xmlns="" id="{0BBF29FB-B505-D947-B872-02C53C216B56}"/>
              </a:ext>
            </a:extLst>
          </p:cNvPr>
          <p:cNvSpPr txBox="1"/>
          <p:nvPr/>
        </p:nvSpPr>
        <p:spPr>
          <a:xfrm>
            <a:off x="2043757" y="2428604"/>
            <a:ext cx="3684292" cy="1569660"/>
          </a:xfrm>
          <a:prstGeom prst="rect">
            <a:avLst/>
          </a:prstGeom>
          <a:noFill/>
        </p:spPr>
        <p:txBody>
          <a:bodyPr wrap="square" rtlCol="0">
            <a:spAutoFit/>
          </a:bodyPr>
          <a:lstStyle/>
          <a:p>
            <a:pPr algn="ctr"/>
            <a:r>
              <a:rPr lang="en-US" sz="2400" dirty="0">
                <a:latin typeface="Arial Rounded MT Bold" panose="020F0704030504030204" pitchFamily="34" charset="0"/>
                <a:ea typeface="+mn-lt"/>
                <a:cs typeface="+mn-lt"/>
              </a:rPr>
              <a:t>Evaluating the utilization of water and its associated expenses</a:t>
            </a:r>
            <a:endParaRPr lang="x-none" sz="2400" dirty="0">
              <a:latin typeface="Arial Rounded MT Bold" panose="020F0704030504030204" pitchFamily="34" charset="0"/>
            </a:endParaRPr>
          </a:p>
        </p:txBody>
      </p:sp>
      <p:sp>
        <p:nvSpPr>
          <p:cNvPr id="97" name="TextBox 96">
            <a:extLst>
              <a:ext uri="{FF2B5EF4-FFF2-40B4-BE49-F238E27FC236}">
                <a16:creationId xmlns:a16="http://schemas.microsoft.com/office/drawing/2014/main" xmlns="" id="{0BBF29FB-B505-D947-B872-02C53C216B56}"/>
              </a:ext>
            </a:extLst>
          </p:cNvPr>
          <p:cNvSpPr txBox="1"/>
          <p:nvPr/>
        </p:nvSpPr>
        <p:spPr>
          <a:xfrm>
            <a:off x="7426321" y="1668189"/>
            <a:ext cx="3684292" cy="1200329"/>
          </a:xfrm>
          <a:prstGeom prst="rect">
            <a:avLst/>
          </a:prstGeom>
          <a:noFill/>
        </p:spPr>
        <p:txBody>
          <a:bodyPr wrap="square" rtlCol="0">
            <a:spAutoFit/>
          </a:bodyPr>
          <a:lstStyle/>
          <a:p>
            <a:pPr algn="ctr"/>
            <a:r>
              <a:rPr lang="en-US" sz="2400" dirty="0">
                <a:latin typeface="Arial Rounded MT Bold" panose="020F0704030504030204" pitchFamily="34" charset="0"/>
              </a:rPr>
              <a:t>Analyzing Air Quality Trends on demographics</a:t>
            </a:r>
            <a:endParaRPr lang="x-none" sz="2400" dirty="0">
              <a:solidFill>
                <a:schemeClr val="tx1">
                  <a:lumMod val="75000"/>
                  <a:lumOff val="25000"/>
                </a:schemeClr>
              </a:solidFill>
              <a:latin typeface="Arial Rounded MT Bold" panose="020F0704030504030204" pitchFamily="34" charset="0"/>
            </a:endParaRPr>
          </a:p>
        </p:txBody>
      </p:sp>
      <p:sp>
        <p:nvSpPr>
          <p:cNvPr id="98" name="TextBox 97">
            <a:extLst>
              <a:ext uri="{FF2B5EF4-FFF2-40B4-BE49-F238E27FC236}">
                <a16:creationId xmlns:a16="http://schemas.microsoft.com/office/drawing/2014/main" xmlns="" id="{0BBF29FB-B505-D947-B872-02C53C216B56}"/>
              </a:ext>
            </a:extLst>
          </p:cNvPr>
          <p:cNvSpPr txBox="1"/>
          <p:nvPr/>
        </p:nvSpPr>
        <p:spPr>
          <a:xfrm>
            <a:off x="7679486" y="4962124"/>
            <a:ext cx="3684292" cy="830997"/>
          </a:xfrm>
          <a:prstGeom prst="rect">
            <a:avLst/>
          </a:prstGeom>
          <a:noFill/>
        </p:spPr>
        <p:txBody>
          <a:bodyPr wrap="square" rtlCol="0">
            <a:spAutoFit/>
          </a:bodyPr>
          <a:lstStyle/>
          <a:p>
            <a:pPr algn="ctr"/>
            <a:r>
              <a:rPr lang="en-US" sz="2400" dirty="0">
                <a:latin typeface="Arial Rounded MT Bold" panose="020F0704030504030204" pitchFamily="34" charset="0"/>
              </a:rPr>
              <a:t>Understanding Trends in Law Enforcement</a:t>
            </a:r>
            <a:endParaRPr lang="x-none" sz="2400" dirty="0">
              <a:solidFill>
                <a:schemeClr val="tx1">
                  <a:lumMod val="75000"/>
                  <a:lumOff val="25000"/>
                </a:schemeClr>
              </a:solidFill>
              <a:latin typeface="Arial Rounded MT Bold" panose="020F0704030504030204" pitchFamily="34" charset="0"/>
            </a:endParaRPr>
          </a:p>
        </p:txBody>
      </p:sp>
      <p:grpSp>
        <p:nvGrpSpPr>
          <p:cNvPr id="135" name="Graphic 142">
            <a:extLst>
              <a:ext uri="{FF2B5EF4-FFF2-40B4-BE49-F238E27FC236}">
                <a16:creationId xmlns:a16="http://schemas.microsoft.com/office/drawing/2014/main" xmlns="" id="{A69AB693-E461-F741-A997-2149023C88F9}"/>
              </a:ext>
            </a:extLst>
          </p:cNvPr>
          <p:cNvGrpSpPr/>
          <p:nvPr/>
        </p:nvGrpSpPr>
        <p:grpSpPr>
          <a:xfrm>
            <a:off x="9152754" y="659423"/>
            <a:ext cx="695074" cy="1090246"/>
            <a:chOff x="5009734" y="1528902"/>
            <a:chExt cx="2224912" cy="3839904"/>
          </a:xfrm>
          <a:solidFill>
            <a:schemeClr val="tx1">
              <a:lumMod val="75000"/>
              <a:lumOff val="25000"/>
            </a:schemeClr>
          </a:solidFill>
        </p:grpSpPr>
        <p:sp>
          <p:nvSpPr>
            <p:cNvPr id="136" name="Freeform 135">
              <a:extLst>
                <a:ext uri="{FF2B5EF4-FFF2-40B4-BE49-F238E27FC236}">
                  <a16:creationId xmlns:a16="http://schemas.microsoft.com/office/drawing/2014/main" xmlns="" id="{F6F2939C-6310-B640-BB34-D0472A61154D}"/>
                </a:ext>
              </a:extLst>
            </p:cNvPr>
            <p:cNvSpPr/>
            <p:nvPr/>
          </p:nvSpPr>
          <p:spPr>
            <a:xfrm>
              <a:off x="5417566" y="2003597"/>
              <a:ext cx="1483633" cy="1215002"/>
            </a:xfrm>
            <a:custGeom>
              <a:avLst/>
              <a:gdLst>
                <a:gd name="connsiteX0" fmla="*/ 1034379 w 1483633"/>
                <a:gd name="connsiteY0" fmla="*/ 631692 h 1215002"/>
                <a:gd name="connsiteX1" fmla="*/ 973220 w 1483633"/>
                <a:gd name="connsiteY1" fmla="*/ 738004 h 1215002"/>
                <a:gd name="connsiteX2" fmla="*/ 904481 w 1483633"/>
                <a:gd name="connsiteY2" fmla="*/ 600469 h 1215002"/>
                <a:gd name="connsiteX3" fmla="*/ 976712 w 1483633"/>
                <a:gd name="connsiteY3" fmla="*/ 366686 h 1215002"/>
                <a:gd name="connsiteX4" fmla="*/ 1034379 w 1483633"/>
                <a:gd name="connsiteY4" fmla="*/ 631692 h 1215002"/>
                <a:gd name="connsiteX5" fmla="*/ 1388987 w 1483633"/>
                <a:gd name="connsiteY5" fmla="*/ 64987 h 1215002"/>
                <a:gd name="connsiteX6" fmla="*/ 1387756 w 1483633"/>
                <a:gd name="connsiteY6" fmla="*/ 69464 h 1215002"/>
                <a:gd name="connsiteX7" fmla="*/ 1387439 w 1483633"/>
                <a:gd name="connsiteY7" fmla="*/ 65898 h 1215002"/>
                <a:gd name="connsiteX8" fmla="*/ 1388987 w 1483633"/>
                <a:gd name="connsiteY8" fmla="*/ 64987 h 1215002"/>
                <a:gd name="connsiteX9" fmla="*/ 756050 w 1483633"/>
                <a:gd name="connsiteY9" fmla="*/ 959583 h 1215002"/>
                <a:gd name="connsiteX10" fmla="*/ 641750 w 1483633"/>
                <a:gd name="connsiteY10" fmla="*/ 724572 h 1215002"/>
                <a:gd name="connsiteX11" fmla="*/ 766130 w 1483633"/>
                <a:gd name="connsiteY11" fmla="*/ 367121 h 1215002"/>
                <a:gd name="connsiteX12" fmla="*/ 860547 w 1483633"/>
                <a:gd name="connsiteY12" fmla="*/ 603480 h 1215002"/>
                <a:gd name="connsiteX13" fmla="*/ 756050 w 1483633"/>
                <a:gd name="connsiteY13" fmla="*/ 959583 h 1215002"/>
                <a:gd name="connsiteX14" fmla="*/ 526973 w 1483633"/>
                <a:gd name="connsiteY14" fmla="*/ 947894 h 1215002"/>
                <a:gd name="connsiteX15" fmla="*/ 411006 w 1483633"/>
                <a:gd name="connsiteY15" fmla="*/ 661252 h 1215002"/>
                <a:gd name="connsiteX16" fmla="*/ 491492 w 1483633"/>
                <a:gd name="connsiteY16" fmla="*/ 498278 h 1215002"/>
                <a:gd name="connsiteX17" fmla="*/ 597180 w 1483633"/>
                <a:gd name="connsiteY17" fmla="*/ 727583 h 1215002"/>
                <a:gd name="connsiteX18" fmla="*/ 526973 w 1483633"/>
                <a:gd name="connsiteY18" fmla="*/ 947894 h 1215002"/>
                <a:gd name="connsiteX19" fmla="*/ 960798 w 1483633"/>
                <a:gd name="connsiteY19" fmla="*/ 280463 h 1215002"/>
                <a:gd name="connsiteX20" fmla="*/ 879478 w 1483633"/>
                <a:gd name="connsiteY20" fmla="*/ 541825 h 1215002"/>
                <a:gd name="connsiteX21" fmla="*/ 785022 w 1483633"/>
                <a:gd name="connsiteY21" fmla="*/ 300038 h 1215002"/>
                <a:gd name="connsiteX22" fmla="*/ 765773 w 1483633"/>
                <a:gd name="connsiteY22" fmla="*/ 286605 h 1215002"/>
                <a:gd name="connsiteX23" fmla="*/ 765694 w 1483633"/>
                <a:gd name="connsiteY23" fmla="*/ 286605 h 1215002"/>
                <a:gd name="connsiteX24" fmla="*/ 746445 w 1483633"/>
                <a:gd name="connsiteY24" fmla="*/ 300236 h 1215002"/>
                <a:gd name="connsiteX25" fmla="*/ 616508 w 1483633"/>
                <a:gd name="connsiteY25" fmla="*/ 670722 h 1215002"/>
                <a:gd name="connsiteX26" fmla="*/ 510940 w 1483633"/>
                <a:gd name="connsiteY26" fmla="*/ 441972 h 1215002"/>
                <a:gd name="connsiteX27" fmla="*/ 492604 w 1483633"/>
                <a:gd name="connsiteY27" fmla="*/ 429966 h 1215002"/>
                <a:gd name="connsiteX28" fmla="*/ 473871 w 1483633"/>
                <a:gd name="connsiteY28" fmla="*/ 441417 h 1215002"/>
                <a:gd name="connsiteX29" fmla="*/ 390607 w 1483633"/>
                <a:gd name="connsiteY29" fmla="*/ 610018 h 1215002"/>
                <a:gd name="connsiteX30" fmla="*/ 354094 w 1483633"/>
                <a:gd name="connsiteY30" fmla="*/ 518011 h 1215002"/>
                <a:gd name="connsiteX31" fmla="*/ 336433 w 1483633"/>
                <a:gd name="connsiteY31" fmla="*/ 505093 h 1215002"/>
                <a:gd name="connsiteX32" fmla="*/ 317106 w 1483633"/>
                <a:gd name="connsiteY32" fmla="*/ 515515 h 1215002"/>
                <a:gd name="connsiteX33" fmla="*/ 2622 w 1483633"/>
                <a:gd name="connsiteY33" fmla="*/ 1075246 h 1215002"/>
                <a:gd name="connsiteX34" fmla="*/ 10519 w 1483633"/>
                <a:gd name="connsiteY34" fmla="*/ 1103142 h 1215002"/>
                <a:gd name="connsiteX35" fmla="*/ 20521 w 1483633"/>
                <a:gd name="connsiteY35" fmla="*/ 1105757 h 1215002"/>
                <a:gd name="connsiteX36" fmla="*/ 38420 w 1483633"/>
                <a:gd name="connsiteY36" fmla="*/ 1095296 h 1215002"/>
                <a:gd name="connsiteX37" fmla="*/ 331790 w 1483633"/>
                <a:gd name="connsiteY37" fmla="*/ 573128 h 1215002"/>
                <a:gd name="connsiteX38" fmla="*/ 366040 w 1483633"/>
                <a:gd name="connsiteY38" fmla="*/ 659707 h 1215002"/>
                <a:gd name="connsiteX39" fmla="*/ 106404 w 1483633"/>
                <a:gd name="connsiteY39" fmla="*/ 1185401 h 1215002"/>
                <a:gd name="connsiteX40" fmla="*/ 115771 w 1483633"/>
                <a:gd name="connsiteY40" fmla="*/ 1212822 h 1215002"/>
                <a:gd name="connsiteX41" fmla="*/ 124819 w 1483633"/>
                <a:gd name="connsiteY41" fmla="*/ 1214922 h 1215002"/>
                <a:gd name="connsiteX42" fmla="*/ 143195 w 1483633"/>
                <a:gd name="connsiteY42" fmla="*/ 1203510 h 1215002"/>
                <a:gd name="connsiteX43" fmla="*/ 386400 w 1483633"/>
                <a:gd name="connsiteY43" fmla="*/ 711060 h 1215002"/>
                <a:gd name="connsiteX44" fmla="*/ 513122 w 1483633"/>
                <a:gd name="connsiteY44" fmla="*/ 1013987 h 1215002"/>
                <a:gd name="connsiteX45" fmla="*/ 513202 w 1483633"/>
                <a:gd name="connsiteY45" fmla="*/ 1014185 h 1215002"/>
                <a:gd name="connsiteX46" fmla="*/ 513281 w 1483633"/>
                <a:gd name="connsiteY46" fmla="*/ 1014185 h 1215002"/>
                <a:gd name="connsiteX47" fmla="*/ 539157 w 1483633"/>
                <a:gd name="connsiteY47" fmla="*/ 1031422 h 1215002"/>
                <a:gd name="connsiteX48" fmla="*/ 553643 w 1483633"/>
                <a:gd name="connsiteY48" fmla="*/ 1008440 h 1215002"/>
                <a:gd name="connsiteX49" fmla="*/ 622541 w 1483633"/>
                <a:gd name="connsiteY49" fmla="*/ 781552 h 1215002"/>
                <a:gd name="connsiteX50" fmla="*/ 769345 w 1483633"/>
                <a:gd name="connsiteY50" fmla="*/ 1032175 h 1215002"/>
                <a:gd name="connsiteX51" fmla="*/ 786291 w 1483633"/>
                <a:gd name="connsiteY51" fmla="*/ 1010421 h 1215002"/>
                <a:gd name="connsiteX52" fmla="*/ 886265 w 1483633"/>
                <a:gd name="connsiteY52" fmla="*/ 660183 h 1215002"/>
                <a:gd name="connsiteX53" fmla="*/ 971910 w 1483633"/>
                <a:gd name="connsiteY53" fmla="*/ 786980 h 1215002"/>
                <a:gd name="connsiteX54" fmla="*/ 996636 w 1483633"/>
                <a:gd name="connsiteY54" fmla="*/ 776916 h 1215002"/>
                <a:gd name="connsiteX55" fmla="*/ 1047435 w 1483633"/>
                <a:gd name="connsiteY55" fmla="*/ 691842 h 1215002"/>
                <a:gd name="connsiteX56" fmla="*/ 1101252 w 1483633"/>
                <a:gd name="connsiteY56" fmla="*/ 939414 h 1215002"/>
                <a:gd name="connsiteX57" fmla="*/ 1117167 w 1483633"/>
                <a:gd name="connsiteY57" fmla="*/ 955145 h 1215002"/>
                <a:gd name="connsiteX58" fmla="*/ 1138042 w 1483633"/>
                <a:gd name="connsiteY58" fmla="*/ 946943 h 1215002"/>
                <a:gd name="connsiteX59" fmla="*/ 1401012 w 1483633"/>
                <a:gd name="connsiteY59" fmla="*/ 566907 h 1215002"/>
                <a:gd name="connsiteX60" fmla="*/ 1368032 w 1483633"/>
                <a:gd name="connsiteY60" fmla="*/ 662164 h 1215002"/>
                <a:gd name="connsiteX61" fmla="*/ 1380731 w 1483633"/>
                <a:gd name="connsiteY61" fmla="*/ 688236 h 1215002"/>
                <a:gd name="connsiteX62" fmla="*/ 1387439 w 1483633"/>
                <a:gd name="connsiteY62" fmla="*/ 689346 h 1215002"/>
                <a:gd name="connsiteX63" fmla="*/ 1406806 w 1483633"/>
                <a:gd name="connsiteY63" fmla="*/ 675557 h 1215002"/>
                <a:gd name="connsiteX64" fmla="*/ 1482530 w 1483633"/>
                <a:gd name="connsiteY64" fmla="*/ 457148 h 1215002"/>
                <a:gd name="connsiteX65" fmla="*/ 1474791 w 1483633"/>
                <a:gd name="connsiteY65" fmla="*/ 433571 h 1215002"/>
                <a:gd name="connsiteX66" fmla="*/ 1449986 w 1483633"/>
                <a:gd name="connsiteY66" fmla="*/ 434721 h 1215002"/>
                <a:gd name="connsiteX67" fmla="*/ 1298499 w 1483633"/>
                <a:gd name="connsiteY67" fmla="*/ 561003 h 1215002"/>
                <a:gd name="connsiteX68" fmla="*/ 1295919 w 1483633"/>
                <a:gd name="connsiteY68" fmla="*/ 589849 h 1215002"/>
                <a:gd name="connsiteX69" fmla="*/ 1324772 w 1483633"/>
                <a:gd name="connsiteY69" fmla="*/ 592425 h 1215002"/>
                <a:gd name="connsiteX70" fmla="*/ 1347989 w 1483633"/>
                <a:gd name="connsiteY70" fmla="*/ 573089 h 1215002"/>
                <a:gd name="connsiteX71" fmla="*/ 1131454 w 1483633"/>
                <a:gd name="connsiteY71" fmla="*/ 885327 h 1215002"/>
                <a:gd name="connsiteX72" fmla="*/ 1077757 w 1483633"/>
                <a:gd name="connsiteY72" fmla="*/ 638191 h 1215002"/>
                <a:gd name="connsiteX73" fmla="*/ 1265717 w 1483633"/>
                <a:gd name="connsiteY73" fmla="*/ 297740 h 1215002"/>
                <a:gd name="connsiteX74" fmla="*/ 1285362 w 1483633"/>
                <a:gd name="connsiteY74" fmla="*/ 313907 h 1215002"/>
                <a:gd name="connsiteX75" fmla="*/ 1456415 w 1483633"/>
                <a:gd name="connsiteY75" fmla="*/ 313907 h 1215002"/>
                <a:gd name="connsiteX76" fmla="*/ 1476934 w 1483633"/>
                <a:gd name="connsiteY76" fmla="*/ 293460 h 1215002"/>
                <a:gd name="connsiteX77" fmla="*/ 1456415 w 1483633"/>
                <a:gd name="connsiteY77" fmla="*/ 272974 h 1215002"/>
                <a:gd name="connsiteX78" fmla="*/ 1285362 w 1483633"/>
                <a:gd name="connsiteY78" fmla="*/ 272974 h 1215002"/>
                <a:gd name="connsiteX79" fmla="*/ 1278497 w 1483633"/>
                <a:gd name="connsiteY79" fmla="*/ 274361 h 1215002"/>
                <a:gd name="connsiteX80" fmla="*/ 1385454 w 1483633"/>
                <a:gd name="connsiteY80" fmla="*/ 77944 h 1215002"/>
                <a:gd name="connsiteX81" fmla="*/ 1385891 w 1483633"/>
                <a:gd name="connsiteY81" fmla="*/ 76517 h 1215002"/>
                <a:gd name="connsiteX82" fmla="*/ 1347592 w 1483633"/>
                <a:gd name="connsiteY82" fmla="*/ 219917 h 1215002"/>
                <a:gd name="connsiteX83" fmla="*/ 1362118 w 1483633"/>
                <a:gd name="connsiteY83" fmla="*/ 244960 h 1215002"/>
                <a:gd name="connsiteX84" fmla="*/ 1367436 w 1483633"/>
                <a:gd name="connsiteY84" fmla="*/ 245674 h 1215002"/>
                <a:gd name="connsiteX85" fmla="*/ 1387240 w 1483633"/>
                <a:gd name="connsiteY85" fmla="*/ 230458 h 1215002"/>
                <a:gd name="connsiteX86" fmla="*/ 1441930 w 1483633"/>
                <a:gd name="connsiteY86" fmla="*/ 25680 h 1215002"/>
                <a:gd name="connsiteX87" fmla="*/ 1434310 w 1483633"/>
                <a:gd name="connsiteY87" fmla="*/ 3965 h 1215002"/>
                <a:gd name="connsiteX88" fmla="*/ 1411331 w 1483633"/>
                <a:gd name="connsiteY88" fmla="*/ 3014 h 1215002"/>
                <a:gd name="connsiteX89" fmla="*/ 1190430 w 1483633"/>
                <a:gd name="connsiteY89" fmla="*/ 139480 h 1215002"/>
                <a:gd name="connsiteX90" fmla="*/ 1183802 w 1483633"/>
                <a:gd name="connsiteY90" fmla="*/ 167693 h 1215002"/>
                <a:gd name="connsiteX91" fmla="*/ 1211980 w 1483633"/>
                <a:gd name="connsiteY91" fmla="*/ 174350 h 1215002"/>
                <a:gd name="connsiteX92" fmla="*/ 1324018 w 1483633"/>
                <a:gd name="connsiteY92" fmla="*/ 105087 h 1215002"/>
                <a:gd name="connsiteX93" fmla="*/ 1064581 w 1483633"/>
                <a:gd name="connsiteY93" fmla="*/ 577645 h 1215002"/>
                <a:gd name="connsiteX94" fmla="*/ 1000406 w 1483633"/>
                <a:gd name="connsiteY94" fmla="*/ 282286 h 1215002"/>
                <a:gd name="connsiteX95" fmla="*/ 981237 w 1483633"/>
                <a:gd name="connsiteY95" fmla="*/ 266159 h 1215002"/>
                <a:gd name="connsiteX96" fmla="*/ 960798 w 1483633"/>
                <a:gd name="connsiteY96" fmla="*/ 280463 h 121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483633" h="1215002">
                  <a:moveTo>
                    <a:pt x="1034379" y="631692"/>
                  </a:moveTo>
                  <a:cubicBezTo>
                    <a:pt x="1007232" y="679955"/>
                    <a:pt x="985404" y="718113"/>
                    <a:pt x="973220" y="738004"/>
                  </a:cubicBezTo>
                  <a:cubicBezTo>
                    <a:pt x="957861" y="716647"/>
                    <a:pt x="933096" y="666126"/>
                    <a:pt x="904481" y="600469"/>
                  </a:cubicBezTo>
                  <a:cubicBezTo>
                    <a:pt x="928651" y="521260"/>
                    <a:pt x="953813" y="440189"/>
                    <a:pt x="976712" y="366686"/>
                  </a:cubicBezTo>
                  <a:lnTo>
                    <a:pt x="1034379" y="631692"/>
                  </a:lnTo>
                  <a:close/>
                  <a:moveTo>
                    <a:pt x="1388987" y="64987"/>
                  </a:moveTo>
                  <a:lnTo>
                    <a:pt x="1387756" y="69464"/>
                  </a:lnTo>
                  <a:cubicBezTo>
                    <a:pt x="1387835" y="68276"/>
                    <a:pt x="1387558" y="67087"/>
                    <a:pt x="1387439" y="65898"/>
                  </a:cubicBezTo>
                  <a:lnTo>
                    <a:pt x="1388987" y="64987"/>
                  </a:lnTo>
                  <a:close/>
                  <a:moveTo>
                    <a:pt x="756050" y="959583"/>
                  </a:moveTo>
                  <a:cubicBezTo>
                    <a:pt x="730531" y="911043"/>
                    <a:pt x="687708" y="822166"/>
                    <a:pt x="641750" y="724572"/>
                  </a:cubicBezTo>
                  <a:cubicBezTo>
                    <a:pt x="680881" y="609265"/>
                    <a:pt x="726840" y="477752"/>
                    <a:pt x="766130" y="367121"/>
                  </a:cubicBezTo>
                  <a:cubicBezTo>
                    <a:pt x="801651" y="462022"/>
                    <a:pt x="833083" y="540596"/>
                    <a:pt x="860547" y="603480"/>
                  </a:cubicBezTo>
                  <a:cubicBezTo>
                    <a:pt x="818478" y="741016"/>
                    <a:pt x="775576" y="884495"/>
                    <a:pt x="756050" y="959583"/>
                  </a:cubicBezTo>
                  <a:close/>
                  <a:moveTo>
                    <a:pt x="526973" y="947894"/>
                  </a:moveTo>
                  <a:cubicBezTo>
                    <a:pt x="500184" y="883782"/>
                    <a:pt x="454782" y="770972"/>
                    <a:pt x="411006" y="661252"/>
                  </a:cubicBezTo>
                  <a:lnTo>
                    <a:pt x="491492" y="498278"/>
                  </a:lnTo>
                  <a:cubicBezTo>
                    <a:pt x="533085" y="589334"/>
                    <a:pt x="567812" y="664700"/>
                    <a:pt x="597180" y="727583"/>
                  </a:cubicBezTo>
                  <a:cubicBezTo>
                    <a:pt x="567415" y="816025"/>
                    <a:pt x="541856" y="894996"/>
                    <a:pt x="526973" y="947894"/>
                  </a:cubicBezTo>
                  <a:close/>
                  <a:moveTo>
                    <a:pt x="960798" y="280463"/>
                  </a:moveTo>
                  <a:cubicBezTo>
                    <a:pt x="947621" y="322346"/>
                    <a:pt x="915237" y="425686"/>
                    <a:pt x="879478" y="541825"/>
                  </a:cubicBezTo>
                  <a:cubicBezTo>
                    <a:pt x="848641" y="467886"/>
                    <a:pt x="815343" y="382496"/>
                    <a:pt x="785022" y="300038"/>
                  </a:cubicBezTo>
                  <a:cubicBezTo>
                    <a:pt x="782085" y="291994"/>
                    <a:pt x="774385" y="286605"/>
                    <a:pt x="765773" y="286605"/>
                  </a:cubicBezTo>
                  <a:lnTo>
                    <a:pt x="765694" y="286605"/>
                  </a:lnTo>
                  <a:cubicBezTo>
                    <a:pt x="757042" y="286684"/>
                    <a:pt x="749342" y="292113"/>
                    <a:pt x="746445" y="300236"/>
                  </a:cubicBezTo>
                  <a:cubicBezTo>
                    <a:pt x="708385" y="406666"/>
                    <a:pt x="659609" y="544440"/>
                    <a:pt x="616508" y="670722"/>
                  </a:cubicBezTo>
                  <a:cubicBezTo>
                    <a:pt x="579202" y="590999"/>
                    <a:pt x="541618" y="509373"/>
                    <a:pt x="510940" y="441972"/>
                  </a:cubicBezTo>
                  <a:cubicBezTo>
                    <a:pt x="507645" y="434760"/>
                    <a:pt x="500502" y="430084"/>
                    <a:pt x="492604" y="429966"/>
                  </a:cubicBezTo>
                  <a:cubicBezTo>
                    <a:pt x="483277" y="429054"/>
                    <a:pt x="477404" y="434285"/>
                    <a:pt x="473871" y="441417"/>
                  </a:cubicBezTo>
                  <a:lnTo>
                    <a:pt x="390607" y="610018"/>
                  </a:lnTo>
                  <a:cubicBezTo>
                    <a:pt x="377827" y="577883"/>
                    <a:pt x="365485" y="546738"/>
                    <a:pt x="354094" y="518011"/>
                  </a:cubicBezTo>
                  <a:cubicBezTo>
                    <a:pt x="351237" y="510641"/>
                    <a:pt x="344331" y="505608"/>
                    <a:pt x="336433" y="505093"/>
                  </a:cubicBezTo>
                  <a:cubicBezTo>
                    <a:pt x="328020" y="504776"/>
                    <a:pt x="320995" y="508659"/>
                    <a:pt x="317106" y="515515"/>
                  </a:cubicBezTo>
                  <a:lnTo>
                    <a:pt x="2622" y="1075246"/>
                  </a:lnTo>
                  <a:cubicBezTo>
                    <a:pt x="-2895" y="1085113"/>
                    <a:pt x="597" y="1097595"/>
                    <a:pt x="10519" y="1103142"/>
                  </a:cubicBezTo>
                  <a:cubicBezTo>
                    <a:pt x="13655" y="1104925"/>
                    <a:pt x="17108" y="1105757"/>
                    <a:pt x="20521" y="1105757"/>
                  </a:cubicBezTo>
                  <a:cubicBezTo>
                    <a:pt x="27704" y="1105757"/>
                    <a:pt x="34649" y="1101993"/>
                    <a:pt x="38420" y="1095296"/>
                  </a:cubicBezTo>
                  <a:lnTo>
                    <a:pt x="331790" y="573128"/>
                  </a:lnTo>
                  <a:cubicBezTo>
                    <a:pt x="344093" y="604154"/>
                    <a:pt x="355364" y="632683"/>
                    <a:pt x="366040" y="659707"/>
                  </a:cubicBezTo>
                  <a:lnTo>
                    <a:pt x="106404" y="1185401"/>
                  </a:lnTo>
                  <a:cubicBezTo>
                    <a:pt x="101404" y="1195546"/>
                    <a:pt x="105571" y="1207829"/>
                    <a:pt x="115771" y="1212822"/>
                  </a:cubicBezTo>
                  <a:cubicBezTo>
                    <a:pt x="118628" y="1214288"/>
                    <a:pt x="121764" y="1214922"/>
                    <a:pt x="124819" y="1214922"/>
                  </a:cubicBezTo>
                  <a:cubicBezTo>
                    <a:pt x="132360" y="1214922"/>
                    <a:pt x="139623" y="1210761"/>
                    <a:pt x="143195" y="1203510"/>
                  </a:cubicBezTo>
                  <a:lnTo>
                    <a:pt x="386400" y="711060"/>
                  </a:lnTo>
                  <a:cubicBezTo>
                    <a:pt x="462957" y="903991"/>
                    <a:pt x="495342" y="983081"/>
                    <a:pt x="513122" y="1013987"/>
                  </a:cubicBezTo>
                  <a:cubicBezTo>
                    <a:pt x="513122" y="1014067"/>
                    <a:pt x="513202" y="1014146"/>
                    <a:pt x="513202" y="1014185"/>
                  </a:cubicBezTo>
                  <a:lnTo>
                    <a:pt x="513281" y="1014185"/>
                  </a:lnTo>
                  <a:cubicBezTo>
                    <a:pt x="525505" y="1035463"/>
                    <a:pt x="530942" y="1033879"/>
                    <a:pt x="539157" y="1031422"/>
                  </a:cubicBezTo>
                  <a:cubicBezTo>
                    <a:pt x="549317" y="1028411"/>
                    <a:pt x="555747" y="1018782"/>
                    <a:pt x="553643" y="1008440"/>
                  </a:cubicBezTo>
                  <a:cubicBezTo>
                    <a:pt x="554040" y="991758"/>
                    <a:pt x="582933" y="899909"/>
                    <a:pt x="622541" y="781552"/>
                  </a:cubicBezTo>
                  <a:cubicBezTo>
                    <a:pt x="743508" y="1037564"/>
                    <a:pt x="753906" y="1035741"/>
                    <a:pt x="769345" y="1032175"/>
                  </a:cubicBezTo>
                  <a:cubicBezTo>
                    <a:pt x="778394" y="1030233"/>
                    <a:pt x="785736" y="1019653"/>
                    <a:pt x="786291" y="1010421"/>
                  </a:cubicBezTo>
                  <a:cubicBezTo>
                    <a:pt x="787363" y="990728"/>
                    <a:pt x="832607" y="836550"/>
                    <a:pt x="886265" y="660183"/>
                  </a:cubicBezTo>
                  <a:cubicBezTo>
                    <a:pt x="924761" y="741452"/>
                    <a:pt x="953456" y="784167"/>
                    <a:pt x="971910" y="786980"/>
                  </a:cubicBezTo>
                  <a:cubicBezTo>
                    <a:pt x="981594" y="788644"/>
                    <a:pt x="990683" y="784721"/>
                    <a:pt x="996636" y="776916"/>
                  </a:cubicBezTo>
                  <a:cubicBezTo>
                    <a:pt x="1003065" y="768515"/>
                    <a:pt x="1021718" y="736975"/>
                    <a:pt x="1047435" y="691842"/>
                  </a:cubicBezTo>
                  <a:lnTo>
                    <a:pt x="1101252" y="939414"/>
                  </a:lnTo>
                  <a:cubicBezTo>
                    <a:pt x="1102998" y="947379"/>
                    <a:pt x="1109229" y="953521"/>
                    <a:pt x="1117167" y="955145"/>
                  </a:cubicBezTo>
                  <a:cubicBezTo>
                    <a:pt x="1125303" y="956730"/>
                    <a:pt x="1133319" y="953560"/>
                    <a:pt x="1138042" y="946943"/>
                  </a:cubicBezTo>
                  <a:cubicBezTo>
                    <a:pt x="1285918" y="738837"/>
                    <a:pt x="1361919" y="627493"/>
                    <a:pt x="1401012" y="566907"/>
                  </a:cubicBezTo>
                  <a:lnTo>
                    <a:pt x="1368032" y="662164"/>
                  </a:lnTo>
                  <a:cubicBezTo>
                    <a:pt x="1364340" y="672862"/>
                    <a:pt x="1369976" y="684512"/>
                    <a:pt x="1380731" y="688236"/>
                  </a:cubicBezTo>
                  <a:cubicBezTo>
                    <a:pt x="1382914" y="688989"/>
                    <a:pt x="1385176" y="689346"/>
                    <a:pt x="1387439" y="689346"/>
                  </a:cubicBezTo>
                  <a:cubicBezTo>
                    <a:pt x="1395892" y="689346"/>
                    <a:pt x="1403869" y="684036"/>
                    <a:pt x="1406806" y="675557"/>
                  </a:cubicBezTo>
                  <a:lnTo>
                    <a:pt x="1482530" y="457148"/>
                  </a:lnTo>
                  <a:cubicBezTo>
                    <a:pt x="1485506" y="448430"/>
                    <a:pt x="1482371" y="438842"/>
                    <a:pt x="1474791" y="433571"/>
                  </a:cubicBezTo>
                  <a:cubicBezTo>
                    <a:pt x="1467171" y="428341"/>
                    <a:pt x="1457011" y="428896"/>
                    <a:pt x="1449986" y="434721"/>
                  </a:cubicBezTo>
                  <a:lnTo>
                    <a:pt x="1298499" y="561003"/>
                  </a:lnTo>
                  <a:cubicBezTo>
                    <a:pt x="1289847" y="568254"/>
                    <a:pt x="1288656" y="581132"/>
                    <a:pt x="1295919" y="589849"/>
                  </a:cubicBezTo>
                  <a:cubicBezTo>
                    <a:pt x="1303182" y="598527"/>
                    <a:pt x="1316120" y="599676"/>
                    <a:pt x="1324772" y="592425"/>
                  </a:cubicBezTo>
                  <a:lnTo>
                    <a:pt x="1347989" y="573089"/>
                  </a:lnTo>
                  <a:cubicBezTo>
                    <a:pt x="1291792" y="656933"/>
                    <a:pt x="1202812" y="784444"/>
                    <a:pt x="1131454" y="885327"/>
                  </a:cubicBezTo>
                  <a:lnTo>
                    <a:pt x="1077757" y="638191"/>
                  </a:lnTo>
                  <a:cubicBezTo>
                    <a:pt x="1132367" y="540913"/>
                    <a:pt x="1204598" y="409520"/>
                    <a:pt x="1265717" y="297740"/>
                  </a:cubicBezTo>
                  <a:cubicBezTo>
                    <a:pt x="1267741" y="306893"/>
                    <a:pt x="1275560" y="313907"/>
                    <a:pt x="1285362" y="313907"/>
                  </a:cubicBezTo>
                  <a:lnTo>
                    <a:pt x="1456415" y="313907"/>
                  </a:lnTo>
                  <a:cubicBezTo>
                    <a:pt x="1467766" y="313907"/>
                    <a:pt x="1476934" y="304753"/>
                    <a:pt x="1476934" y="293460"/>
                  </a:cubicBezTo>
                  <a:cubicBezTo>
                    <a:pt x="1476934" y="282128"/>
                    <a:pt x="1467766" y="272974"/>
                    <a:pt x="1456415" y="272974"/>
                  </a:cubicBezTo>
                  <a:lnTo>
                    <a:pt x="1285362" y="272974"/>
                  </a:lnTo>
                  <a:cubicBezTo>
                    <a:pt x="1282942" y="272974"/>
                    <a:pt x="1280679" y="273569"/>
                    <a:pt x="1278497" y="274361"/>
                  </a:cubicBezTo>
                  <a:cubicBezTo>
                    <a:pt x="1331162" y="177995"/>
                    <a:pt x="1373508" y="99896"/>
                    <a:pt x="1385454" y="77944"/>
                  </a:cubicBezTo>
                  <a:cubicBezTo>
                    <a:pt x="1385692" y="77468"/>
                    <a:pt x="1385692" y="76953"/>
                    <a:pt x="1385891" y="76517"/>
                  </a:cubicBezTo>
                  <a:lnTo>
                    <a:pt x="1347592" y="219917"/>
                  </a:lnTo>
                  <a:cubicBezTo>
                    <a:pt x="1344655" y="230854"/>
                    <a:pt x="1351204" y="242068"/>
                    <a:pt x="1362118" y="244960"/>
                  </a:cubicBezTo>
                  <a:cubicBezTo>
                    <a:pt x="1363904" y="245435"/>
                    <a:pt x="1365690" y="245674"/>
                    <a:pt x="1367436" y="245674"/>
                  </a:cubicBezTo>
                  <a:cubicBezTo>
                    <a:pt x="1376525" y="245674"/>
                    <a:pt x="1384820" y="239611"/>
                    <a:pt x="1387240" y="230458"/>
                  </a:cubicBezTo>
                  <a:lnTo>
                    <a:pt x="1441930" y="25680"/>
                  </a:lnTo>
                  <a:cubicBezTo>
                    <a:pt x="1444112" y="17557"/>
                    <a:pt x="1441096" y="8958"/>
                    <a:pt x="1434310" y="3965"/>
                  </a:cubicBezTo>
                  <a:cubicBezTo>
                    <a:pt x="1427642" y="-1027"/>
                    <a:pt x="1418395" y="-1463"/>
                    <a:pt x="1411331" y="3014"/>
                  </a:cubicBezTo>
                  <a:lnTo>
                    <a:pt x="1190430" y="139480"/>
                  </a:lnTo>
                  <a:cubicBezTo>
                    <a:pt x="1180786" y="145464"/>
                    <a:pt x="1177809" y="158064"/>
                    <a:pt x="1183802" y="167693"/>
                  </a:cubicBezTo>
                  <a:cubicBezTo>
                    <a:pt x="1189755" y="177322"/>
                    <a:pt x="1202455" y="180293"/>
                    <a:pt x="1211980" y="174350"/>
                  </a:cubicBezTo>
                  <a:lnTo>
                    <a:pt x="1324018" y="105087"/>
                  </a:lnTo>
                  <a:cubicBezTo>
                    <a:pt x="1255755" y="230695"/>
                    <a:pt x="1145583" y="432303"/>
                    <a:pt x="1064581" y="577645"/>
                  </a:cubicBezTo>
                  <a:lnTo>
                    <a:pt x="1000406" y="282286"/>
                  </a:lnTo>
                  <a:cubicBezTo>
                    <a:pt x="998421" y="273212"/>
                    <a:pt x="990563" y="266595"/>
                    <a:pt x="981237" y="266159"/>
                  </a:cubicBezTo>
                  <a:cubicBezTo>
                    <a:pt x="971831" y="265327"/>
                    <a:pt x="963536" y="271627"/>
                    <a:pt x="960798" y="280463"/>
                  </a:cubicBezTo>
                  <a:close/>
                </a:path>
              </a:pathLst>
            </a:custGeom>
            <a:grpFill/>
            <a:ln w="39688" cap="flat">
              <a:noFill/>
              <a:prstDash val="solid"/>
              <a:round/>
            </a:ln>
          </p:spPr>
          <p:txBody>
            <a:bodyPr rtlCol="0" anchor="ctr"/>
            <a:lstStyle/>
            <a:p>
              <a:endParaRPr lang="x-none"/>
            </a:p>
          </p:txBody>
        </p:sp>
        <p:sp>
          <p:nvSpPr>
            <p:cNvPr id="137" name="Freeform 136">
              <a:extLst>
                <a:ext uri="{FF2B5EF4-FFF2-40B4-BE49-F238E27FC236}">
                  <a16:creationId xmlns:a16="http://schemas.microsoft.com/office/drawing/2014/main" xmlns="" id="{84243D16-1903-7642-94B4-7884F16B1AE8}"/>
                </a:ext>
              </a:extLst>
            </p:cNvPr>
            <p:cNvSpPr/>
            <p:nvPr/>
          </p:nvSpPr>
          <p:spPr>
            <a:xfrm>
              <a:off x="5314661" y="2323207"/>
              <a:ext cx="178118" cy="45966"/>
            </a:xfrm>
            <a:custGeom>
              <a:avLst/>
              <a:gdLst>
                <a:gd name="connsiteX0" fmla="*/ 20416 w 178118"/>
                <a:gd name="connsiteY0" fmla="*/ 45866 h 45966"/>
                <a:gd name="connsiteX1" fmla="*/ 22837 w 178118"/>
                <a:gd name="connsiteY1" fmla="*/ 45746 h 45966"/>
                <a:gd name="connsiteX2" fmla="*/ 156068 w 178118"/>
                <a:gd name="connsiteY2" fmla="*/ 42656 h 45966"/>
                <a:gd name="connsiteX3" fmla="*/ 178015 w 178118"/>
                <a:gd name="connsiteY3" fmla="*/ 23675 h 45966"/>
                <a:gd name="connsiteX4" fmla="*/ 159045 w 178118"/>
                <a:gd name="connsiteY4" fmla="*/ 1803 h 45966"/>
                <a:gd name="connsiteX5" fmla="*/ 18035 w 178118"/>
                <a:gd name="connsiteY5" fmla="*/ 5052 h 45966"/>
                <a:gd name="connsiteX6" fmla="*/ 96 w 178118"/>
                <a:gd name="connsiteY6" fmla="*/ 27836 h 45966"/>
                <a:gd name="connsiteX7" fmla="*/ 20416 w 178118"/>
                <a:gd name="connsiteY7" fmla="*/ 45866 h 4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118" h="45966">
                  <a:moveTo>
                    <a:pt x="20416" y="45866"/>
                  </a:moveTo>
                  <a:cubicBezTo>
                    <a:pt x="21250" y="45866"/>
                    <a:pt x="22043" y="45866"/>
                    <a:pt x="22837" y="45746"/>
                  </a:cubicBezTo>
                  <a:cubicBezTo>
                    <a:pt x="66930" y="40516"/>
                    <a:pt x="111777" y="39446"/>
                    <a:pt x="156068" y="42656"/>
                  </a:cubicBezTo>
                  <a:cubicBezTo>
                    <a:pt x="167379" y="43646"/>
                    <a:pt x="177182" y="35048"/>
                    <a:pt x="178015" y="23675"/>
                  </a:cubicBezTo>
                  <a:cubicBezTo>
                    <a:pt x="178809" y="12422"/>
                    <a:pt x="170316" y="2595"/>
                    <a:pt x="159045" y="1803"/>
                  </a:cubicBezTo>
                  <a:cubicBezTo>
                    <a:pt x="112134" y="-1565"/>
                    <a:pt x="64628" y="-455"/>
                    <a:pt x="18035" y="5052"/>
                  </a:cubicBezTo>
                  <a:cubicBezTo>
                    <a:pt x="6803" y="6400"/>
                    <a:pt x="-1253" y="16583"/>
                    <a:pt x="96" y="27836"/>
                  </a:cubicBezTo>
                  <a:cubicBezTo>
                    <a:pt x="1327" y="38218"/>
                    <a:pt x="10217" y="45866"/>
                    <a:pt x="20416" y="45866"/>
                  </a:cubicBezTo>
                  <a:close/>
                </a:path>
              </a:pathLst>
            </a:custGeom>
            <a:grpFill/>
            <a:ln w="39688" cap="flat">
              <a:noFill/>
              <a:prstDash val="solid"/>
              <a:round/>
            </a:ln>
          </p:spPr>
          <p:txBody>
            <a:bodyPr rtlCol="0" anchor="ctr"/>
            <a:lstStyle/>
            <a:p>
              <a:endParaRPr lang="x-none"/>
            </a:p>
          </p:txBody>
        </p:sp>
        <p:sp>
          <p:nvSpPr>
            <p:cNvPr id="138" name="Freeform 137">
              <a:extLst>
                <a:ext uri="{FF2B5EF4-FFF2-40B4-BE49-F238E27FC236}">
                  <a16:creationId xmlns:a16="http://schemas.microsoft.com/office/drawing/2014/main" xmlns="" id="{7FD3AD76-DB71-CF43-8F91-7AC928E47727}"/>
                </a:ext>
              </a:extLst>
            </p:cNvPr>
            <p:cNvSpPr/>
            <p:nvPr/>
          </p:nvSpPr>
          <p:spPr>
            <a:xfrm>
              <a:off x="5581667" y="2324438"/>
              <a:ext cx="123031" cy="40932"/>
            </a:xfrm>
            <a:custGeom>
              <a:avLst/>
              <a:gdLst>
                <a:gd name="connsiteX0" fmla="*/ 102520 w 123031"/>
                <a:gd name="connsiteY0" fmla="*/ 40831 h 40932"/>
                <a:gd name="connsiteX1" fmla="*/ 122999 w 123031"/>
                <a:gd name="connsiteY1" fmla="*/ 20345 h 40932"/>
                <a:gd name="connsiteX2" fmla="*/ 102520 w 123031"/>
                <a:gd name="connsiteY2" fmla="*/ -101 h 40932"/>
                <a:gd name="connsiteX3" fmla="*/ 20447 w 123031"/>
                <a:gd name="connsiteY3" fmla="*/ -101 h 40932"/>
                <a:gd name="connsiteX4" fmla="*/ -32 w 123031"/>
                <a:gd name="connsiteY4" fmla="*/ 20345 h 40932"/>
                <a:gd name="connsiteX5" fmla="*/ 20447 w 123031"/>
                <a:gd name="connsiteY5" fmla="*/ 40831 h 40932"/>
                <a:gd name="connsiteX6" fmla="*/ 102520 w 123031"/>
                <a:gd name="connsiteY6" fmla="*/ 40831 h 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031" h="40932">
                  <a:moveTo>
                    <a:pt x="102520" y="40831"/>
                  </a:moveTo>
                  <a:cubicBezTo>
                    <a:pt x="113831" y="40831"/>
                    <a:pt x="122999" y="31677"/>
                    <a:pt x="122999" y="20345"/>
                  </a:cubicBezTo>
                  <a:cubicBezTo>
                    <a:pt x="122999" y="9052"/>
                    <a:pt x="113831" y="-101"/>
                    <a:pt x="102520" y="-101"/>
                  </a:cubicBezTo>
                  <a:lnTo>
                    <a:pt x="20447" y="-101"/>
                  </a:lnTo>
                  <a:cubicBezTo>
                    <a:pt x="9136" y="-101"/>
                    <a:pt x="-32" y="9052"/>
                    <a:pt x="-32" y="20345"/>
                  </a:cubicBezTo>
                  <a:cubicBezTo>
                    <a:pt x="-32" y="31677"/>
                    <a:pt x="9136" y="40831"/>
                    <a:pt x="20447" y="40831"/>
                  </a:cubicBezTo>
                  <a:lnTo>
                    <a:pt x="102520" y="40831"/>
                  </a:lnTo>
                  <a:close/>
                </a:path>
              </a:pathLst>
            </a:custGeom>
            <a:grpFill/>
            <a:ln w="39688" cap="flat">
              <a:noFill/>
              <a:prstDash val="solid"/>
              <a:round/>
            </a:ln>
          </p:spPr>
          <p:txBody>
            <a:bodyPr rtlCol="0" anchor="ctr"/>
            <a:lstStyle/>
            <a:p>
              <a:endParaRPr lang="x-none"/>
            </a:p>
          </p:txBody>
        </p:sp>
        <p:sp>
          <p:nvSpPr>
            <p:cNvPr id="139" name="Freeform 138">
              <a:extLst>
                <a:ext uri="{FF2B5EF4-FFF2-40B4-BE49-F238E27FC236}">
                  <a16:creationId xmlns:a16="http://schemas.microsoft.com/office/drawing/2014/main" xmlns="" id="{F9ED51E2-60E0-8640-91EA-178A276BCD66}"/>
                </a:ext>
              </a:extLst>
            </p:cNvPr>
            <p:cNvSpPr/>
            <p:nvPr/>
          </p:nvSpPr>
          <p:spPr>
            <a:xfrm>
              <a:off x="5807251" y="2310767"/>
              <a:ext cx="158115" cy="40971"/>
            </a:xfrm>
            <a:custGeom>
              <a:avLst/>
              <a:gdLst>
                <a:gd name="connsiteX0" fmla="*/ 20545 w 158115"/>
                <a:gd name="connsiteY0" fmla="*/ 40869 h 40971"/>
                <a:gd name="connsiteX1" fmla="*/ 137583 w 158115"/>
                <a:gd name="connsiteY1" fmla="*/ 40869 h 40971"/>
                <a:gd name="connsiteX2" fmla="*/ 158102 w 158115"/>
                <a:gd name="connsiteY2" fmla="*/ 20384 h 40971"/>
                <a:gd name="connsiteX3" fmla="*/ 137583 w 158115"/>
                <a:gd name="connsiteY3" fmla="*/ -103 h 40971"/>
                <a:gd name="connsiteX4" fmla="*/ 20545 w 158115"/>
                <a:gd name="connsiteY4" fmla="*/ -103 h 40971"/>
                <a:gd name="connsiteX5" fmla="*/ -13 w 158115"/>
                <a:gd name="connsiteY5" fmla="*/ 20384 h 40971"/>
                <a:gd name="connsiteX6" fmla="*/ 20545 w 158115"/>
                <a:gd name="connsiteY6" fmla="*/ 40869 h 40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15" h="40971">
                  <a:moveTo>
                    <a:pt x="20545" y="40869"/>
                  </a:moveTo>
                  <a:lnTo>
                    <a:pt x="137583" y="40869"/>
                  </a:lnTo>
                  <a:cubicBezTo>
                    <a:pt x="148895" y="40869"/>
                    <a:pt x="158102" y="31716"/>
                    <a:pt x="158102" y="20384"/>
                  </a:cubicBezTo>
                  <a:cubicBezTo>
                    <a:pt x="158102" y="9051"/>
                    <a:pt x="148895" y="-103"/>
                    <a:pt x="137583" y="-103"/>
                  </a:cubicBezTo>
                  <a:lnTo>
                    <a:pt x="20545" y="-103"/>
                  </a:lnTo>
                  <a:cubicBezTo>
                    <a:pt x="9194" y="-103"/>
                    <a:pt x="-13" y="9051"/>
                    <a:pt x="-13" y="20384"/>
                  </a:cubicBezTo>
                  <a:cubicBezTo>
                    <a:pt x="-13" y="31716"/>
                    <a:pt x="9194" y="40869"/>
                    <a:pt x="20545" y="40869"/>
                  </a:cubicBezTo>
                  <a:close/>
                </a:path>
              </a:pathLst>
            </a:custGeom>
            <a:grpFill/>
            <a:ln w="39688" cap="flat">
              <a:noFill/>
              <a:prstDash val="solid"/>
              <a:round/>
            </a:ln>
          </p:spPr>
          <p:txBody>
            <a:bodyPr rtlCol="0" anchor="ctr"/>
            <a:lstStyle/>
            <a:p>
              <a:endParaRPr lang="x-none"/>
            </a:p>
          </p:txBody>
        </p:sp>
        <p:sp>
          <p:nvSpPr>
            <p:cNvPr id="140" name="Freeform 139">
              <a:extLst>
                <a:ext uri="{FF2B5EF4-FFF2-40B4-BE49-F238E27FC236}">
                  <a16:creationId xmlns:a16="http://schemas.microsoft.com/office/drawing/2014/main" xmlns="" id="{29D8E8F4-2667-134B-B218-3D35FBAD7199}"/>
                </a:ext>
              </a:extLst>
            </p:cNvPr>
            <p:cNvSpPr/>
            <p:nvPr/>
          </p:nvSpPr>
          <p:spPr>
            <a:xfrm>
              <a:off x="6470470" y="2269836"/>
              <a:ext cx="116522" cy="40931"/>
            </a:xfrm>
            <a:custGeom>
              <a:avLst/>
              <a:gdLst>
                <a:gd name="connsiteX0" fmla="*/ 20557 w 116522"/>
                <a:gd name="connsiteY0" fmla="*/ -106 h 40931"/>
                <a:gd name="connsiteX1" fmla="*/ 38 w 116522"/>
                <a:gd name="connsiteY1" fmla="*/ 20340 h 40931"/>
                <a:gd name="connsiteX2" fmla="*/ 20557 w 116522"/>
                <a:gd name="connsiteY2" fmla="*/ 40826 h 40931"/>
                <a:gd name="connsiteX3" fmla="*/ 96043 w 116522"/>
                <a:gd name="connsiteY3" fmla="*/ 40826 h 40931"/>
                <a:gd name="connsiteX4" fmla="*/ 116561 w 116522"/>
                <a:gd name="connsiteY4" fmla="*/ 20340 h 40931"/>
                <a:gd name="connsiteX5" fmla="*/ 96043 w 116522"/>
                <a:gd name="connsiteY5" fmla="*/ -106 h 40931"/>
                <a:gd name="connsiteX6" fmla="*/ 20557 w 116522"/>
                <a:gd name="connsiteY6" fmla="*/ -106 h 40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22" h="40931">
                  <a:moveTo>
                    <a:pt x="20557" y="-106"/>
                  </a:moveTo>
                  <a:cubicBezTo>
                    <a:pt x="9206" y="-106"/>
                    <a:pt x="38" y="9048"/>
                    <a:pt x="38" y="20340"/>
                  </a:cubicBezTo>
                  <a:cubicBezTo>
                    <a:pt x="38" y="31673"/>
                    <a:pt x="9206" y="40826"/>
                    <a:pt x="20557" y="40826"/>
                  </a:cubicBezTo>
                  <a:lnTo>
                    <a:pt x="96043" y="40826"/>
                  </a:lnTo>
                  <a:cubicBezTo>
                    <a:pt x="107393" y="40826"/>
                    <a:pt x="116561" y="31673"/>
                    <a:pt x="116561" y="20340"/>
                  </a:cubicBezTo>
                  <a:cubicBezTo>
                    <a:pt x="116561" y="9048"/>
                    <a:pt x="107393" y="-106"/>
                    <a:pt x="96043" y="-106"/>
                  </a:cubicBezTo>
                  <a:lnTo>
                    <a:pt x="20557" y="-106"/>
                  </a:lnTo>
                  <a:close/>
                </a:path>
              </a:pathLst>
            </a:custGeom>
            <a:grpFill/>
            <a:ln w="39688" cap="flat">
              <a:noFill/>
              <a:prstDash val="solid"/>
              <a:round/>
            </a:ln>
          </p:spPr>
          <p:txBody>
            <a:bodyPr rtlCol="0" anchor="ctr"/>
            <a:lstStyle/>
            <a:p>
              <a:endParaRPr lang="x-none"/>
            </a:p>
          </p:txBody>
        </p:sp>
        <p:sp>
          <p:nvSpPr>
            <p:cNvPr id="141" name="Freeform 140">
              <a:extLst>
                <a:ext uri="{FF2B5EF4-FFF2-40B4-BE49-F238E27FC236}">
                  <a16:creationId xmlns:a16="http://schemas.microsoft.com/office/drawing/2014/main" xmlns="" id="{573A4E0D-DA5B-6A48-A45A-F4FA8C83F970}"/>
                </a:ext>
              </a:extLst>
            </p:cNvPr>
            <p:cNvSpPr/>
            <p:nvPr/>
          </p:nvSpPr>
          <p:spPr>
            <a:xfrm>
              <a:off x="5697912" y="3013860"/>
              <a:ext cx="213161" cy="40932"/>
            </a:xfrm>
            <a:custGeom>
              <a:avLst/>
              <a:gdLst>
                <a:gd name="connsiteX0" fmla="*/ 192624 w 213161"/>
                <a:gd name="connsiteY0" fmla="*/ 40886 h 40932"/>
                <a:gd name="connsiteX1" fmla="*/ 213142 w 213161"/>
                <a:gd name="connsiteY1" fmla="*/ 20439 h 40932"/>
                <a:gd name="connsiteX2" fmla="*/ 192624 w 213161"/>
                <a:gd name="connsiteY2" fmla="*/ -46 h 40932"/>
                <a:gd name="connsiteX3" fmla="*/ 20499 w 213161"/>
                <a:gd name="connsiteY3" fmla="*/ -46 h 40932"/>
                <a:gd name="connsiteX4" fmla="*/ -20 w 213161"/>
                <a:gd name="connsiteY4" fmla="*/ 20439 h 40932"/>
                <a:gd name="connsiteX5" fmla="*/ 20499 w 213161"/>
                <a:gd name="connsiteY5" fmla="*/ 40886 h 40932"/>
                <a:gd name="connsiteX6" fmla="*/ 192624 w 213161"/>
                <a:gd name="connsiteY6" fmla="*/ 40886 h 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161" h="40932">
                  <a:moveTo>
                    <a:pt x="192624" y="40886"/>
                  </a:moveTo>
                  <a:cubicBezTo>
                    <a:pt x="203974" y="40886"/>
                    <a:pt x="213142" y="31732"/>
                    <a:pt x="213142" y="20439"/>
                  </a:cubicBezTo>
                  <a:cubicBezTo>
                    <a:pt x="213142" y="9107"/>
                    <a:pt x="203974" y="-46"/>
                    <a:pt x="192624" y="-46"/>
                  </a:cubicBezTo>
                  <a:lnTo>
                    <a:pt x="20499" y="-46"/>
                  </a:lnTo>
                  <a:cubicBezTo>
                    <a:pt x="9148" y="-46"/>
                    <a:pt x="-20" y="9107"/>
                    <a:pt x="-20" y="20439"/>
                  </a:cubicBezTo>
                  <a:cubicBezTo>
                    <a:pt x="-20" y="31732"/>
                    <a:pt x="9148" y="40886"/>
                    <a:pt x="20499" y="40886"/>
                  </a:cubicBezTo>
                  <a:lnTo>
                    <a:pt x="192624" y="40886"/>
                  </a:lnTo>
                  <a:close/>
                </a:path>
              </a:pathLst>
            </a:custGeom>
            <a:grpFill/>
            <a:ln w="39688" cap="flat">
              <a:noFill/>
              <a:prstDash val="solid"/>
              <a:round/>
            </a:ln>
          </p:spPr>
          <p:txBody>
            <a:bodyPr rtlCol="0" anchor="ctr"/>
            <a:lstStyle/>
            <a:p>
              <a:endParaRPr lang="x-none"/>
            </a:p>
          </p:txBody>
        </p:sp>
        <p:sp>
          <p:nvSpPr>
            <p:cNvPr id="142" name="Freeform 141">
              <a:extLst>
                <a:ext uri="{FF2B5EF4-FFF2-40B4-BE49-F238E27FC236}">
                  <a16:creationId xmlns:a16="http://schemas.microsoft.com/office/drawing/2014/main" xmlns="" id="{305A2C95-F383-A041-A120-9862E7208BB6}"/>
                </a:ext>
              </a:extLst>
            </p:cNvPr>
            <p:cNvSpPr/>
            <p:nvPr/>
          </p:nvSpPr>
          <p:spPr>
            <a:xfrm>
              <a:off x="6244846" y="3007045"/>
              <a:ext cx="172521" cy="40932"/>
            </a:xfrm>
            <a:custGeom>
              <a:avLst/>
              <a:gdLst>
                <a:gd name="connsiteX0" fmla="*/ 152065 w 172521"/>
                <a:gd name="connsiteY0" fmla="*/ 40885 h 40932"/>
                <a:gd name="connsiteX1" fmla="*/ 172544 w 172521"/>
                <a:gd name="connsiteY1" fmla="*/ 20399 h 40932"/>
                <a:gd name="connsiteX2" fmla="*/ 152065 w 172521"/>
                <a:gd name="connsiteY2" fmla="*/ -47 h 40932"/>
                <a:gd name="connsiteX3" fmla="*/ 20541 w 172521"/>
                <a:gd name="connsiteY3" fmla="*/ -47 h 40932"/>
                <a:gd name="connsiteX4" fmla="*/ 22 w 172521"/>
                <a:gd name="connsiteY4" fmla="*/ 20399 h 40932"/>
                <a:gd name="connsiteX5" fmla="*/ 20541 w 172521"/>
                <a:gd name="connsiteY5" fmla="*/ 40885 h 40932"/>
                <a:gd name="connsiteX6" fmla="*/ 152065 w 172521"/>
                <a:gd name="connsiteY6" fmla="*/ 40885 h 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521" h="40932">
                  <a:moveTo>
                    <a:pt x="152065" y="40885"/>
                  </a:moveTo>
                  <a:cubicBezTo>
                    <a:pt x="163416" y="40885"/>
                    <a:pt x="172544" y="31732"/>
                    <a:pt x="172544" y="20399"/>
                  </a:cubicBezTo>
                  <a:cubicBezTo>
                    <a:pt x="172544" y="9106"/>
                    <a:pt x="163416" y="-47"/>
                    <a:pt x="152065" y="-47"/>
                  </a:cubicBezTo>
                  <a:lnTo>
                    <a:pt x="20541" y="-47"/>
                  </a:lnTo>
                  <a:cubicBezTo>
                    <a:pt x="9190" y="-47"/>
                    <a:pt x="22" y="9106"/>
                    <a:pt x="22" y="20399"/>
                  </a:cubicBezTo>
                  <a:cubicBezTo>
                    <a:pt x="22" y="31732"/>
                    <a:pt x="9190" y="40885"/>
                    <a:pt x="20541" y="40885"/>
                  </a:cubicBezTo>
                  <a:lnTo>
                    <a:pt x="152065" y="40885"/>
                  </a:lnTo>
                  <a:close/>
                </a:path>
              </a:pathLst>
            </a:custGeom>
            <a:grpFill/>
            <a:ln w="39688" cap="flat">
              <a:noFill/>
              <a:prstDash val="solid"/>
              <a:round/>
            </a:ln>
          </p:spPr>
          <p:txBody>
            <a:bodyPr rtlCol="0" anchor="ctr"/>
            <a:lstStyle/>
            <a:p>
              <a:endParaRPr lang="x-none"/>
            </a:p>
          </p:txBody>
        </p:sp>
        <p:sp>
          <p:nvSpPr>
            <p:cNvPr id="143" name="Freeform 142">
              <a:extLst>
                <a:ext uri="{FF2B5EF4-FFF2-40B4-BE49-F238E27FC236}">
                  <a16:creationId xmlns:a16="http://schemas.microsoft.com/office/drawing/2014/main" xmlns="" id="{EFA9F983-B5F0-BF41-BB49-00383EFFDA41}"/>
                </a:ext>
              </a:extLst>
            </p:cNvPr>
            <p:cNvSpPr/>
            <p:nvPr/>
          </p:nvSpPr>
          <p:spPr>
            <a:xfrm>
              <a:off x="6490988" y="3013860"/>
              <a:ext cx="422275" cy="40932"/>
            </a:xfrm>
            <a:custGeom>
              <a:avLst/>
              <a:gdLst>
                <a:gd name="connsiteX0" fmla="*/ 20570 w 422275"/>
                <a:gd name="connsiteY0" fmla="*/ -46 h 40932"/>
                <a:gd name="connsiteX1" fmla="*/ 52 w 422275"/>
                <a:gd name="connsiteY1" fmla="*/ 20439 h 40932"/>
                <a:gd name="connsiteX2" fmla="*/ 20570 w 422275"/>
                <a:gd name="connsiteY2" fmla="*/ 40886 h 40932"/>
                <a:gd name="connsiteX3" fmla="*/ 401809 w 422275"/>
                <a:gd name="connsiteY3" fmla="*/ 40886 h 40932"/>
                <a:gd name="connsiteX4" fmla="*/ 422327 w 422275"/>
                <a:gd name="connsiteY4" fmla="*/ 20439 h 40932"/>
                <a:gd name="connsiteX5" fmla="*/ 401809 w 422275"/>
                <a:gd name="connsiteY5" fmla="*/ -46 h 40932"/>
                <a:gd name="connsiteX6" fmla="*/ 20570 w 422275"/>
                <a:gd name="connsiteY6" fmla="*/ -46 h 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275" h="40932">
                  <a:moveTo>
                    <a:pt x="20570" y="-46"/>
                  </a:moveTo>
                  <a:cubicBezTo>
                    <a:pt x="9220" y="-46"/>
                    <a:pt x="52" y="9107"/>
                    <a:pt x="52" y="20439"/>
                  </a:cubicBezTo>
                  <a:cubicBezTo>
                    <a:pt x="52" y="31732"/>
                    <a:pt x="9220" y="40886"/>
                    <a:pt x="20570" y="40886"/>
                  </a:cubicBezTo>
                  <a:lnTo>
                    <a:pt x="401809" y="40886"/>
                  </a:lnTo>
                  <a:cubicBezTo>
                    <a:pt x="413159" y="40886"/>
                    <a:pt x="422327" y="31732"/>
                    <a:pt x="422327" y="20439"/>
                  </a:cubicBezTo>
                  <a:cubicBezTo>
                    <a:pt x="422327" y="9107"/>
                    <a:pt x="413159" y="-46"/>
                    <a:pt x="401809" y="-46"/>
                  </a:cubicBezTo>
                  <a:lnTo>
                    <a:pt x="20570" y="-46"/>
                  </a:lnTo>
                  <a:close/>
                </a:path>
              </a:pathLst>
            </a:custGeom>
            <a:grpFill/>
            <a:ln w="39688" cap="flat">
              <a:noFill/>
              <a:prstDash val="solid"/>
              <a:round/>
            </a:ln>
          </p:spPr>
          <p:txBody>
            <a:bodyPr rtlCol="0" anchor="ctr"/>
            <a:lstStyle/>
            <a:p>
              <a:endParaRPr lang="x-none"/>
            </a:p>
          </p:txBody>
        </p:sp>
        <p:sp>
          <p:nvSpPr>
            <p:cNvPr id="144" name="Freeform 143">
              <a:extLst>
                <a:ext uri="{FF2B5EF4-FFF2-40B4-BE49-F238E27FC236}">
                  <a16:creationId xmlns:a16="http://schemas.microsoft.com/office/drawing/2014/main" xmlns="" id="{479D4EEC-35D5-8747-8F5A-3EF771C8C1FE}"/>
                </a:ext>
              </a:extLst>
            </p:cNvPr>
            <p:cNvSpPr/>
            <p:nvPr/>
          </p:nvSpPr>
          <p:spPr>
            <a:xfrm>
              <a:off x="5361802" y="1907238"/>
              <a:ext cx="350719" cy="376030"/>
            </a:xfrm>
            <a:custGeom>
              <a:avLst/>
              <a:gdLst>
                <a:gd name="connsiteX0" fmla="*/ 100801 w 350719"/>
                <a:gd name="connsiteY0" fmla="*/ 100085 h 376030"/>
                <a:gd name="connsiteX1" fmla="*/ 205219 w 350719"/>
                <a:gd name="connsiteY1" fmla="*/ 46434 h 376030"/>
                <a:gd name="connsiteX2" fmla="*/ 145450 w 350719"/>
                <a:gd name="connsiteY2" fmla="*/ 189557 h 376030"/>
                <a:gd name="connsiteX3" fmla="*/ 135805 w 350719"/>
                <a:gd name="connsiteY3" fmla="*/ 209963 h 376030"/>
                <a:gd name="connsiteX4" fmla="*/ 137195 w 350719"/>
                <a:gd name="connsiteY4" fmla="*/ 229815 h 376030"/>
                <a:gd name="connsiteX5" fmla="*/ 154856 w 350719"/>
                <a:gd name="connsiteY5" fmla="*/ 239126 h 376030"/>
                <a:gd name="connsiteX6" fmla="*/ 305708 w 350719"/>
                <a:gd name="connsiteY6" fmla="*/ 246536 h 376030"/>
                <a:gd name="connsiteX7" fmla="*/ 309399 w 350719"/>
                <a:gd name="connsiteY7" fmla="*/ 246180 h 376030"/>
                <a:gd name="connsiteX8" fmla="*/ 309676 w 350719"/>
                <a:gd name="connsiteY8" fmla="*/ 251846 h 376030"/>
                <a:gd name="connsiteX9" fmla="*/ 298167 w 350719"/>
                <a:gd name="connsiteY9" fmla="*/ 298682 h 376030"/>
                <a:gd name="connsiteX10" fmla="*/ 133702 w 350719"/>
                <a:gd name="connsiteY10" fmla="*/ 327568 h 376030"/>
                <a:gd name="connsiteX11" fmla="*/ 41111 w 350719"/>
                <a:gd name="connsiteY11" fmla="*/ 206357 h 376030"/>
                <a:gd name="connsiteX12" fmla="*/ 100801 w 350719"/>
                <a:gd name="connsiteY12" fmla="*/ 100085 h 376030"/>
                <a:gd name="connsiteX13" fmla="*/ 121201 w 350719"/>
                <a:gd name="connsiteY13" fmla="*/ 366637 h 376030"/>
                <a:gd name="connsiteX14" fmla="*/ 182438 w 350719"/>
                <a:gd name="connsiteY14" fmla="*/ 375909 h 376030"/>
                <a:gd name="connsiteX15" fmla="*/ 320630 w 350719"/>
                <a:gd name="connsiteY15" fmla="*/ 332956 h 376030"/>
                <a:gd name="connsiteX16" fmla="*/ 350674 w 350719"/>
                <a:gd name="connsiteY16" fmla="*/ 251172 h 376030"/>
                <a:gd name="connsiteX17" fmla="*/ 338252 w 350719"/>
                <a:gd name="connsiteY17" fmla="*/ 216779 h 376030"/>
                <a:gd name="connsiteX18" fmla="*/ 310629 w 350719"/>
                <a:gd name="connsiteY18" fmla="*/ 205882 h 376030"/>
                <a:gd name="connsiteX19" fmla="*/ 186844 w 350719"/>
                <a:gd name="connsiteY19" fmla="*/ 197917 h 376030"/>
                <a:gd name="connsiteX20" fmla="*/ 253519 w 350719"/>
                <a:gd name="connsiteY20" fmla="*/ 24997 h 376030"/>
                <a:gd name="connsiteX21" fmla="*/ 248756 w 350719"/>
                <a:gd name="connsiteY21" fmla="*/ 6691 h 376030"/>
                <a:gd name="connsiteX22" fmla="*/ 231056 w 350719"/>
                <a:gd name="connsiteY22" fmla="*/ 74 h 376030"/>
                <a:gd name="connsiteX23" fmla="*/ 74091 w 350719"/>
                <a:gd name="connsiteY23" fmla="*/ 68980 h 376030"/>
                <a:gd name="connsiteX24" fmla="*/ 74 w 350719"/>
                <a:gd name="connsiteY24" fmla="*/ 204654 h 376030"/>
                <a:gd name="connsiteX25" fmla="*/ 121201 w 350719"/>
                <a:gd name="connsiteY25" fmla="*/ 366637 h 37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50719" h="376030">
                  <a:moveTo>
                    <a:pt x="100801" y="100085"/>
                  </a:moveTo>
                  <a:cubicBezTo>
                    <a:pt x="130646" y="74567"/>
                    <a:pt x="166921" y="56023"/>
                    <a:pt x="205219" y="46434"/>
                  </a:cubicBezTo>
                  <a:cubicBezTo>
                    <a:pt x="190376" y="94617"/>
                    <a:pt x="167556" y="142721"/>
                    <a:pt x="145450" y="189557"/>
                  </a:cubicBezTo>
                  <a:lnTo>
                    <a:pt x="135805" y="209963"/>
                  </a:lnTo>
                  <a:cubicBezTo>
                    <a:pt x="132789" y="216383"/>
                    <a:pt x="133345" y="223871"/>
                    <a:pt x="137195" y="229815"/>
                  </a:cubicBezTo>
                  <a:cubicBezTo>
                    <a:pt x="141084" y="235759"/>
                    <a:pt x="147196" y="238611"/>
                    <a:pt x="154856" y="239126"/>
                  </a:cubicBezTo>
                  <a:cubicBezTo>
                    <a:pt x="205060" y="237859"/>
                    <a:pt x="255781" y="240513"/>
                    <a:pt x="305708" y="246536"/>
                  </a:cubicBezTo>
                  <a:cubicBezTo>
                    <a:pt x="306660" y="246655"/>
                    <a:pt x="308962" y="246933"/>
                    <a:pt x="309399" y="246180"/>
                  </a:cubicBezTo>
                  <a:cubicBezTo>
                    <a:pt x="309518" y="247091"/>
                    <a:pt x="309676" y="248795"/>
                    <a:pt x="309676" y="251846"/>
                  </a:cubicBezTo>
                  <a:cubicBezTo>
                    <a:pt x="309597" y="276333"/>
                    <a:pt x="308804" y="291748"/>
                    <a:pt x="298167" y="298682"/>
                  </a:cubicBezTo>
                  <a:cubicBezTo>
                    <a:pt x="246692" y="332283"/>
                    <a:pt x="184026" y="343655"/>
                    <a:pt x="133702" y="327568"/>
                  </a:cubicBezTo>
                  <a:cubicBezTo>
                    <a:pt x="78775" y="310093"/>
                    <a:pt x="38928" y="257948"/>
                    <a:pt x="41111" y="206357"/>
                  </a:cubicBezTo>
                  <a:cubicBezTo>
                    <a:pt x="42580" y="169903"/>
                    <a:pt x="64328" y="131190"/>
                    <a:pt x="100801" y="100085"/>
                  </a:cubicBezTo>
                  <a:close/>
                  <a:moveTo>
                    <a:pt x="121201" y="366637"/>
                  </a:moveTo>
                  <a:cubicBezTo>
                    <a:pt x="140608" y="372779"/>
                    <a:pt x="161205" y="375909"/>
                    <a:pt x="182438" y="375909"/>
                  </a:cubicBezTo>
                  <a:cubicBezTo>
                    <a:pt x="229150" y="375909"/>
                    <a:pt x="278244" y="360654"/>
                    <a:pt x="320630" y="332956"/>
                  </a:cubicBezTo>
                  <a:cubicBezTo>
                    <a:pt x="350476" y="313422"/>
                    <a:pt x="350595" y="279345"/>
                    <a:pt x="350674" y="251172"/>
                  </a:cubicBezTo>
                  <a:cubicBezTo>
                    <a:pt x="350714" y="245546"/>
                    <a:pt x="350793" y="228468"/>
                    <a:pt x="338252" y="216779"/>
                  </a:cubicBezTo>
                  <a:cubicBezTo>
                    <a:pt x="328925" y="208140"/>
                    <a:pt x="317059" y="206674"/>
                    <a:pt x="310629" y="205882"/>
                  </a:cubicBezTo>
                  <a:cubicBezTo>
                    <a:pt x="269751" y="200928"/>
                    <a:pt x="228119" y="198274"/>
                    <a:pt x="186844" y="197917"/>
                  </a:cubicBezTo>
                  <a:cubicBezTo>
                    <a:pt x="213236" y="142087"/>
                    <a:pt x="239747" y="84434"/>
                    <a:pt x="253519" y="24997"/>
                  </a:cubicBezTo>
                  <a:cubicBezTo>
                    <a:pt x="254987" y="18499"/>
                    <a:pt x="253241" y="11644"/>
                    <a:pt x="248756" y="6691"/>
                  </a:cubicBezTo>
                  <a:cubicBezTo>
                    <a:pt x="244311" y="1698"/>
                    <a:pt x="237644" y="-877"/>
                    <a:pt x="231056" y="74"/>
                  </a:cubicBezTo>
                  <a:cubicBezTo>
                    <a:pt x="173707" y="7047"/>
                    <a:pt x="117986" y="31535"/>
                    <a:pt x="74091" y="68980"/>
                  </a:cubicBezTo>
                  <a:cubicBezTo>
                    <a:pt x="28411" y="107970"/>
                    <a:pt x="2098" y="156193"/>
                    <a:pt x="74" y="204654"/>
                  </a:cubicBezTo>
                  <a:cubicBezTo>
                    <a:pt x="-2823" y="274114"/>
                    <a:pt x="49287" y="343695"/>
                    <a:pt x="121201" y="366637"/>
                  </a:cubicBezTo>
                  <a:close/>
                </a:path>
              </a:pathLst>
            </a:custGeom>
            <a:grpFill/>
            <a:ln w="39688" cap="flat">
              <a:noFill/>
              <a:prstDash val="solid"/>
              <a:round/>
            </a:ln>
          </p:spPr>
          <p:txBody>
            <a:bodyPr rtlCol="0" anchor="ctr"/>
            <a:lstStyle/>
            <a:p>
              <a:endParaRPr lang="x-none"/>
            </a:p>
          </p:txBody>
        </p:sp>
        <p:sp>
          <p:nvSpPr>
            <p:cNvPr id="145" name="Freeform 144">
              <a:extLst>
                <a:ext uri="{FF2B5EF4-FFF2-40B4-BE49-F238E27FC236}">
                  <a16:creationId xmlns:a16="http://schemas.microsoft.com/office/drawing/2014/main" xmlns="" id="{4C28E1A8-6688-BB4C-9373-3F5A25E2937C}"/>
                </a:ext>
              </a:extLst>
            </p:cNvPr>
            <p:cNvSpPr/>
            <p:nvPr/>
          </p:nvSpPr>
          <p:spPr>
            <a:xfrm>
              <a:off x="5568014" y="1916018"/>
              <a:ext cx="717856" cy="183393"/>
            </a:xfrm>
            <a:custGeom>
              <a:avLst/>
              <a:gdLst>
                <a:gd name="connsiteX0" fmla="*/ 86906 w 717856"/>
                <a:gd name="connsiteY0" fmla="*/ 52822 h 183393"/>
                <a:gd name="connsiteX1" fmla="*/ 124093 w 717856"/>
                <a:gd name="connsiteY1" fmla="*/ 141581 h 183393"/>
                <a:gd name="connsiteX2" fmla="*/ 53291 w 717856"/>
                <a:gd name="connsiteY2" fmla="*/ 142056 h 183393"/>
                <a:gd name="connsiteX3" fmla="*/ 86906 w 717856"/>
                <a:gd name="connsiteY3" fmla="*/ 52822 h 183393"/>
                <a:gd name="connsiteX4" fmla="*/ -9 w 717856"/>
                <a:gd name="connsiteY4" fmla="*/ 162978 h 183393"/>
                <a:gd name="connsiteX5" fmla="*/ 20469 w 717856"/>
                <a:gd name="connsiteY5" fmla="*/ 183265 h 183393"/>
                <a:gd name="connsiteX6" fmla="*/ 20668 w 717856"/>
                <a:gd name="connsiteY6" fmla="*/ 183265 h 183393"/>
                <a:gd name="connsiteX7" fmla="*/ 142548 w 717856"/>
                <a:gd name="connsiteY7" fmla="*/ 182394 h 183393"/>
                <a:gd name="connsiteX8" fmla="*/ 162511 w 717856"/>
                <a:gd name="connsiteY8" fmla="*/ 165870 h 183393"/>
                <a:gd name="connsiteX9" fmla="*/ 159733 w 717856"/>
                <a:gd name="connsiteY9" fmla="*/ 98786 h 183393"/>
                <a:gd name="connsiteX10" fmla="*/ 170964 w 717856"/>
                <a:gd name="connsiteY10" fmla="*/ 102551 h 183393"/>
                <a:gd name="connsiteX11" fmla="*/ 172393 w 717856"/>
                <a:gd name="connsiteY11" fmla="*/ 102511 h 183393"/>
                <a:gd name="connsiteX12" fmla="*/ 410638 w 717856"/>
                <a:gd name="connsiteY12" fmla="*/ 97043 h 183393"/>
                <a:gd name="connsiteX13" fmla="*/ 699404 w 717856"/>
                <a:gd name="connsiteY13" fmla="*/ 87454 h 183393"/>
                <a:gd name="connsiteX14" fmla="*/ 717740 w 717856"/>
                <a:gd name="connsiteY14" fmla="*/ 65026 h 183393"/>
                <a:gd name="connsiteX15" fmla="*/ 695316 w 717856"/>
                <a:gd name="connsiteY15" fmla="*/ 46720 h 183393"/>
                <a:gd name="connsiteX16" fmla="*/ 410677 w 717856"/>
                <a:gd name="connsiteY16" fmla="*/ 56071 h 183393"/>
                <a:gd name="connsiteX17" fmla="*/ 169615 w 717856"/>
                <a:gd name="connsiteY17" fmla="*/ 61619 h 183393"/>
                <a:gd name="connsiteX18" fmla="*/ 151597 w 717856"/>
                <a:gd name="connsiteY18" fmla="*/ 75368 h 183393"/>
                <a:gd name="connsiteX19" fmla="*/ 87343 w 717856"/>
                <a:gd name="connsiteY19" fmla="*/ 2539 h 183393"/>
                <a:gd name="connsiteX20" fmla="*/ 70237 w 717856"/>
                <a:gd name="connsiteY20" fmla="*/ 1073 h 183393"/>
                <a:gd name="connsiteX21" fmla="*/ 58014 w 717856"/>
                <a:gd name="connsiteY21" fmla="*/ 13158 h 183393"/>
                <a:gd name="connsiteX22" fmla="*/ 7690 w 717856"/>
                <a:gd name="connsiteY22" fmla="*/ 146771 h 183393"/>
                <a:gd name="connsiteX23" fmla="*/ -9 w 717856"/>
                <a:gd name="connsiteY23" fmla="*/ 162978 h 18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7856" h="183393">
                  <a:moveTo>
                    <a:pt x="86906" y="52822"/>
                  </a:moveTo>
                  <a:cubicBezTo>
                    <a:pt x="110838" y="75289"/>
                    <a:pt x="125086" y="108930"/>
                    <a:pt x="124093" y="141581"/>
                  </a:cubicBezTo>
                  <a:lnTo>
                    <a:pt x="53291" y="142056"/>
                  </a:lnTo>
                  <a:lnTo>
                    <a:pt x="86906" y="52822"/>
                  </a:lnTo>
                  <a:close/>
                  <a:moveTo>
                    <a:pt x="-9" y="162978"/>
                  </a:moveTo>
                  <a:cubicBezTo>
                    <a:pt x="70" y="174191"/>
                    <a:pt x="9238" y="183265"/>
                    <a:pt x="20469" y="183265"/>
                  </a:cubicBezTo>
                  <a:lnTo>
                    <a:pt x="20668" y="183265"/>
                  </a:lnTo>
                  <a:lnTo>
                    <a:pt x="142548" y="182394"/>
                  </a:lnTo>
                  <a:cubicBezTo>
                    <a:pt x="152272" y="182354"/>
                    <a:pt x="160646" y="175419"/>
                    <a:pt x="162511" y="165870"/>
                  </a:cubicBezTo>
                  <a:cubicBezTo>
                    <a:pt x="166876" y="143561"/>
                    <a:pt x="165527" y="120619"/>
                    <a:pt x="159733" y="98786"/>
                  </a:cubicBezTo>
                  <a:cubicBezTo>
                    <a:pt x="163027" y="101005"/>
                    <a:pt x="166757" y="102551"/>
                    <a:pt x="170964" y="102551"/>
                  </a:cubicBezTo>
                  <a:cubicBezTo>
                    <a:pt x="171441" y="102551"/>
                    <a:pt x="171917" y="102511"/>
                    <a:pt x="172393" y="102511"/>
                  </a:cubicBezTo>
                  <a:cubicBezTo>
                    <a:pt x="251689" y="96964"/>
                    <a:pt x="332731" y="97241"/>
                    <a:pt x="410638" y="97043"/>
                  </a:cubicBezTo>
                  <a:cubicBezTo>
                    <a:pt x="505491" y="97122"/>
                    <a:pt x="602804" y="97122"/>
                    <a:pt x="699404" y="87454"/>
                  </a:cubicBezTo>
                  <a:cubicBezTo>
                    <a:pt x="710636" y="86344"/>
                    <a:pt x="718891" y="76319"/>
                    <a:pt x="717740" y="65026"/>
                  </a:cubicBezTo>
                  <a:cubicBezTo>
                    <a:pt x="716589" y="53773"/>
                    <a:pt x="706151" y="45492"/>
                    <a:pt x="695316" y="46720"/>
                  </a:cubicBezTo>
                  <a:cubicBezTo>
                    <a:pt x="600781" y="56151"/>
                    <a:pt x="503863" y="56507"/>
                    <a:pt x="410677" y="56071"/>
                  </a:cubicBezTo>
                  <a:cubicBezTo>
                    <a:pt x="331381" y="55992"/>
                    <a:pt x="250260" y="56032"/>
                    <a:pt x="169615" y="61619"/>
                  </a:cubicBezTo>
                  <a:cubicBezTo>
                    <a:pt x="161122" y="62213"/>
                    <a:pt x="154216" y="67840"/>
                    <a:pt x="151597" y="75368"/>
                  </a:cubicBezTo>
                  <a:cubicBezTo>
                    <a:pt x="138421" y="45174"/>
                    <a:pt x="116196" y="18864"/>
                    <a:pt x="87343" y="2539"/>
                  </a:cubicBezTo>
                  <a:cubicBezTo>
                    <a:pt x="82144" y="-393"/>
                    <a:pt x="75833" y="-948"/>
                    <a:pt x="70237" y="1073"/>
                  </a:cubicBezTo>
                  <a:cubicBezTo>
                    <a:pt x="64602" y="3134"/>
                    <a:pt x="60117" y="7532"/>
                    <a:pt x="58014" y="13158"/>
                  </a:cubicBezTo>
                  <a:lnTo>
                    <a:pt x="7690" y="146771"/>
                  </a:lnTo>
                  <a:cubicBezTo>
                    <a:pt x="2967" y="150536"/>
                    <a:pt x="-49" y="156400"/>
                    <a:pt x="-9" y="162978"/>
                  </a:cubicBezTo>
                  <a:close/>
                </a:path>
              </a:pathLst>
            </a:custGeom>
            <a:grpFill/>
            <a:ln w="39688" cap="flat">
              <a:noFill/>
              <a:prstDash val="solid"/>
              <a:round/>
            </a:ln>
          </p:spPr>
          <p:txBody>
            <a:bodyPr rtlCol="0" anchor="ctr"/>
            <a:lstStyle/>
            <a:p>
              <a:endParaRPr lang="x-none"/>
            </a:p>
          </p:txBody>
        </p:sp>
        <p:sp>
          <p:nvSpPr>
            <p:cNvPr id="146" name="Freeform 145">
              <a:extLst>
                <a:ext uri="{FF2B5EF4-FFF2-40B4-BE49-F238E27FC236}">
                  <a16:creationId xmlns:a16="http://schemas.microsoft.com/office/drawing/2014/main" xmlns="" id="{A992E7F8-7267-F742-BF31-8F20D5C325F0}"/>
                </a:ext>
              </a:extLst>
            </p:cNvPr>
            <p:cNvSpPr/>
            <p:nvPr/>
          </p:nvSpPr>
          <p:spPr>
            <a:xfrm>
              <a:off x="5711960" y="1988760"/>
              <a:ext cx="695728" cy="246562"/>
            </a:xfrm>
            <a:custGeom>
              <a:avLst/>
              <a:gdLst>
                <a:gd name="connsiteX0" fmla="*/ 516893 w 695728"/>
                <a:gd name="connsiteY0" fmla="*/ 153286 h 246562"/>
                <a:gd name="connsiteX1" fmla="*/ 462958 w 695728"/>
                <a:gd name="connsiteY1" fmla="*/ 170840 h 246562"/>
                <a:gd name="connsiteX2" fmla="*/ 263805 w 695728"/>
                <a:gd name="connsiteY2" fmla="*/ 190216 h 246562"/>
                <a:gd name="connsiteX3" fmla="*/ 19251 w 695728"/>
                <a:gd name="connsiteY3" fmla="*/ 205511 h 246562"/>
                <a:gd name="connsiteX4" fmla="*/ 42 w 695728"/>
                <a:gd name="connsiteY4" fmla="*/ 227264 h 246562"/>
                <a:gd name="connsiteX5" fmla="*/ 20521 w 695728"/>
                <a:gd name="connsiteY5" fmla="*/ 246443 h 246562"/>
                <a:gd name="connsiteX6" fmla="*/ 21791 w 695728"/>
                <a:gd name="connsiteY6" fmla="*/ 246403 h 246562"/>
                <a:gd name="connsiteX7" fmla="*/ 266346 w 695728"/>
                <a:gd name="connsiteY7" fmla="*/ 231069 h 246562"/>
                <a:gd name="connsiteX8" fmla="*/ 469704 w 695728"/>
                <a:gd name="connsiteY8" fmla="*/ 211256 h 246562"/>
                <a:gd name="connsiteX9" fmla="*/ 540507 w 695728"/>
                <a:gd name="connsiteY9" fmla="*/ 186808 h 246562"/>
                <a:gd name="connsiteX10" fmla="*/ 566661 w 695728"/>
                <a:gd name="connsiteY10" fmla="*/ 163034 h 246562"/>
                <a:gd name="connsiteX11" fmla="*/ 690010 w 695728"/>
                <a:gd name="connsiteY11" fmla="*/ 34493 h 246562"/>
                <a:gd name="connsiteX12" fmla="*/ 689415 w 695728"/>
                <a:gd name="connsiteY12" fmla="*/ 5527 h 246562"/>
                <a:gd name="connsiteX13" fmla="*/ 660403 w 695728"/>
                <a:gd name="connsiteY13" fmla="*/ 6162 h 246562"/>
                <a:gd name="connsiteX14" fmla="*/ 537015 w 695728"/>
                <a:gd name="connsiteY14" fmla="*/ 134702 h 246562"/>
                <a:gd name="connsiteX15" fmla="*/ 516893 w 695728"/>
                <a:gd name="connsiteY15" fmla="*/ 153286 h 24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95728" h="246562">
                  <a:moveTo>
                    <a:pt x="516893" y="153286"/>
                  </a:moveTo>
                  <a:cubicBezTo>
                    <a:pt x="502090" y="163668"/>
                    <a:pt x="482127" y="167670"/>
                    <a:pt x="462958" y="170840"/>
                  </a:cubicBezTo>
                  <a:cubicBezTo>
                    <a:pt x="397394" y="181816"/>
                    <a:pt x="329489" y="186095"/>
                    <a:pt x="263805" y="190216"/>
                  </a:cubicBezTo>
                  <a:lnTo>
                    <a:pt x="19251" y="205511"/>
                  </a:lnTo>
                  <a:cubicBezTo>
                    <a:pt x="7940" y="206224"/>
                    <a:pt x="-672" y="215972"/>
                    <a:pt x="42" y="227264"/>
                  </a:cubicBezTo>
                  <a:cubicBezTo>
                    <a:pt x="757" y="238121"/>
                    <a:pt x="9766" y="246443"/>
                    <a:pt x="20521" y="246443"/>
                  </a:cubicBezTo>
                  <a:cubicBezTo>
                    <a:pt x="20918" y="246443"/>
                    <a:pt x="21355" y="246443"/>
                    <a:pt x="21791" y="246403"/>
                  </a:cubicBezTo>
                  <a:lnTo>
                    <a:pt x="266346" y="231069"/>
                  </a:lnTo>
                  <a:cubicBezTo>
                    <a:pt x="333100" y="226908"/>
                    <a:pt x="402077" y="222589"/>
                    <a:pt x="469704" y="211256"/>
                  </a:cubicBezTo>
                  <a:cubicBezTo>
                    <a:pt x="492485" y="207452"/>
                    <a:pt x="518600" y="202143"/>
                    <a:pt x="540507" y="186808"/>
                  </a:cubicBezTo>
                  <a:cubicBezTo>
                    <a:pt x="550746" y="179597"/>
                    <a:pt x="559200" y="170800"/>
                    <a:pt x="566661" y="163034"/>
                  </a:cubicBezTo>
                  <a:lnTo>
                    <a:pt x="690010" y="34493"/>
                  </a:lnTo>
                  <a:cubicBezTo>
                    <a:pt x="697868" y="26330"/>
                    <a:pt x="697590" y="13373"/>
                    <a:pt x="689415" y="5527"/>
                  </a:cubicBezTo>
                  <a:cubicBezTo>
                    <a:pt x="681199" y="-2279"/>
                    <a:pt x="668261" y="-1922"/>
                    <a:pt x="660403" y="6162"/>
                  </a:cubicBezTo>
                  <a:lnTo>
                    <a:pt x="537015" y="134702"/>
                  </a:lnTo>
                  <a:cubicBezTo>
                    <a:pt x="530585" y="141439"/>
                    <a:pt x="523878" y="148373"/>
                    <a:pt x="516893" y="153286"/>
                  </a:cubicBezTo>
                  <a:close/>
                </a:path>
              </a:pathLst>
            </a:custGeom>
            <a:grpFill/>
            <a:ln w="39688" cap="flat">
              <a:noFill/>
              <a:prstDash val="solid"/>
              <a:round/>
            </a:ln>
          </p:spPr>
          <p:txBody>
            <a:bodyPr rtlCol="0" anchor="ctr"/>
            <a:lstStyle/>
            <a:p>
              <a:endParaRPr lang="x-none"/>
            </a:p>
          </p:txBody>
        </p:sp>
        <p:sp>
          <p:nvSpPr>
            <p:cNvPr id="147" name="Freeform 146">
              <a:extLst>
                <a:ext uri="{FF2B5EF4-FFF2-40B4-BE49-F238E27FC236}">
                  <a16:creationId xmlns:a16="http://schemas.microsoft.com/office/drawing/2014/main" xmlns="" id="{A41F876E-A7D6-5945-952C-600B7496039A}"/>
                </a:ext>
              </a:extLst>
            </p:cNvPr>
            <p:cNvSpPr/>
            <p:nvPr/>
          </p:nvSpPr>
          <p:spPr>
            <a:xfrm>
              <a:off x="6452962" y="1844330"/>
              <a:ext cx="208950" cy="278657"/>
            </a:xfrm>
            <a:custGeom>
              <a:avLst/>
              <a:gdLst>
                <a:gd name="connsiteX0" fmla="*/ 562 w 208950"/>
                <a:gd name="connsiteY0" fmla="*/ 253525 h 278657"/>
                <a:gd name="connsiteX1" fmla="*/ 16041 w 208950"/>
                <a:gd name="connsiteY1" fmla="*/ 278012 h 278657"/>
                <a:gd name="connsiteX2" fmla="*/ 20565 w 208950"/>
                <a:gd name="connsiteY2" fmla="*/ 278528 h 278657"/>
                <a:gd name="connsiteX3" fmla="*/ 40527 w 208950"/>
                <a:gd name="connsiteY3" fmla="*/ 262559 h 278657"/>
                <a:gd name="connsiteX4" fmla="*/ 53267 w 208950"/>
                <a:gd name="connsiteY4" fmla="*/ 239894 h 278657"/>
                <a:gd name="connsiteX5" fmla="*/ 204953 w 208950"/>
                <a:gd name="connsiteY5" fmla="*/ 32541 h 278657"/>
                <a:gd name="connsiteX6" fmla="*/ 200707 w 208950"/>
                <a:gd name="connsiteY6" fmla="*/ 3853 h 278657"/>
                <a:gd name="connsiteX7" fmla="*/ 172012 w 208950"/>
                <a:gd name="connsiteY7" fmla="*/ 8132 h 278657"/>
                <a:gd name="connsiteX8" fmla="*/ 19930 w 208950"/>
                <a:gd name="connsiteY8" fmla="*/ 215961 h 278657"/>
                <a:gd name="connsiteX9" fmla="*/ 562 w 208950"/>
                <a:gd name="connsiteY9" fmla="*/ 253525 h 278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8950" h="278657">
                  <a:moveTo>
                    <a:pt x="562" y="253525"/>
                  </a:moveTo>
                  <a:cubicBezTo>
                    <a:pt x="-1978" y="264580"/>
                    <a:pt x="5007" y="275517"/>
                    <a:pt x="16041" y="278012"/>
                  </a:cubicBezTo>
                  <a:cubicBezTo>
                    <a:pt x="17548" y="278369"/>
                    <a:pt x="19056" y="278528"/>
                    <a:pt x="20565" y="278528"/>
                  </a:cubicBezTo>
                  <a:cubicBezTo>
                    <a:pt x="29971" y="278528"/>
                    <a:pt x="38424" y="272069"/>
                    <a:pt x="40527" y="262559"/>
                  </a:cubicBezTo>
                  <a:cubicBezTo>
                    <a:pt x="42234" y="255268"/>
                    <a:pt x="47830" y="247423"/>
                    <a:pt x="53267" y="239894"/>
                  </a:cubicBezTo>
                  <a:cubicBezTo>
                    <a:pt x="103353" y="170433"/>
                    <a:pt x="153915" y="101249"/>
                    <a:pt x="204953" y="32541"/>
                  </a:cubicBezTo>
                  <a:cubicBezTo>
                    <a:pt x="211700" y="23466"/>
                    <a:pt x="209795" y="10589"/>
                    <a:pt x="200707" y="3853"/>
                  </a:cubicBezTo>
                  <a:cubicBezTo>
                    <a:pt x="191618" y="-2804"/>
                    <a:pt x="178799" y="-942"/>
                    <a:pt x="172012" y="8132"/>
                  </a:cubicBezTo>
                  <a:cubicBezTo>
                    <a:pt x="120816" y="77039"/>
                    <a:pt x="70214" y="146341"/>
                    <a:pt x="19930" y="215961"/>
                  </a:cubicBezTo>
                  <a:cubicBezTo>
                    <a:pt x="12865" y="225867"/>
                    <a:pt x="4015" y="238111"/>
                    <a:pt x="562" y="253525"/>
                  </a:cubicBezTo>
                  <a:close/>
                </a:path>
              </a:pathLst>
            </a:custGeom>
            <a:grpFill/>
            <a:ln w="39688" cap="flat">
              <a:noFill/>
              <a:prstDash val="solid"/>
              <a:round/>
            </a:ln>
          </p:spPr>
          <p:txBody>
            <a:bodyPr rtlCol="0" anchor="ctr"/>
            <a:lstStyle/>
            <a:p>
              <a:endParaRPr lang="x-none"/>
            </a:p>
          </p:txBody>
        </p:sp>
        <p:sp>
          <p:nvSpPr>
            <p:cNvPr id="148" name="Freeform 147">
              <a:extLst>
                <a:ext uri="{FF2B5EF4-FFF2-40B4-BE49-F238E27FC236}">
                  <a16:creationId xmlns:a16="http://schemas.microsoft.com/office/drawing/2014/main" xmlns="" id="{836873EC-E582-014B-9A3F-66755C6A570E}"/>
                </a:ext>
              </a:extLst>
            </p:cNvPr>
            <p:cNvSpPr/>
            <p:nvPr/>
          </p:nvSpPr>
          <p:spPr>
            <a:xfrm>
              <a:off x="6420009" y="1826062"/>
              <a:ext cx="126162" cy="138072"/>
            </a:xfrm>
            <a:custGeom>
              <a:avLst/>
              <a:gdLst>
                <a:gd name="connsiteX0" fmla="*/ 42002 w 126162"/>
                <a:gd name="connsiteY0" fmla="*/ 45650 h 138072"/>
                <a:gd name="connsiteX1" fmla="*/ 48114 w 126162"/>
                <a:gd name="connsiteY1" fmla="*/ 40143 h 138072"/>
                <a:gd name="connsiteX2" fmla="*/ 68553 w 126162"/>
                <a:gd name="connsiteY2" fmla="*/ 48503 h 138072"/>
                <a:gd name="connsiteX3" fmla="*/ 83952 w 126162"/>
                <a:gd name="connsiteY3" fmla="*/ 85314 h 138072"/>
                <a:gd name="connsiteX4" fmla="*/ 56964 w 126162"/>
                <a:gd name="connsiteY4" fmla="*/ 87731 h 138072"/>
                <a:gd name="connsiteX5" fmla="*/ 42002 w 126162"/>
                <a:gd name="connsiteY5" fmla="*/ 45650 h 138072"/>
                <a:gd name="connsiteX6" fmla="*/ 72879 w 126162"/>
                <a:gd name="connsiteY6" fmla="*/ 137935 h 138072"/>
                <a:gd name="connsiteX7" fmla="*/ 123242 w 126162"/>
                <a:gd name="connsiteY7" fmla="*/ 97162 h 138072"/>
                <a:gd name="connsiteX8" fmla="*/ 91334 w 126162"/>
                <a:gd name="connsiteY8" fmla="*/ 14387 h 138072"/>
                <a:gd name="connsiteX9" fmla="*/ 2751 w 126162"/>
                <a:gd name="connsiteY9" fmla="*/ 33803 h 138072"/>
                <a:gd name="connsiteX10" fmla="*/ 27913 w 126162"/>
                <a:gd name="connsiteY10" fmla="*/ 116617 h 138072"/>
                <a:gd name="connsiteX11" fmla="*/ 72879 w 126162"/>
                <a:gd name="connsiteY11" fmla="*/ 137935 h 13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162" h="138072">
                  <a:moveTo>
                    <a:pt x="42002" y="45650"/>
                  </a:moveTo>
                  <a:cubicBezTo>
                    <a:pt x="43669" y="40143"/>
                    <a:pt x="46130" y="40143"/>
                    <a:pt x="48114" y="40143"/>
                  </a:cubicBezTo>
                  <a:cubicBezTo>
                    <a:pt x="51091" y="40143"/>
                    <a:pt x="57679" y="41212"/>
                    <a:pt x="68553" y="48503"/>
                  </a:cubicBezTo>
                  <a:cubicBezTo>
                    <a:pt x="84865" y="59281"/>
                    <a:pt x="87206" y="74576"/>
                    <a:pt x="83952" y="85314"/>
                  </a:cubicBezTo>
                  <a:cubicBezTo>
                    <a:pt x="80737" y="95854"/>
                    <a:pt x="70022" y="100847"/>
                    <a:pt x="56964" y="87731"/>
                  </a:cubicBezTo>
                  <a:cubicBezTo>
                    <a:pt x="42995" y="73784"/>
                    <a:pt x="38867" y="55992"/>
                    <a:pt x="42002" y="45650"/>
                  </a:cubicBezTo>
                  <a:close/>
                  <a:moveTo>
                    <a:pt x="72879" y="137935"/>
                  </a:moveTo>
                  <a:cubicBezTo>
                    <a:pt x="95977" y="137935"/>
                    <a:pt x="115702" y="121927"/>
                    <a:pt x="123242" y="97162"/>
                  </a:cubicBezTo>
                  <a:cubicBezTo>
                    <a:pt x="130386" y="73506"/>
                    <a:pt x="126338" y="37646"/>
                    <a:pt x="91334" y="14387"/>
                  </a:cubicBezTo>
                  <a:cubicBezTo>
                    <a:pt x="51924" y="-11765"/>
                    <a:pt x="13308" y="-988"/>
                    <a:pt x="2751" y="33803"/>
                  </a:cubicBezTo>
                  <a:cubicBezTo>
                    <a:pt x="-5266" y="60232"/>
                    <a:pt x="4855" y="93556"/>
                    <a:pt x="27913" y="116617"/>
                  </a:cubicBezTo>
                  <a:cubicBezTo>
                    <a:pt x="45455" y="134250"/>
                    <a:pt x="62084" y="137935"/>
                    <a:pt x="72879" y="137935"/>
                  </a:cubicBezTo>
                  <a:close/>
                </a:path>
              </a:pathLst>
            </a:custGeom>
            <a:grpFill/>
            <a:ln w="39688" cap="flat">
              <a:noFill/>
              <a:prstDash val="solid"/>
              <a:round/>
            </a:ln>
          </p:spPr>
          <p:txBody>
            <a:bodyPr rtlCol="0" anchor="ctr"/>
            <a:lstStyle/>
            <a:p>
              <a:endParaRPr lang="x-none"/>
            </a:p>
          </p:txBody>
        </p:sp>
        <p:sp>
          <p:nvSpPr>
            <p:cNvPr id="149" name="Freeform 148">
              <a:extLst>
                <a:ext uri="{FF2B5EF4-FFF2-40B4-BE49-F238E27FC236}">
                  <a16:creationId xmlns:a16="http://schemas.microsoft.com/office/drawing/2014/main" xmlns="" id="{17BC6C21-379A-694D-BBFA-E86C26DCF380}"/>
                </a:ext>
              </a:extLst>
            </p:cNvPr>
            <p:cNvSpPr/>
            <p:nvPr/>
          </p:nvSpPr>
          <p:spPr>
            <a:xfrm>
              <a:off x="6558403" y="1979945"/>
              <a:ext cx="134428" cy="133573"/>
            </a:xfrm>
            <a:custGeom>
              <a:avLst/>
              <a:gdLst>
                <a:gd name="connsiteX0" fmla="*/ 92889 w 134428"/>
                <a:gd name="connsiteY0" fmla="*/ 62402 h 133573"/>
                <a:gd name="connsiteX1" fmla="*/ 52329 w 134428"/>
                <a:gd name="connsiteY1" fmla="*/ 90892 h 133573"/>
                <a:gd name="connsiteX2" fmla="*/ 41652 w 134428"/>
                <a:gd name="connsiteY2" fmla="*/ 70406 h 133573"/>
                <a:gd name="connsiteX3" fmla="*/ 73799 w 134428"/>
                <a:gd name="connsiteY3" fmla="*/ 40847 h 133573"/>
                <a:gd name="connsiteX4" fmla="*/ 82411 w 134428"/>
                <a:gd name="connsiteY4" fmla="*/ 42867 h 133573"/>
                <a:gd name="connsiteX5" fmla="*/ 92889 w 134428"/>
                <a:gd name="connsiteY5" fmla="*/ 62402 h 133573"/>
                <a:gd name="connsiteX6" fmla="*/ 73601 w 134428"/>
                <a:gd name="connsiteY6" fmla="*/ -125 h 133573"/>
                <a:gd name="connsiteX7" fmla="*/ 1568 w 134428"/>
                <a:gd name="connsiteY7" fmla="*/ 61768 h 133573"/>
                <a:gd name="connsiteX8" fmla="*/ 35421 w 134428"/>
                <a:gd name="connsiteY8" fmla="*/ 128178 h 133573"/>
                <a:gd name="connsiteX9" fmla="*/ 59869 w 134428"/>
                <a:gd name="connsiteY9" fmla="*/ 133448 h 133573"/>
                <a:gd name="connsiteX10" fmla="*/ 132934 w 134428"/>
                <a:gd name="connsiteY10" fmla="*/ 71278 h 133573"/>
                <a:gd name="connsiteX11" fmla="*/ 99715 w 134428"/>
                <a:gd name="connsiteY11" fmla="*/ 5740 h 133573"/>
                <a:gd name="connsiteX12" fmla="*/ 73601 w 134428"/>
                <a:gd name="connsiteY12" fmla="*/ -125 h 13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428" h="133573">
                  <a:moveTo>
                    <a:pt x="92889" y="62402"/>
                  </a:moveTo>
                  <a:cubicBezTo>
                    <a:pt x="88762" y="80867"/>
                    <a:pt x="67251" y="97588"/>
                    <a:pt x="52329" y="90892"/>
                  </a:cubicBezTo>
                  <a:cubicBezTo>
                    <a:pt x="45899" y="87960"/>
                    <a:pt x="38914" y="83046"/>
                    <a:pt x="41652" y="70406"/>
                  </a:cubicBezTo>
                  <a:cubicBezTo>
                    <a:pt x="44668" y="56419"/>
                    <a:pt x="58996" y="40847"/>
                    <a:pt x="73799" y="40847"/>
                  </a:cubicBezTo>
                  <a:cubicBezTo>
                    <a:pt x="76657" y="40886"/>
                    <a:pt x="79594" y="41560"/>
                    <a:pt x="82411" y="42867"/>
                  </a:cubicBezTo>
                  <a:cubicBezTo>
                    <a:pt x="91817" y="47265"/>
                    <a:pt x="94953" y="53090"/>
                    <a:pt x="92889" y="62402"/>
                  </a:cubicBezTo>
                  <a:close/>
                  <a:moveTo>
                    <a:pt x="73601" y="-125"/>
                  </a:moveTo>
                  <a:cubicBezTo>
                    <a:pt x="36850" y="-125"/>
                    <a:pt x="8077" y="31337"/>
                    <a:pt x="1568" y="61768"/>
                  </a:cubicBezTo>
                  <a:cubicBezTo>
                    <a:pt x="-4624" y="90495"/>
                    <a:pt x="8355" y="115974"/>
                    <a:pt x="35421" y="128178"/>
                  </a:cubicBezTo>
                  <a:cubicBezTo>
                    <a:pt x="43200" y="131665"/>
                    <a:pt x="51415" y="133448"/>
                    <a:pt x="59869" y="133448"/>
                  </a:cubicBezTo>
                  <a:cubicBezTo>
                    <a:pt x="92532" y="133448"/>
                    <a:pt x="125313" y="105553"/>
                    <a:pt x="132934" y="71278"/>
                  </a:cubicBezTo>
                  <a:cubicBezTo>
                    <a:pt x="139125" y="43224"/>
                    <a:pt x="126385" y="18141"/>
                    <a:pt x="99715" y="5740"/>
                  </a:cubicBezTo>
                  <a:cubicBezTo>
                    <a:pt x="91619" y="1975"/>
                    <a:pt x="83086" y="-6"/>
                    <a:pt x="73601" y="-125"/>
                  </a:cubicBezTo>
                  <a:close/>
                </a:path>
              </a:pathLst>
            </a:custGeom>
            <a:grpFill/>
            <a:ln w="39688" cap="flat">
              <a:noFill/>
              <a:prstDash val="solid"/>
              <a:round/>
            </a:ln>
          </p:spPr>
          <p:txBody>
            <a:bodyPr rtlCol="0" anchor="ctr"/>
            <a:lstStyle/>
            <a:p>
              <a:endParaRPr lang="x-none"/>
            </a:p>
          </p:txBody>
        </p:sp>
        <p:sp>
          <p:nvSpPr>
            <p:cNvPr id="150" name="Freeform 149">
              <a:extLst>
                <a:ext uri="{FF2B5EF4-FFF2-40B4-BE49-F238E27FC236}">
                  <a16:creationId xmlns:a16="http://schemas.microsoft.com/office/drawing/2014/main" xmlns="" id="{B2E7F0D3-5BFA-BB4D-9B1A-49CD328E60BB}"/>
                </a:ext>
              </a:extLst>
            </p:cNvPr>
            <p:cNvSpPr/>
            <p:nvPr/>
          </p:nvSpPr>
          <p:spPr>
            <a:xfrm>
              <a:off x="5844833" y="3179486"/>
              <a:ext cx="973887" cy="91178"/>
            </a:xfrm>
            <a:custGeom>
              <a:avLst/>
              <a:gdLst>
                <a:gd name="connsiteX0" fmla="*/ 957367 w 973887"/>
                <a:gd name="connsiteY0" fmla="*/ 5480 h 91178"/>
                <a:gd name="connsiteX1" fmla="*/ 755437 w 973887"/>
                <a:gd name="connsiteY1" fmla="*/ 18912 h 91178"/>
                <a:gd name="connsiteX2" fmla="*/ 687929 w 973887"/>
                <a:gd name="connsiteY2" fmla="*/ 31394 h 91178"/>
                <a:gd name="connsiteX3" fmla="*/ 502429 w 973887"/>
                <a:gd name="connsiteY3" fmla="*/ 42568 h 91178"/>
                <a:gd name="connsiteX4" fmla="*/ 20226 w 973887"/>
                <a:gd name="connsiteY4" fmla="*/ 50215 h 91178"/>
                <a:gd name="connsiteX5" fmla="*/ 25 w 973887"/>
                <a:gd name="connsiteY5" fmla="*/ 71018 h 91178"/>
                <a:gd name="connsiteX6" fmla="*/ 20543 w 973887"/>
                <a:gd name="connsiteY6" fmla="*/ 91147 h 91178"/>
                <a:gd name="connsiteX7" fmla="*/ 20861 w 973887"/>
                <a:gd name="connsiteY7" fmla="*/ 91147 h 91178"/>
                <a:gd name="connsiteX8" fmla="*/ 503064 w 973887"/>
                <a:gd name="connsiteY8" fmla="*/ 83539 h 91178"/>
                <a:gd name="connsiteX9" fmla="*/ 694080 w 973887"/>
                <a:gd name="connsiteY9" fmla="*/ 71850 h 91178"/>
                <a:gd name="connsiteX10" fmla="*/ 763533 w 973887"/>
                <a:gd name="connsiteY10" fmla="*/ 59052 h 91178"/>
                <a:gd name="connsiteX11" fmla="*/ 949430 w 973887"/>
                <a:gd name="connsiteY11" fmla="*/ 45698 h 91178"/>
                <a:gd name="connsiteX12" fmla="*/ 973520 w 973887"/>
                <a:gd name="connsiteY12" fmla="*/ 29571 h 91178"/>
                <a:gd name="connsiteX13" fmla="*/ 957367 w 973887"/>
                <a:gd name="connsiteY13" fmla="*/ 5480 h 9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73887" h="91178">
                  <a:moveTo>
                    <a:pt x="957367" y="5480"/>
                  </a:moveTo>
                  <a:cubicBezTo>
                    <a:pt x="889184" y="-7913"/>
                    <a:pt x="821159" y="5678"/>
                    <a:pt x="755437" y="18912"/>
                  </a:cubicBezTo>
                  <a:cubicBezTo>
                    <a:pt x="732894" y="23429"/>
                    <a:pt x="710392" y="27947"/>
                    <a:pt x="687929" y="31394"/>
                  </a:cubicBezTo>
                  <a:cubicBezTo>
                    <a:pt x="626929" y="40587"/>
                    <a:pt x="563627" y="41578"/>
                    <a:pt x="502429" y="42568"/>
                  </a:cubicBezTo>
                  <a:lnTo>
                    <a:pt x="20226" y="50215"/>
                  </a:lnTo>
                  <a:cubicBezTo>
                    <a:pt x="8875" y="50374"/>
                    <a:pt x="-134" y="59725"/>
                    <a:pt x="25" y="71018"/>
                  </a:cubicBezTo>
                  <a:cubicBezTo>
                    <a:pt x="223" y="82192"/>
                    <a:pt x="9391" y="91147"/>
                    <a:pt x="20543" y="91147"/>
                  </a:cubicBezTo>
                  <a:lnTo>
                    <a:pt x="20861" y="91147"/>
                  </a:lnTo>
                  <a:lnTo>
                    <a:pt x="503064" y="83539"/>
                  </a:lnTo>
                  <a:cubicBezTo>
                    <a:pt x="565652" y="82509"/>
                    <a:pt x="630342" y="81519"/>
                    <a:pt x="694080" y="71850"/>
                  </a:cubicBezTo>
                  <a:cubicBezTo>
                    <a:pt x="717218" y="68363"/>
                    <a:pt x="740356" y="63727"/>
                    <a:pt x="763533" y="59052"/>
                  </a:cubicBezTo>
                  <a:cubicBezTo>
                    <a:pt x="828184" y="46095"/>
                    <a:pt x="889224" y="33851"/>
                    <a:pt x="949430" y="45698"/>
                  </a:cubicBezTo>
                  <a:cubicBezTo>
                    <a:pt x="960224" y="47838"/>
                    <a:pt x="971298" y="40666"/>
                    <a:pt x="973520" y="29571"/>
                  </a:cubicBezTo>
                  <a:cubicBezTo>
                    <a:pt x="975703" y="18436"/>
                    <a:pt x="968519" y="7698"/>
                    <a:pt x="957367" y="5480"/>
                  </a:cubicBezTo>
                  <a:close/>
                </a:path>
              </a:pathLst>
            </a:custGeom>
            <a:grpFill/>
            <a:ln w="39688" cap="flat">
              <a:noFill/>
              <a:prstDash val="solid"/>
              <a:round/>
            </a:ln>
          </p:spPr>
          <p:txBody>
            <a:bodyPr rtlCol="0" anchor="ctr"/>
            <a:lstStyle/>
            <a:p>
              <a:endParaRPr lang="x-none"/>
            </a:p>
          </p:txBody>
        </p:sp>
        <p:sp>
          <p:nvSpPr>
            <p:cNvPr id="151" name="Freeform 150">
              <a:extLst>
                <a:ext uri="{FF2B5EF4-FFF2-40B4-BE49-F238E27FC236}">
                  <a16:creationId xmlns:a16="http://schemas.microsoft.com/office/drawing/2014/main" xmlns="" id="{E85C1AA4-CA94-0A4C-A837-5D07C8A95991}"/>
                </a:ext>
              </a:extLst>
            </p:cNvPr>
            <p:cNvSpPr/>
            <p:nvPr/>
          </p:nvSpPr>
          <p:spPr>
            <a:xfrm>
              <a:off x="5614402" y="3277551"/>
              <a:ext cx="1163049" cy="116781"/>
            </a:xfrm>
            <a:custGeom>
              <a:avLst/>
              <a:gdLst>
                <a:gd name="connsiteX0" fmla="*/ 1139965 w 1163049"/>
                <a:gd name="connsiteY0" fmla="*/ 105 h 116781"/>
                <a:gd name="connsiteX1" fmla="*/ 659547 w 1163049"/>
                <a:gd name="connsiteY1" fmla="*/ 60374 h 116781"/>
                <a:gd name="connsiteX2" fmla="*/ 461109 w 1163049"/>
                <a:gd name="connsiteY2" fmla="*/ 75669 h 116781"/>
                <a:gd name="connsiteX3" fmla="*/ 302597 w 1163049"/>
                <a:gd name="connsiteY3" fmla="*/ 60453 h 116781"/>
                <a:gd name="connsiteX4" fmla="*/ 15974 w 1163049"/>
                <a:gd name="connsiteY4" fmla="*/ 56451 h 116781"/>
                <a:gd name="connsiteX5" fmla="*/ 536 w 1163049"/>
                <a:gd name="connsiteY5" fmla="*/ 80939 h 116781"/>
                <a:gd name="connsiteX6" fmla="*/ 25023 w 1163049"/>
                <a:gd name="connsiteY6" fmla="*/ 96392 h 116781"/>
                <a:gd name="connsiteX7" fmla="*/ 297121 w 1163049"/>
                <a:gd name="connsiteY7" fmla="*/ 101068 h 116781"/>
                <a:gd name="connsiteX8" fmla="*/ 460316 w 1163049"/>
                <a:gd name="connsiteY8" fmla="*/ 116601 h 116781"/>
                <a:gd name="connsiteX9" fmla="*/ 475000 w 1163049"/>
                <a:gd name="connsiteY9" fmla="*/ 116759 h 116781"/>
                <a:gd name="connsiteX10" fmla="*/ 664746 w 1163049"/>
                <a:gd name="connsiteY10" fmla="*/ 100989 h 116781"/>
                <a:gd name="connsiteX11" fmla="*/ 1145124 w 1163049"/>
                <a:gd name="connsiteY11" fmla="*/ 40720 h 116781"/>
                <a:gd name="connsiteX12" fmla="*/ 1162904 w 1163049"/>
                <a:gd name="connsiteY12" fmla="*/ 17857 h 116781"/>
                <a:gd name="connsiteX13" fmla="*/ 1139965 w 1163049"/>
                <a:gd name="connsiteY13" fmla="*/ 105 h 116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3049" h="116781">
                  <a:moveTo>
                    <a:pt x="1139965" y="105"/>
                  </a:moveTo>
                  <a:lnTo>
                    <a:pt x="659547" y="60374"/>
                  </a:lnTo>
                  <a:cubicBezTo>
                    <a:pt x="594340" y="68537"/>
                    <a:pt x="527110" y="77056"/>
                    <a:pt x="461109" y="75669"/>
                  </a:cubicBezTo>
                  <a:cubicBezTo>
                    <a:pt x="408722" y="74639"/>
                    <a:pt x="354786" y="67427"/>
                    <a:pt x="302597" y="60453"/>
                  </a:cubicBezTo>
                  <a:cubicBezTo>
                    <a:pt x="208498" y="47932"/>
                    <a:pt x="111304" y="34935"/>
                    <a:pt x="15974" y="56451"/>
                  </a:cubicBezTo>
                  <a:cubicBezTo>
                    <a:pt x="4941" y="58947"/>
                    <a:pt x="-2005" y="69884"/>
                    <a:pt x="536" y="80939"/>
                  </a:cubicBezTo>
                  <a:cubicBezTo>
                    <a:pt x="2956" y="91954"/>
                    <a:pt x="13910" y="98928"/>
                    <a:pt x="25023" y="96392"/>
                  </a:cubicBezTo>
                  <a:cubicBezTo>
                    <a:pt x="113129" y="76541"/>
                    <a:pt x="202545" y="88467"/>
                    <a:pt x="297121" y="101068"/>
                  </a:cubicBezTo>
                  <a:cubicBezTo>
                    <a:pt x="350500" y="108200"/>
                    <a:pt x="405587" y="115531"/>
                    <a:pt x="460316" y="116601"/>
                  </a:cubicBezTo>
                  <a:cubicBezTo>
                    <a:pt x="465197" y="116719"/>
                    <a:pt x="470119" y="116759"/>
                    <a:pt x="475000" y="116759"/>
                  </a:cubicBezTo>
                  <a:cubicBezTo>
                    <a:pt x="538937" y="116759"/>
                    <a:pt x="602794" y="108755"/>
                    <a:pt x="664746" y="100989"/>
                  </a:cubicBezTo>
                  <a:lnTo>
                    <a:pt x="1145124" y="40720"/>
                  </a:lnTo>
                  <a:cubicBezTo>
                    <a:pt x="1156316" y="39294"/>
                    <a:pt x="1164293" y="29071"/>
                    <a:pt x="1162904" y="17857"/>
                  </a:cubicBezTo>
                  <a:cubicBezTo>
                    <a:pt x="1161436" y="6643"/>
                    <a:pt x="1151038" y="-1123"/>
                    <a:pt x="1139965" y="105"/>
                  </a:cubicBezTo>
                  <a:close/>
                </a:path>
              </a:pathLst>
            </a:custGeom>
            <a:grpFill/>
            <a:ln w="39688" cap="flat">
              <a:noFill/>
              <a:prstDash val="solid"/>
              <a:round/>
            </a:ln>
          </p:spPr>
          <p:txBody>
            <a:bodyPr rtlCol="0" anchor="ctr"/>
            <a:lstStyle/>
            <a:p>
              <a:endParaRPr lang="x-none"/>
            </a:p>
          </p:txBody>
        </p:sp>
        <p:sp>
          <p:nvSpPr>
            <p:cNvPr id="152" name="Freeform 151">
              <a:extLst>
                <a:ext uri="{FF2B5EF4-FFF2-40B4-BE49-F238E27FC236}">
                  <a16:creationId xmlns:a16="http://schemas.microsoft.com/office/drawing/2014/main" xmlns="" id="{922BEACE-D37B-174D-B224-02D77B713B3C}"/>
                </a:ext>
              </a:extLst>
            </p:cNvPr>
            <p:cNvSpPr/>
            <p:nvPr/>
          </p:nvSpPr>
          <p:spPr>
            <a:xfrm>
              <a:off x="5009734" y="1528902"/>
              <a:ext cx="2224912" cy="3839904"/>
            </a:xfrm>
            <a:custGeom>
              <a:avLst/>
              <a:gdLst>
                <a:gd name="connsiteX0" fmla="*/ 1842376 w 2224912"/>
                <a:gd name="connsiteY0" fmla="*/ 3722803 h 3839904"/>
                <a:gd name="connsiteX1" fmla="*/ 1821421 w 2224912"/>
                <a:gd name="connsiteY1" fmla="*/ 3725180 h 3839904"/>
                <a:gd name="connsiteX2" fmla="*/ 1829954 w 2224912"/>
                <a:gd name="connsiteY2" fmla="*/ 3727241 h 3839904"/>
                <a:gd name="connsiteX3" fmla="*/ 1833883 w 2224912"/>
                <a:gd name="connsiteY3" fmla="*/ 3726924 h 3839904"/>
                <a:gd name="connsiteX4" fmla="*/ 1842376 w 2224912"/>
                <a:gd name="connsiteY4" fmla="*/ 3722803 h 3839904"/>
                <a:gd name="connsiteX5" fmla="*/ 1773797 w 2224912"/>
                <a:gd name="connsiteY5" fmla="*/ 3439490 h 3839904"/>
                <a:gd name="connsiteX6" fmla="*/ 1773876 w 2224912"/>
                <a:gd name="connsiteY6" fmla="*/ 3439370 h 3839904"/>
                <a:gd name="connsiteX7" fmla="*/ 1773916 w 2224912"/>
                <a:gd name="connsiteY7" fmla="*/ 3439925 h 3839904"/>
                <a:gd name="connsiteX8" fmla="*/ 1773797 w 2224912"/>
                <a:gd name="connsiteY8" fmla="*/ 3439490 h 3839904"/>
                <a:gd name="connsiteX9" fmla="*/ 1507652 w 2224912"/>
                <a:gd name="connsiteY9" fmla="*/ 2053671 h 3839904"/>
                <a:gd name="connsiteX10" fmla="*/ 1590043 w 2224912"/>
                <a:gd name="connsiteY10" fmla="*/ 2050541 h 3839904"/>
                <a:gd name="connsiteX11" fmla="*/ 1749309 w 2224912"/>
                <a:gd name="connsiteY11" fmla="*/ 3253929 h 3839904"/>
                <a:gd name="connsiteX12" fmla="*/ 1507652 w 2224912"/>
                <a:gd name="connsiteY12" fmla="*/ 2053671 h 3839904"/>
                <a:gd name="connsiteX13" fmla="*/ 1620127 w 2224912"/>
                <a:gd name="connsiteY13" fmla="*/ 2899807 h 3839904"/>
                <a:gd name="connsiteX14" fmla="*/ 1414466 w 2224912"/>
                <a:gd name="connsiteY14" fmla="*/ 2057198 h 3839904"/>
                <a:gd name="connsiteX15" fmla="*/ 1465901 w 2224912"/>
                <a:gd name="connsiteY15" fmla="*/ 2055216 h 3839904"/>
                <a:gd name="connsiteX16" fmla="*/ 1698073 w 2224912"/>
                <a:gd name="connsiteY16" fmla="*/ 3191125 h 3839904"/>
                <a:gd name="connsiteX17" fmla="*/ 1620127 w 2224912"/>
                <a:gd name="connsiteY17" fmla="*/ 2899807 h 3839904"/>
                <a:gd name="connsiteX18" fmla="*/ 1029616 w 2224912"/>
                <a:gd name="connsiteY18" fmla="*/ 2030887 h 3839904"/>
                <a:gd name="connsiteX19" fmla="*/ 1028187 w 2224912"/>
                <a:gd name="connsiteY19" fmla="*/ 2030729 h 3839904"/>
                <a:gd name="connsiteX20" fmla="*/ 1027314 w 2224912"/>
                <a:gd name="connsiteY20" fmla="*/ 2030966 h 3839904"/>
                <a:gd name="connsiteX21" fmla="*/ 133630 w 2224912"/>
                <a:gd name="connsiteY21" fmla="*/ 2064568 h 3839904"/>
                <a:gd name="connsiteX22" fmla="*/ 107952 w 2224912"/>
                <a:gd name="connsiteY22" fmla="*/ 2066747 h 3839904"/>
                <a:gd name="connsiteX23" fmla="*/ 82076 w 2224912"/>
                <a:gd name="connsiteY23" fmla="*/ 2068689 h 3839904"/>
                <a:gd name="connsiteX24" fmla="*/ 47032 w 2224912"/>
                <a:gd name="connsiteY24" fmla="*/ 2052800 h 3839904"/>
                <a:gd name="connsiteX25" fmla="*/ 40920 w 2224912"/>
                <a:gd name="connsiteY25" fmla="*/ 2029342 h 3839904"/>
                <a:gd name="connsiteX26" fmla="*/ 2178213 w 2224912"/>
                <a:gd name="connsiteY26" fmla="*/ 1974343 h 3839904"/>
                <a:gd name="connsiteX27" fmla="*/ 2178649 w 2224912"/>
                <a:gd name="connsiteY27" fmla="*/ 1988291 h 3839904"/>
                <a:gd name="connsiteX28" fmla="*/ 1718948 w 2224912"/>
                <a:gd name="connsiteY28" fmla="*/ 2004973 h 3839904"/>
                <a:gd name="connsiteX29" fmla="*/ 1029616 w 2224912"/>
                <a:gd name="connsiteY29" fmla="*/ 2030887 h 3839904"/>
                <a:gd name="connsiteX30" fmla="*/ 1126969 w 2224912"/>
                <a:gd name="connsiteY30" fmla="*/ 2505705 h 3839904"/>
                <a:gd name="connsiteX31" fmla="*/ 1110697 w 2224912"/>
                <a:gd name="connsiteY31" fmla="*/ 2068649 h 3839904"/>
                <a:gd name="connsiteX32" fmla="*/ 1152131 w 2224912"/>
                <a:gd name="connsiteY32" fmla="*/ 2067104 h 3839904"/>
                <a:gd name="connsiteX33" fmla="*/ 1126969 w 2224912"/>
                <a:gd name="connsiteY33" fmla="*/ 2505705 h 3839904"/>
                <a:gd name="connsiteX34" fmla="*/ 1051801 w 2224912"/>
                <a:gd name="connsiteY34" fmla="*/ 2070908 h 3839904"/>
                <a:gd name="connsiteX35" fmla="*/ 1069740 w 2224912"/>
                <a:gd name="connsiteY35" fmla="*/ 2070195 h 3839904"/>
                <a:gd name="connsiteX36" fmla="*/ 1087797 w 2224912"/>
                <a:gd name="connsiteY36" fmla="*/ 2555948 h 3839904"/>
                <a:gd name="connsiteX37" fmla="*/ 1051801 w 2224912"/>
                <a:gd name="connsiteY37" fmla="*/ 2070908 h 3839904"/>
                <a:gd name="connsiteX38" fmla="*/ 764185 w 2224912"/>
                <a:gd name="connsiteY38" fmla="*/ 2083310 h 3839904"/>
                <a:gd name="connsiteX39" fmla="*/ 668657 w 2224912"/>
                <a:gd name="connsiteY39" fmla="*/ 2447299 h 3839904"/>
                <a:gd name="connsiteX40" fmla="*/ 623771 w 2224912"/>
                <a:gd name="connsiteY40" fmla="*/ 2625568 h 3839904"/>
                <a:gd name="connsiteX41" fmla="*/ 539991 w 2224912"/>
                <a:gd name="connsiteY41" fmla="*/ 2886256 h 3839904"/>
                <a:gd name="connsiteX42" fmla="*/ 468751 w 2224912"/>
                <a:gd name="connsiteY42" fmla="*/ 3100662 h 3839904"/>
                <a:gd name="connsiteX43" fmla="*/ 464783 w 2224912"/>
                <a:gd name="connsiteY43" fmla="*/ 3114214 h 3839904"/>
                <a:gd name="connsiteX44" fmla="*/ 689850 w 2224912"/>
                <a:gd name="connsiteY44" fmla="*/ 2084539 h 3839904"/>
                <a:gd name="connsiteX45" fmla="*/ 765019 w 2224912"/>
                <a:gd name="connsiteY45" fmla="*/ 2081685 h 3839904"/>
                <a:gd name="connsiteX46" fmla="*/ 764185 w 2224912"/>
                <a:gd name="connsiteY46" fmla="*/ 2083310 h 3839904"/>
                <a:gd name="connsiteX47" fmla="*/ 578527 w 2224912"/>
                <a:gd name="connsiteY47" fmla="*/ 2092305 h 3839904"/>
                <a:gd name="connsiteX48" fmla="*/ 578368 w 2224912"/>
                <a:gd name="connsiteY48" fmla="*/ 2088778 h 3839904"/>
                <a:gd name="connsiteX49" fmla="*/ 647583 w 2224912"/>
                <a:gd name="connsiteY49" fmla="*/ 2086123 h 3839904"/>
                <a:gd name="connsiteX50" fmla="*/ 393464 w 2224912"/>
                <a:gd name="connsiteY50" fmla="*/ 3248699 h 3839904"/>
                <a:gd name="connsiteX51" fmla="*/ 578527 w 2224912"/>
                <a:gd name="connsiteY51" fmla="*/ 2092305 h 3839904"/>
                <a:gd name="connsiteX52" fmla="*/ 353856 w 2224912"/>
                <a:gd name="connsiteY52" fmla="*/ 3496271 h 3839904"/>
                <a:gd name="connsiteX53" fmla="*/ 354491 w 2224912"/>
                <a:gd name="connsiteY53" fmla="*/ 3492189 h 3839904"/>
                <a:gd name="connsiteX54" fmla="*/ 354967 w 2224912"/>
                <a:gd name="connsiteY54" fmla="*/ 3492428 h 3839904"/>
                <a:gd name="connsiteX55" fmla="*/ 353856 w 2224912"/>
                <a:gd name="connsiteY55" fmla="*/ 3496271 h 3839904"/>
                <a:gd name="connsiteX56" fmla="*/ 49175 w 2224912"/>
                <a:gd name="connsiteY56" fmla="*/ 1968123 h 3839904"/>
                <a:gd name="connsiteX57" fmla="*/ 92236 w 2224912"/>
                <a:gd name="connsiteY57" fmla="*/ 1956473 h 3839904"/>
                <a:gd name="connsiteX58" fmla="*/ 211298 w 2224912"/>
                <a:gd name="connsiteY58" fmla="*/ 1944744 h 3839904"/>
                <a:gd name="connsiteX59" fmla="*/ 230110 w 2224912"/>
                <a:gd name="connsiteY59" fmla="*/ 1957107 h 3839904"/>
                <a:gd name="connsiteX60" fmla="*/ 248882 w 2224912"/>
                <a:gd name="connsiteY60" fmla="*/ 1944744 h 3839904"/>
                <a:gd name="connsiteX61" fmla="*/ 312263 w 2224912"/>
                <a:gd name="connsiteY61" fmla="*/ 1946052 h 3839904"/>
                <a:gd name="connsiteX62" fmla="*/ 422039 w 2224912"/>
                <a:gd name="connsiteY62" fmla="*/ 1947439 h 3839904"/>
                <a:gd name="connsiteX63" fmla="*/ 1117166 w 2224912"/>
                <a:gd name="connsiteY63" fmla="*/ 1930599 h 3839904"/>
                <a:gd name="connsiteX64" fmla="*/ 1840829 w 2224912"/>
                <a:gd name="connsiteY64" fmla="*/ 1913362 h 3839904"/>
                <a:gd name="connsiteX65" fmla="*/ 1944572 w 2224912"/>
                <a:gd name="connsiteY65" fmla="*/ 1904248 h 3839904"/>
                <a:gd name="connsiteX66" fmla="*/ 2092170 w 2224912"/>
                <a:gd name="connsiteY66" fmla="*/ 1896878 h 3839904"/>
                <a:gd name="connsiteX67" fmla="*/ 2172061 w 2224912"/>
                <a:gd name="connsiteY67" fmla="*/ 1933531 h 3839904"/>
                <a:gd name="connsiteX68" fmla="*/ 41912 w 2224912"/>
                <a:gd name="connsiteY68" fmla="*/ 1988371 h 3839904"/>
                <a:gd name="connsiteX69" fmla="*/ 49175 w 2224912"/>
                <a:gd name="connsiteY69" fmla="*/ 1968123 h 3839904"/>
                <a:gd name="connsiteX70" fmla="*/ 244557 w 2224912"/>
                <a:gd name="connsiteY70" fmla="*/ 317694 h 3839904"/>
                <a:gd name="connsiteX71" fmla="*/ 1029695 w 2224912"/>
                <a:gd name="connsiteY71" fmla="*/ 278427 h 3839904"/>
                <a:gd name="connsiteX72" fmla="*/ 1029854 w 2224912"/>
                <a:gd name="connsiteY72" fmla="*/ 278427 h 3839904"/>
                <a:gd name="connsiteX73" fmla="*/ 1095021 w 2224912"/>
                <a:gd name="connsiteY73" fmla="*/ 273513 h 3839904"/>
                <a:gd name="connsiteX74" fmla="*/ 1581312 w 2224912"/>
                <a:gd name="connsiteY74" fmla="*/ 239991 h 3839904"/>
                <a:gd name="connsiteX75" fmla="*/ 1961042 w 2224912"/>
                <a:gd name="connsiteY75" fmla="*/ 275098 h 3839904"/>
                <a:gd name="connsiteX76" fmla="*/ 1974536 w 2224912"/>
                <a:gd name="connsiteY76" fmla="*/ 881943 h 3839904"/>
                <a:gd name="connsiteX77" fmla="*/ 1983387 w 2224912"/>
                <a:gd name="connsiteY77" fmla="*/ 1032515 h 3839904"/>
                <a:gd name="connsiteX78" fmla="*/ 1982632 w 2224912"/>
                <a:gd name="connsiteY78" fmla="*/ 1471433 h 3839904"/>
                <a:gd name="connsiteX79" fmla="*/ 1963265 w 2224912"/>
                <a:gd name="connsiteY79" fmla="*/ 1860900 h 3839904"/>
                <a:gd name="connsiteX80" fmla="*/ 1939690 w 2224912"/>
                <a:gd name="connsiteY80" fmla="*/ 1863594 h 3839904"/>
                <a:gd name="connsiteX81" fmla="*/ 1839876 w 2224912"/>
                <a:gd name="connsiteY81" fmla="*/ 1872390 h 3839904"/>
                <a:gd name="connsiteX82" fmla="*/ 1116174 w 2224912"/>
                <a:gd name="connsiteY82" fmla="*/ 1889667 h 3839904"/>
                <a:gd name="connsiteX83" fmla="*/ 420968 w 2224912"/>
                <a:gd name="connsiteY83" fmla="*/ 1906467 h 3839904"/>
                <a:gd name="connsiteX84" fmla="*/ 313534 w 2224912"/>
                <a:gd name="connsiteY84" fmla="*/ 1905160 h 3839904"/>
                <a:gd name="connsiteX85" fmla="*/ 250589 w 2224912"/>
                <a:gd name="connsiteY85" fmla="*/ 1903852 h 3839904"/>
                <a:gd name="connsiteX86" fmla="*/ 250391 w 2224912"/>
                <a:gd name="connsiteY86" fmla="*/ 1308181 h 3839904"/>
                <a:gd name="connsiteX87" fmla="*/ 247374 w 2224912"/>
                <a:gd name="connsiteY87" fmla="*/ 1139540 h 3839904"/>
                <a:gd name="connsiteX88" fmla="*/ 244557 w 2224912"/>
                <a:gd name="connsiteY88" fmla="*/ 317694 h 3839904"/>
                <a:gd name="connsiteX89" fmla="*/ 1059342 w 2224912"/>
                <a:gd name="connsiteY89" fmla="*/ 61444 h 3839904"/>
                <a:gd name="connsiteX90" fmla="*/ 1067517 w 2224912"/>
                <a:gd name="connsiteY90" fmla="*/ 53321 h 3839904"/>
                <a:gd name="connsiteX91" fmla="*/ 1064541 w 2224912"/>
                <a:gd name="connsiteY91" fmla="*/ 234721 h 3839904"/>
                <a:gd name="connsiteX92" fmla="*/ 1049737 w 2224912"/>
                <a:gd name="connsiteY92" fmla="*/ 235830 h 3839904"/>
                <a:gd name="connsiteX93" fmla="*/ 1049181 w 2224912"/>
                <a:gd name="connsiteY93" fmla="*/ 219069 h 3839904"/>
                <a:gd name="connsiteX94" fmla="*/ 1059342 w 2224912"/>
                <a:gd name="connsiteY94" fmla="*/ 61444 h 3839904"/>
                <a:gd name="connsiteX95" fmla="*/ 1108752 w 2224912"/>
                <a:gd name="connsiteY95" fmla="*/ 41355 h 3839904"/>
                <a:gd name="connsiteX96" fmla="*/ 1157886 w 2224912"/>
                <a:gd name="connsiteY96" fmla="*/ 64891 h 3839904"/>
                <a:gd name="connsiteX97" fmla="*/ 1158838 w 2224912"/>
                <a:gd name="connsiteY97" fmla="*/ 162208 h 3839904"/>
                <a:gd name="connsiteX98" fmla="*/ 1153084 w 2224912"/>
                <a:gd name="connsiteY98" fmla="*/ 214988 h 3839904"/>
                <a:gd name="connsiteX99" fmla="*/ 1157886 w 2224912"/>
                <a:gd name="connsiteY99" fmla="*/ 227707 h 3839904"/>
                <a:gd name="connsiteX100" fmla="*/ 1105617 w 2224912"/>
                <a:gd name="connsiteY100" fmla="*/ 231630 h 3839904"/>
                <a:gd name="connsiteX101" fmla="*/ 1108752 w 2224912"/>
                <a:gd name="connsiteY101" fmla="*/ 41355 h 3839904"/>
                <a:gd name="connsiteX102" fmla="*/ 1808126 w 2224912"/>
                <a:gd name="connsiteY102" fmla="*/ 3705011 h 3839904"/>
                <a:gd name="connsiteX103" fmla="*/ 1849798 w 2224912"/>
                <a:gd name="connsiteY103" fmla="*/ 3700533 h 3839904"/>
                <a:gd name="connsiteX104" fmla="*/ 1631239 w 2224912"/>
                <a:gd name="connsiteY104" fmla="*/ 2048996 h 3839904"/>
                <a:gd name="connsiteX105" fmla="*/ 1662830 w 2224912"/>
                <a:gd name="connsiteY105" fmla="*/ 2047807 h 3839904"/>
                <a:gd name="connsiteX106" fmla="*/ 1720297 w 2224912"/>
                <a:gd name="connsiteY106" fmla="*/ 2045905 h 3839904"/>
                <a:gd name="connsiteX107" fmla="*/ 2040060 w 2224912"/>
                <a:gd name="connsiteY107" fmla="*/ 2034850 h 3839904"/>
                <a:gd name="connsiteX108" fmla="*/ 2217424 w 2224912"/>
                <a:gd name="connsiteY108" fmla="*/ 1969034 h 3839904"/>
                <a:gd name="connsiteX109" fmla="*/ 2216074 w 2224912"/>
                <a:gd name="connsiteY109" fmla="*/ 1935670 h 3839904"/>
                <a:gd name="connsiteX110" fmla="*/ 2095940 w 2224912"/>
                <a:gd name="connsiteY110" fmla="*/ 1856065 h 3839904"/>
                <a:gd name="connsiteX111" fmla="*/ 2004302 w 2224912"/>
                <a:gd name="connsiteY111" fmla="*/ 1856898 h 3839904"/>
                <a:gd name="connsiteX112" fmla="*/ 2023272 w 2224912"/>
                <a:gd name="connsiteY112" fmla="*/ 1477337 h 3839904"/>
                <a:gd name="connsiteX113" fmla="*/ 2024344 w 2224912"/>
                <a:gd name="connsiteY113" fmla="*/ 1029781 h 3839904"/>
                <a:gd name="connsiteX114" fmla="*/ 2015573 w 2224912"/>
                <a:gd name="connsiteY114" fmla="*/ 880200 h 3839904"/>
                <a:gd name="connsiteX115" fmla="*/ 2001960 w 2224912"/>
                <a:gd name="connsiteY115" fmla="*/ 261388 h 3839904"/>
                <a:gd name="connsiteX116" fmla="*/ 1989816 w 2224912"/>
                <a:gd name="connsiteY116" fmla="*/ 242844 h 3839904"/>
                <a:gd name="connsiteX117" fmla="*/ 1579169 w 2224912"/>
                <a:gd name="connsiteY117" fmla="*/ 199059 h 3839904"/>
                <a:gd name="connsiteX118" fmla="*/ 1190985 w 2224912"/>
                <a:gd name="connsiteY118" fmla="*/ 225211 h 3839904"/>
                <a:gd name="connsiteX119" fmla="*/ 1194120 w 2224912"/>
                <a:gd name="connsiteY119" fmla="*/ 214988 h 3839904"/>
                <a:gd name="connsiteX120" fmla="*/ 1199399 w 2224912"/>
                <a:gd name="connsiteY120" fmla="*/ 168390 h 3839904"/>
                <a:gd name="connsiteX121" fmla="*/ 1192572 w 2224912"/>
                <a:gd name="connsiteY121" fmla="*/ 43019 h 3839904"/>
                <a:gd name="connsiteX122" fmla="*/ 1104427 w 2224912"/>
                <a:gd name="connsiteY122" fmla="*/ -13 h 3839904"/>
                <a:gd name="connsiteX123" fmla="*/ 1025052 w 2224912"/>
                <a:gd name="connsiteY123" fmla="*/ 38977 h 3839904"/>
                <a:gd name="connsiteX124" fmla="*/ 1008184 w 2224912"/>
                <a:gd name="connsiteY124" fmla="*/ 220575 h 3839904"/>
                <a:gd name="connsiteX125" fmla="*/ 1008819 w 2224912"/>
                <a:gd name="connsiteY125" fmla="*/ 238921 h 3839904"/>
                <a:gd name="connsiteX126" fmla="*/ 229793 w 2224912"/>
                <a:gd name="connsiteY126" fmla="*/ 276723 h 3839904"/>
                <a:gd name="connsiteX127" fmla="*/ 214195 w 2224912"/>
                <a:gd name="connsiteY127" fmla="*/ 283577 h 3839904"/>
                <a:gd name="connsiteX128" fmla="*/ 206337 w 2224912"/>
                <a:gd name="connsiteY128" fmla="*/ 1140372 h 3839904"/>
                <a:gd name="connsiteX129" fmla="*/ 209393 w 2224912"/>
                <a:gd name="connsiteY129" fmla="*/ 1308181 h 3839904"/>
                <a:gd name="connsiteX130" fmla="*/ 209552 w 2224912"/>
                <a:gd name="connsiteY130" fmla="*/ 1903812 h 3839904"/>
                <a:gd name="connsiteX131" fmla="*/ 22306 w 2224912"/>
                <a:gd name="connsiteY131" fmla="*/ 1932303 h 3839904"/>
                <a:gd name="connsiteX132" fmla="*/ 13893 w 2224912"/>
                <a:gd name="connsiteY132" fmla="*/ 2076931 h 3839904"/>
                <a:gd name="connsiteX133" fmla="*/ 537292 w 2224912"/>
                <a:gd name="connsiteY133" fmla="*/ 2090324 h 3839904"/>
                <a:gd name="connsiteX134" fmla="*/ 261106 w 2224912"/>
                <a:gd name="connsiteY134" fmla="*/ 3816197 h 3839904"/>
                <a:gd name="connsiteX135" fmla="*/ 276902 w 2224912"/>
                <a:gd name="connsiteY135" fmla="*/ 3839377 h 3839904"/>
                <a:gd name="connsiteX136" fmla="*/ 281386 w 2224912"/>
                <a:gd name="connsiteY136" fmla="*/ 3839892 h 3839904"/>
                <a:gd name="connsiteX137" fmla="*/ 301072 w 2224912"/>
                <a:gd name="connsiteY137" fmla="*/ 3825113 h 3839904"/>
                <a:gd name="connsiteX138" fmla="*/ 508161 w 2224912"/>
                <a:gd name="connsiteY138" fmla="*/ 3112035 h 3839904"/>
                <a:gd name="connsiteX139" fmla="*/ 578646 w 2224912"/>
                <a:gd name="connsiteY139" fmla="*/ 2899886 h 3839904"/>
                <a:gd name="connsiteX140" fmla="*/ 663498 w 2224912"/>
                <a:gd name="connsiteY140" fmla="*/ 2635791 h 3839904"/>
                <a:gd name="connsiteX141" fmla="*/ 708504 w 2224912"/>
                <a:gd name="connsiteY141" fmla="*/ 2457165 h 3839904"/>
                <a:gd name="connsiteX142" fmla="*/ 803595 w 2224912"/>
                <a:gd name="connsiteY142" fmla="*/ 2094722 h 3839904"/>
                <a:gd name="connsiteX143" fmla="*/ 802246 w 2224912"/>
                <a:gd name="connsiteY143" fmla="*/ 2080299 h 3839904"/>
                <a:gd name="connsiteX144" fmla="*/ 1010724 w 2224912"/>
                <a:gd name="connsiteY144" fmla="*/ 2072454 h 3839904"/>
                <a:gd name="connsiteX145" fmla="*/ 1090377 w 2224912"/>
                <a:gd name="connsiteY145" fmla="*/ 3145161 h 3839904"/>
                <a:gd name="connsiteX146" fmla="*/ 1111015 w 2224912"/>
                <a:gd name="connsiteY146" fmla="*/ 3164101 h 3839904"/>
                <a:gd name="connsiteX147" fmla="*/ 1131335 w 2224912"/>
                <a:gd name="connsiteY147" fmla="*/ 3144844 h 3839904"/>
                <a:gd name="connsiteX148" fmla="*/ 1193327 w 2224912"/>
                <a:gd name="connsiteY148" fmla="*/ 2065519 h 3839904"/>
                <a:gd name="connsiteX149" fmla="*/ 1372476 w 2224912"/>
                <a:gd name="connsiteY149" fmla="*/ 2058783 h 3839904"/>
                <a:gd name="connsiteX150" fmla="*/ 1580082 w 2224912"/>
                <a:gd name="connsiteY150" fmla="*/ 2908762 h 3839904"/>
                <a:gd name="connsiteX151" fmla="*/ 1711090 w 2224912"/>
                <a:gd name="connsiteY151" fmla="*/ 3375337 h 3839904"/>
                <a:gd name="connsiteX152" fmla="*/ 1808126 w 2224912"/>
                <a:gd name="connsiteY152" fmla="*/ 3705011 h 3839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2224912" h="3839904">
                  <a:moveTo>
                    <a:pt x="1842376" y="3722803"/>
                  </a:moveTo>
                  <a:cubicBezTo>
                    <a:pt x="1874285" y="3719554"/>
                    <a:pt x="1676522" y="3744517"/>
                    <a:pt x="1821421" y="3725180"/>
                  </a:cubicBezTo>
                  <a:cubicBezTo>
                    <a:pt x="1824081" y="3726409"/>
                    <a:pt x="1826898" y="3727241"/>
                    <a:pt x="1829954" y="3727241"/>
                  </a:cubicBezTo>
                  <a:cubicBezTo>
                    <a:pt x="1831225" y="3727241"/>
                    <a:pt x="1832574" y="3727122"/>
                    <a:pt x="1833883" y="3726924"/>
                  </a:cubicBezTo>
                  <a:cubicBezTo>
                    <a:pt x="1837138" y="3726250"/>
                    <a:pt x="1839916" y="3724705"/>
                    <a:pt x="1842376" y="3722803"/>
                  </a:cubicBezTo>
                  <a:close/>
                  <a:moveTo>
                    <a:pt x="1773797" y="3439490"/>
                  </a:moveTo>
                  <a:cubicBezTo>
                    <a:pt x="1773836" y="3439450"/>
                    <a:pt x="1773836" y="3439410"/>
                    <a:pt x="1773876" y="3439370"/>
                  </a:cubicBezTo>
                  <a:lnTo>
                    <a:pt x="1773916" y="3439925"/>
                  </a:lnTo>
                  <a:cubicBezTo>
                    <a:pt x="1773876" y="3439767"/>
                    <a:pt x="1773836" y="3439648"/>
                    <a:pt x="1773797" y="3439490"/>
                  </a:cubicBezTo>
                  <a:close/>
                  <a:moveTo>
                    <a:pt x="1507652" y="2053671"/>
                  </a:moveTo>
                  <a:lnTo>
                    <a:pt x="1590043" y="2050541"/>
                  </a:lnTo>
                  <a:lnTo>
                    <a:pt x="1749309" y="3253929"/>
                  </a:lnTo>
                  <a:cubicBezTo>
                    <a:pt x="1685532" y="2850634"/>
                    <a:pt x="1605521" y="2450191"/>
                    <a:pt x="1507652" y="2053671"/>
                  </a:cubicBezTo>
                  <a:close/>
                  <a:moveTo>
                    <a:pt x="1620127" y="2899807"/>
                  </a:moveTo>
                  <a:cubicBezTo>
                    <a:pt x="1555554" y="2613284"/>
                    <a:pt x="1486340" y="2330130"/>
                    <a:pt x="1414466" y="2057198"/>
                  </a:cubicBezTo>
                  <a:lnTo>
                    <a:pt x="1465901" y="2055216"/>
                  </a:lnTo>
                  <a:cubicBezTo>
                    <a:pt x="1558849" y="2430696"/>
                    <a:pt x="1635723" y="2809583"/>
                    <a:pt x="1698073" y="3191125"/>
                  </a:cubicBezTo>
                  <a:cubicBezTo>
                    <a:pt x="1669299" y="3094164"/>
                    <a:pt x="1641915" y="2996451"/>
                    <a:pt x="1620127" y="2899807"/>
                  </a:cubicBezTo>
                  <a:close/>
                  <a:moveTo>
                    <a:pt x="1029616" y="2030887"/>
                  </a:moveTo>
                  <a:cubicBezTo>
                    <a:pt x="1029100" y="2030887"/>
                    <a:pt x="1028703" y="2030690"/>
                    <a:pt x="1028187" y="2030729"/>
                  </a:cubicBezTo>
                  <a:cubicBezTo>
                    <a:pt x="1027909" y="2030769"/>
                    <a:pt x="1027631" y="2030927"/>
                    <a:pt x="1027314" y="2030966"/>
                  </a:cubicBezTo>
                  <a:lnTo>
                    <a:pt x="133630" y="2064568"/>
                  </a:lnTo>
                  <a:cubicBezTo>
                    <a:pt x="125057" y="2064925"/>
                    <a:pt x="116485" y="2065836"/>
                    <a:pt x="107952" y="2066747"/>
                  </a:cubicBezTo>
                  <a:cubicBezTo>
                    <a:pt x="99141" y="2067698"/>
                    <a:pt x="90450" y="2068689"/>
                    <a:pt x="82076" y="2068689"/>
                  </a:cubicBezTo>
                  <a:cubicBezTo>
                    <a:pt x="64931" y="2068689"/>
                    <a:pt x="55445" y="2064410"/>
                    <a:pt x="47032" y="2052800"/>
                  </a:cubicBezTo>
                  <a:cubicBezTo>
                    <a:pt x="43856" y="2048401"/>
                    <a:pt x="41952" y="2039565"/>
                    <a:pt x="40920" y="2029342"/>
                  </a:cubicBezTo>
                  <a:cubicBezTo>
                    <a:pt x="753351" y="2010996"/>
                    <a:pt x="1465782" y="1992690"/>
                    <a:pt x="2178213" y="1974343"/>
                  </a:cubicBezTo>
                  <a:cubicBezTo>
                    <a:pt x="2178371" y="1978900"/>
                    <a:pt x="2178609" y="1983140"/>
                    <a:pt x="2178649" y="1988291"/>
                  </a:cubicBezTo>
                  <a:cubicBezTo>
                    <a:pt x="2105148" y="1992254"/>
                    <a:pt x="1819834" y="2001645"/>
                    <a:pt x="1718948" y="2004973"/>
                  </a:cubicBezTo>
                  <a:lnTo>
                    <a:pt x="1029616" y="2030887"/>
                  </a:lnTo>
                  <a:close/>
                  <a:moveTo>
                    <a:pt x="1126969" y="2505705"/>
                  </a:moveTo>
                  <a:cubicBezTo>
                    <a:pt x="1121532" y="2360006"/>
                    <a:pt x="1116135" y="2214348"/>
                    <a:pt x="1110697" y="2068649"/>
                  </a:cubicBezTo>
                  <a:lnTo>
                    <a:pt x="1152131" y="2067104"/>
                  </a:lnTo>
                  <a:lnTo>
                    <a:pt x="1126969" y="2505705"/>
                  </a:lnTo>
                  <a:close/>
                  <a:moveTo>
                    <a:pt x="1051801" y="2070908"/>
                  </a:moveTo>
                  <a:lnTo>
                    <a:pt x="1069740" y="2070195"/>
                  </a:lnTo>
                  <a:cubicBezTo>
                    <a:pt x="1075772" y="2232099"/>
                    <a:pt x="1081805" y="2394044"/>
                    <a:pt x="1087797" y="2555948"/>
                  </a:cubicBezTo>
                  <a:lnTo>
                    <a:pt x="1051801" y="2070908"/>
                  </a:lnTo>
                  <a:close/>
                  <a:moveTo>
                    <a:pt x="764185" y="2083310"/>
                  </a:moveTo>
                  <a:cubicBezTo>
                    <a:pt x="729181" y="2203887"/>
                    <a:pt x="698423" y="2327633"/>
                    <a:pt x="668657" y="2447299"/>
                  </a:cubicBezTo>
                  <a:cubicBezTo>
                    <a:pt x="653894" y="2506775"/>
                    <a:pt x="639090" y="2566250"/>
                    <a:pt x="623771" y="2625568"/>
                  </a:cubicBezTo>
                  <a:cubicBezTo>
                    <a:pt x="600832" y="2714247"/>
                    <a:pt x="569875" y="2801698"/>
                    <a:pt x="539991" y="2886256"/>
                  </a:cubicBezTo>
                  <a:cubicBezTo>
                    <a:pt x="515424" y="2955757"/>
                    <a:pt x="489945" y="3027635"/>
                    <a:pt x="468751" y="3100662"/>
                  </a:cubicBezTo>
                  <a:lnTo>
                    <a:pt x="464783" y="3114214"/>
                  </a:lnTo>
                  <a:cubicBezTo>
                    <a:pt x="539832" y="2770989"/>
                    <a:pt x="614841" y="2427764"/>
                    <a:pt x="689850" y="2084539"/>
                  </a:cubicBezTo>
                  <a:lnTo>
                    <a:pt x="765019" y="2081685"/>
                  </a:lnTo>
                  <a:cubicBezTo>
                    <a:pt x="764781" y="2082320"/>
                    <a:pt x="764344" y="2082716"/>
                    <a:pt x="764185" y="2083310"/>
                  </a:cubicBezTo>
                  <a:close/>
                  <a:moveTo>
                    <a:pt x="578527" y="2092305"/>
                  </a:moveTo>
                  <a:cubicBezTo>
                    <a:pt x="578726" y="2091037"/>
                    <a:pt x="578408" y="2089928"/>
                    <a:pt x="578368" y="2088778"/>
                  </a:cubicBezTo>
                  <a:lnTo>
                    <a:pt x="647583" y="2086123"/>
                  </a:lnTo>
                  <a:cubicBezTo>
                    <a:pt x="562851" y="2473688"/>
                    <a:pt x="478157" y="2861174"/>
                    <a:pt x="393464" y="3248699"/>
                  </a:cubicBezTo>
                  <a:lnTo>
                    <a:pt x="578527" y="2092305"/>
                  </a:lnTo>
                  <a:close/>
                  <a:moveTo>
                    <a:pt x="353856" y="3496271"/>
                  </a:moveTo>
                  <a:lnTo>
                    <a:pt x="354491" y="3492189"/>
                  </a:lnTo>
                  <a:cubicBezTo>
                    <a:pt x="354650" y="3492308"/>
                    <a:pt x="354809" y="3492348"/>
                    <a:pt x="354967" y="3492428"/>
                  </a:cubicBezTo>
                  <a:lnTo>
                    <a:pt x="353856" y="3496271"/>
                  </a:lnTo>
                  <a:close/>
                  <a:moveTo>
                    <a:pt x="49175" y="1968123"/>
                  </a:moveTo>
                  <a:cubicBezTo>
                    <a:pt x="52945" y="1964952"/>
                    <a:pt x="69892" y="1961307"/>
                    <a:pt x="92236" y="1956473"/>
                  </a:cubicBezTo>
                  <a:cubicBezTo>
                    <a:pt x="125970" y="1949222"/>
                    <a:pt x="164546" y="1945537"/>
                    <a:pt x="211298" y="1944744"/>
                  </a:cubicBezTo>
                  <a:cubicBezTo>
                    <a:pt x="214434" y="1951996"/>
                    <a:pt x="221657" y="1957107"/>
                    <a:pt x="230110" y="1957107"/>
                  </a:cubicBezTo>
                  <a:cubicBezTo>
                    <a:pt x="238524" y="1957107"/>
                    <a:pt x="245747" y="1951996"/>
                    <a:pt x="248882" y="1944744"/>
                  </a:cubicBezTo>
                  <a:cubicBezTo>
                    <a:pt x="269996" y="1945022"/>
                    <a:pt x="291189" y="1945418"/>
                    <a:pt x="312263" y="1946052"/>
                  </a:cubicBezTo>
                  <a:cubicBezTo>
                    <a:pt x="349292" y="1947241"/>
                    <a:pt x="386201" y="1948350"/>
                    <a:pt x="422039" y="1947439"/>
                  </a:cubicBezTo>
                  <a:cubicBezTo>
                    <a:pt x="653695" y="1941455"/>
                    <a:pt x="885470" y="1935988"/>
                    <a:pt x="1117166" y="1930599"/>
                  </a:cubicBezTo>
                  <a:lnTo>
                    <a:pt x="1840829" y="1913362"/>
                  </a:lnTo>
                  <a:cubicBezTo>
                    <a:pt x="1875714" y="1912530"/>
                    <a:pt x="1910718" y="1908329"/>
                    <a:pt x="1944572" y="1904248"/>
                  </a:cubicBezTo>
                  <a:cubicBezTo>
                    <a:pt x="1993348" y="1898384"/>
                    <a:pt x="2043354" y="1892242"/>
                    <a:pt x="2092170" y="1896878"/>
                  </a:cubicBezTo>
                  <a:cubicBezTo>
                    <a:pt x="2141581" y="1901396"/>
                    <a:pt x="2162893" y="1908964"/>
                    <a:pt x="2172061" y="1933531"/>
                  </a:cubicBezTo>
                  <a:cubicBezTo>
                    <a:pt x="1462011" y="1951837"/>
                    <a:pt x="751962" y="1970104"/>
                    <a:pt x="41912" y="1988371"/>
                  </a:cubicBezTo>
                  <a:cubicBezTo>
                    <a:pt x="43460" y="1978742"/>
                    <a:pt x="45841" y="1970936"/>
                    <a:pt x="49175" y="1968123"/>
                  </a:cubicBezTo>
                  <a:close/>
                  <a:moveTo>
                    <a:pt x="244557" y="317694"/>
                  </a:moveTo>
                  <a:cubicBezTo>
                    <a:pt x="508915" y="317021"/>
                    <a:pt x="772798" y="298080"/>
                    <a:pt x="1029695" y="278427"/>
                  </a:cubicBezTo>
                  <a:lnTo>
                    <a:pt x="1029854" y="278427"/>
                  </a:lnTo>
                  <a:cubicBezTo>
                    <a:pt x="1051483" y="276762"/>
                    <a:pt x="1073470" y="275138"/>
                    <a:pt x="1095021" y="273513"/>
                  </a:cubicBezTo>
                  <a:cubicBezTo>
                    <a:pt x="1253850" y="261229"/>
                    <a:pt x="1418157" y="248589"/>
                    <a:pt x="1581312" y="239991"/>
                  </a:cubicBezTo>
                  <a:cubicBezTo>
                    <a:pt x="1703510" y="233532"/>
                    <a:pt x="1841543" y="226281"/>
                    <a:pt x="1961042" y="275098"/>
                  </a:cubicBezTo>
                  <a:cubicBezTo>
                    <a:pt x="1962987" y="519421"/>
                    <a:pt x="1967194" y="707041"/>
                    <a:pt x="1974536" y="881943"/>
                  </a:cubicBezTo>
                  <a:cubicBezTo>
                    <a:pt x="1976679" y="931434"/>
                    <a:pt x="1980013" y="981796"/>
                    <a:pt x="1983387" y="1032515"/>
                  </a:cubicBezTo>
                  <a:cubicBezTo>
                    <a:pt x="1993149" y="1178689"/>
                    <a:pt x="2003230" y="1329855"/>
                    <a:pt x="1982632" y="1471433"/>
                  </a:cubicBezTo>
                  <a:cubicBezTo>
                    <a:pt x="1963900" y="1600846"/>
                    <a:pt x="1963304" y="1726454"/>
                    <a:pt x="1963265" y="1860900"/>
                  </a:cubicBezTo>
                  <a:cubicBezTo>
                    <a:pt x="1955407" y="1861771"/>
                    <a:pt x="1947509" y="1862643"/>
                    <a:pt x="1939690" y="1863594"/>
                  </a:cubicBezTo>
                  <a:cubicBezTo>
                    <a:pt x="1906829" y="1867556"/>
                    <a:pt x="1872817" y="1871598"/>
                    <a:pt x="1839876" y="1872390"/>
                  </a:cubicBezTo>
                  <a:lnTo>
                    <a:pt x="1116174" y="1889667"/>
                  </a:lnTo>
                  <a:cubicBezTo>
                    <a:pt x="884478" y="1895095"/>
                    <a:pt x="652703" y="1900484"/>
                    <a:pt x="420968" y="1906467"/>
                  </a:cubicBezTo>
                  <a:cubicBezTo>
                    <a:pt x="385725" y="1907418"/>
                    <a:pt x="349768" y="1906230"/>
                    <a:pt x="313534" y="1905160"/>
                  </a:cubicBezTo>
                  <a:cubicBezTo>
                    <a:pt x="292618" y="1904486"/>
                    <a:pt x="271584" y="1904130"/>
                    <a:pt x="250589" y="1903852"/>
                  </a:cubicBezTo>
                  <a:lnTo>
                    <a:pt x="250391" y="1308181"/>
                  </a:lnTo>
                  <a:cubicBezTo>
                    <a:pt x="250391" y="1284961"/>
                    <a:pt x="249081" y="1222632"/>
                    <a:pt x="247374" y="1139540"/>
                  </a:cubicBezTo>
                  <a:cubicBezTo>
                    <a:pt x="242651" y="915228"/>
                    <a:pt x="231976" y="404709"/>
                    <a:pt x="244557" y="317694"/>
                  </a:cubicBezTo>
                  <a:close/>
                  <a:moveTo>
                    <a:pt x="1059342" y="61444"/>
                  </a:moveTo>
                  <a:cubicBezTo>
                    <a:pt x="1061604" y="57997"/>
                    <a:pt x="1064580" y="55699"/>
                    <a:pt x="1067517" y="53321"/>
                  </a:cubicBezTo>
                  <a:cubicBezTo>
                    <a:pt x="1066525" y="113787"/>
                    <a:pt x="1065533" y="174254"/>
                    <a:pt x="1064541" y="234721"/>
                  </a:cubicBezTo>
                  <a:cubicBezTo>
                    <a:pt x="1059580" y="235077"/>
                    <a:pt x="1054658" y="235434"/>
                    <a:pt x="1049737" y="235830"/>
                  </a:cubicBezTo>
                  <a:cubicBezTo>
                    <a:pt x="1049578" y="230481"/>
                    <a:pt x="1049420" y="225092"/>
                    <a:pt x="1049181" y="219069"/>
                  </a:cubicBezTo>
                  <a:cubicBezTo>
                    <a:pt x="1047396" y="172075"/>
                    <a:pt x="1044141" y="84584"/>
                    <a:pt x="1059342" y="61444"/>
                  </a:cubicBezTo>
                  <a:close/>
                  <a:moveTo>
                    <a:pt x="1108752" y="41355"/>
                  </a:moveTo>
                  <a:cubicBezTo>
                    <a:pt x="1129985" y="42504"/>
                    <a:pt x="1149472" y="51538"/>
                    <a:pt x="1157886" y="64891"/>
                  </a:cubicBezTo>
                  <a:cubicBezTo>
                    <a:pt x="1170665" y="85060"/>
                    <a:pt x="1164117" y="127854"/>
                    <a:pt x="1158838" y="162208"/>
                  </a:cubicBezTo>
                  <a:cubicBezTo>
                    <a:pt x="1155901" y="181426"/>
                    <a:pt x="1153084" y="199613"/>
                    <a:pt x="1153084" y="214988"/>
                  </a:cubicBezTo>
                  <a:cubicBezTo>
                    <a:pt x="1153084" y="219862"/>
                    <a:pt x="1155028" y="224181"/>
                    <a:pt x="1157886" y="227707"/>
                  </a:cubicBezTo>
                  <a:cubicBezTo>
                    <a:pt x="1140542" y="229015"/>
                    <a:pt x="1123000" y="230323"/>
                    <a:pt x="1105617" y="231630"/>
                  </a:cubicBezTo>
                  <a:cubicBezTo>
                    <a:pt x="1106649" y="168191"/>
                    <a:pt x="1107721" y="104793"/>
                    <a:pt x="1108752" y="41355"/>
                  </a:cubicBezTo>
                  <a:close/>
                  <a:moveTo>
                    <a:pt x="1808126" y="3705011"/>
                  </a:moveTo>
                  <a:cubicBezTo>
                    <a:pt x="1666918" y="3726012"/>
                    <a:pt x="1880437" y="3697799"/>
                    <a:pt x="1849798" y="3700533"/>
                  </a:cubicBezTo>
                  <a:lnTo>
                    <a:pt x="1631239" y="2048996"/>
                  </a:lnTo>
                  <a:lnTo>
                    <a:pt x="1662830" y="2047807"/>
                  </a:lnTo>
                  <a:lnTo>
                    <a:pt x="1720297" y="2045905"/>
                  </a:lnTo>
                  <a:cubicBezTo>
                    <a:pt x="1826859" y="2042418"/>
                    <a:pt x="1933499" y="2039209"/>
                    <a:pt x="2040060" y="2034850"/>
                  </a:cubicBezTo>
                  <a:cubicBezTo>
                    <a:pt x="2103917" y="2032234"/>
                    <a:pt x="2208296" y="2047450"/>
                    <a:pt x="2217424" y="1969034"/>
                  </a:cubicBezTo>
                  <a:cubicBezTo>
                    <a:pt x="2227822" y="1960594"/>
                    <a:pt x="2227425" y="1942605"/>
                    <a:pt x="2216074" y="1935670"/>
                  </a:cubicBezTo>
                  <a:cubicBezTo>
                    <a:pt x="2204763" y="1881227"/>
                    <a:pt x="2151027" y="1861137"/>
                    <a:pt x="2095940" y="1856065"/>
                  </a:cubicBezTo>
                  <a:cubicBezTo>
                    <a:pt x="2065381" y="1853252"/>
                    <a:pt x="2034703" y="1854401"/>
                    <a:pt x="2004302" y="1856898"/>
                  </a:cubicBezTo>
                  <a:cubicBezTo>
                    <a:pt x="2004342" y="1726851"/>
                    <a:pt x="2004976" y="1603302"/>
                    <a:pt x="2023272" y="1477337"/>
                  </a:cubicBezTo>
                  <a:cubicBezTo>
                    <a:pt x="2044465" y="1331441"/>
                    <a:pt x="2034226" y="1178094"/>
                    <a:pt x="2024344" y="1029781"/>
                  </a:cubicBezTo>
                  <a:cubicBezTo>
                    <a:pt x="2020970" y="979419"/>
                    <a:pt x="2017597" y="929413"/>
                    <a:pt x="2015573" y="880200"/>
                  </a:cubicBezTo>
                  <a:cubicBezTo>
                    <a:pt x="2008032" y="702643"/>
                    <a:pt x="2003826" y="511773"/>
                    <a:pt x="2001960" y="261388"/>
                  </a:cubicBezTo>
                  <a:cubicBezTo>
                    <a:pt x="2001881" y="253384"/>
                    <a:pt x="1997118" y="246133"/>
                    <a:pt x="1989816" y="242844"/>
                  </a:cubicBezTo>
                  <a:cubicBezTo>
                    <a:pt x="1858569" y="184398"/>
                    <a:pt x="1710217" y="192244"/>
                    <a:pt x="1579169" y="199059"/>
                  </a:cubicBezTo>
                  <a:cubicBezTo>
                    <a:pt x="1449034" y="205953"/>
                    <a:pt x="1319017" y="215464"/>
                    <a:pt x="1190985" y="225211"/>
                  </a:cubicBezTo>
                  <a:cubicBezTo>
                    <a:pt x="1192771" y="222160"/>
                    <a:pt x="1194120" y="218792"/>
                    <a:pt x="1194120" y="214988"/>
                  </a:cubicBezTo>
                  <a:cubicBezTo>
                    <a:pt x="1194120" y="202704"/>
                    <a:pt x="1196660" y="186062"/>
                    <a:pt x="1199399" y="168390"/>
                  </a:cubicBezTo>
                  <a:cubicBezTo>
                    <a:pt x="1206027" y="125160"/>
                    <a:pt x="1213567" y="76144"/>
                    <a:pt x="1192572" y="43019"/>
                  </a:cubicBezTo>
                  <a:cubicBezTo>
                    <a:pt x="1176261" y="17223"/>
                    <a:pt x="1142130" y="344"/>
                    <a:pt x="1104427" y="-13"/>
                  </a:cubicBezTo>
                  <a:cubicBezTo>
                    <a:pt x="1070256" y="-13"/>
                    <a:pt x="1041323" y="14172"/>
                    <a:pt x="1025052" y="38977"/>
                  </a:cubicBezTo>
                  <a:cubicBezTo>
                    <a:pt x="1004335" y="70479"/>
                    <a:pt x="1005168" y="139860"/>
                    <a:pt x="1008184" y="220575"/>
                  </a:cubicBezTo>
                  <a:cubicBezTo>
                    <a:pt x="1008422" y="227153"/>
                    <a:pt x="1008661" y="233215"/>
                    <a:pt x="1008819" y="238921"/>
                  </a:cubicBezTo>
                  <a:cubicBezTo>
                    <a:pt x="753589" y="258376"/>
                    <a:pt x="491691" y="276723"/>
                    <a:pt x="229793" y="276723"/>
                  </a:cubicBezTo>
                  <a:cubicBezTo>
                    <a:pt x="224356" y="276802"/>
                    <a:pt x="218005" y="279655"/>
                    <a:pt x="214195" y="283577"/>
                  </a:cubicBezTo>
                  <a:cubicBezTo>
                    <a:pt x="198956" y="299388"/>
                    <a:pt x="190145" y="367541"/>
                    <a:pt x="206337" y="1140372"/>
                  </a:cubicBezTo>
                  <a:cubicBezTo>
                    <a:pt x="208044" y="1223068"/>
                    <a:pt x="209393" y="1285120"/>
                    <a:pt x="209393" y="1308181"/>
                  </a:cubicBezTo>
                  <a:lnTo>
                    <a:pt x="209552" y="1903812"/>
                  </a:lnTo>
                  <a:cubicBezTo>
                    <a:pt x="153275" y="1904843"/>
                    <a:pt x="55803" y="1885982"/>
                    <a:pt x="22306" y="1932303"/>
                  </a:cubicBezTo>
                  <a:cubicBezTo>
                    <a:pt x="-633" y="1964041"/>
                    <a:pt x="-9801" y="2044598"/>
                    <a:pt x="13893" y="2076931"/>
                  </a:cubicBezTo>
                  <a:cubicBezTo>
                    <a:pt x="47032" y="2122142"/>
                    <a:pt x="534910" y="2105143"/>
                    <a:pt x="537292" y="2090324"/>
                  </a:cubicBezTo>
                  <a:cubicBezTo>
                    <a:pt x="537252" y="2090522"/>
                    <a:pt x="261106" y="3816197"/>
                    <a:pt x="261106" y="3816197"/>
                  </a:cubicBezTo>
                  <a:cubicBezTo>
                    <a:pt x="259399" y="3826895"/>
                    <a:pt x="266305" y="3837039"/>
                    <a:pt x="276902" y="3839377"/>
                  </a:cubicBezTo>
                  <a:cubicBezTo>
                    <a:pt x="278410" y="3839733"/>
                    <a:pt x="279879" y="3839892"/>
                    <a:pt x="281386" y="3839892"/>
                  </a:cubicBezTo>
                  <a:cubicBezTo>
                    <a:pt x="290356" y="3839892"/>
                    <a:pt x="298492" y="3834067"/>
                    <a:pt x="301072" y="3825113"/>
                  </a:cubicBezTo>
                  <a:lnTo>
                    <a:pt x="508161" y="3112035"/>
                  </a:lnTo>
                  <a:cubicBezTo>
                    <a:pt x="529037" y="3040196"/>
                    <a:pt x="554278" y="2968872"/>
                    <a:pt x="578646" y="2899886"/>
                  </a:cubicBezTo>
                  <a:cubicBezTo>
                    <a:pt x="608888" y="2814496"/>
                    <a:pt x="640122" y="2726214"/>
                    <a:pt x="663498" y="2635791"/>
                  </a:cubicBezTo>
                  <a:cubicBezTo>
                    <a:pt x="678857" y="2576355"/>
                    <a:pt x="693661" y="2516799"/>
                    <a:pt x="708504" y="2457165"/>
                  </a:cubicBezTo>
                  <a:cubicBezTo>
                    <a:pt x="738150" y="2337896"/>
                    <a:pt x="768789" y="2214546"/>
                    <a:pt x="803595" y="2094722"/>
                  </a:cubicBezTo>
                  <a:cubicBezTo>
                    <a:pt x="805024" y="2089729"/>
                    <a:pt x="804309" y="2084658"/>
                    <a:pt x="802246" y="2080299"/>
                  </a:cubicBezTo>
                  <a:lnTo>
                    <a:pt x="1010724" y="2072454"/>
                  </a:lnTo>
                  <a:lnTo>
                    <a:pt x="1090377" y="3145161"/>
                  </a:lnTo>
                  <a:cubicBezTo>
                    <a:pt x="1091171" y="3155859"/>
                    <a:pt x="1100101" y="3164101"/>
                    <a:pt x="1111015" y="3164101"/>
                  </a:cubicBezTo>
                  <a:cubicBezTo>
                    <a:pt x="1121810" y="3164061"/>
                    <a:pt x="1130700" y="3155622"/>
                    <a:pt x="1131335" y="3144844"/>
                  </a:cubicBezTo>
                  <a:lnTo>
                    <a:pt x="1193327" y="2065519"/>
                  </a:lnTo>
                  <a:lnTo>
                    <a:pt x="1372476" y="2058783"/>
                  </a:lnTo>
                  <a:cubicBezTo>
                    <a:pt x="1445065" y="2333894"/>
                    <a:pt x="1514954" y="2619664"/>
                    <a:pt x="1580082" y="2908762"/>
                  </a:cubicBezTo>
                  <a:cubicBezTo>
                    <a:pt x="1615205" y="3064525"/>
                    <a:pt x="1663941" y="3222507"/>
                    <a:pt x="1711090" y="3375337"/>
                  </a:cubicBezTo>
                  <a:cubicBezTo>
                    <a:pt x="1744507" y="3483432"/>
                    <a:pt x="1778837" y="3595173"/>
                    <a:pt x="1808126" y="3705011"/>
                  </a:cubicBezTo>
                  <a:close/>
                </a:path>
              </a:pathLst>
            </a:custGeom>
            <a:grpFill/>
            <a:ln w="39688" cap="flat">
              <a:noFill/>
              <a:prstDash val="solid"/>
              <a:round/>
            </a:ln>
          </p:spPr>
          <p:txBody>
            <a:bodyPr rtlCol="0" anchor="ctr"/>
            <a:lstStyle/>
            <a:p>
              <a:endParaRPr lang="x-none"/>
            </a:p>
          </p:txBody>
        </p:sp>
      </p:grpSp>
      <p:grpSp>
        <p:nvGrpSpPr>
          <p:cNvPr id="171" name="Graphic 142">
            <a:extLst>
              <a:ext uri="{FF2B5EF4-FFF2-40B4-BE49-F238E27FC236}">
                <a16:creationId xmlns:a16="http://schemas.microsoft.com/office/drawing/2014/main" xmlns="" id="{A69AB693-E461-F741-A997-2149023C88F9}"/>
              </a:ext>
            </a:extLst>
          </p:cNvPr>
          <p:cNvGrpSpPr/>
          <p:nvPr/>
        </p:nvGrpSpPr>
        <p:grpSpPr>
          <a:xfrm>
            <a:off x="8569615" y="3778072"/>
            <a:ext cx="845089" cy="1184052"/>
            <a:chOff x="5009734" y="1528902"/>
            <a:chExt cx="2224912" cy="3839904"/>
          </a:xfrm>
          <a:solidFill>
            <a:schemeClr val="tx1">
              <a:lumMod val="75000"/>
              <a:lumOff val="25000"/>
            </a:schemeClr>
          </a:solidFill>
        </p:grpSpPr>
        <p:sp>
          <p:nvSpPr>
            <p:cNvPr id="172" name="Freeform 171">
              <a:extLst>
                <a:ext uri="{FF2B5EF4-FFF2-40B4-BE49-F238E27FC236}">
                  <a16:creationId xmlns:a16="http://schemas.microsoft.com/office/drawing/2014/main" xmlns="" id="{F6F2939C-6310-B640-BB34-D0472A61154D}"/>
                </a:ext>
              </a:extLst>
            </p:cNvPr>
            <p:cNvSpPr/>
            <p:nvPr/>
          </p:nvSpPr>
          <p:spPr>
            <a:xfrm>
              <a:off x="5417566" y="2003597"/>
              <a:ext cx="1483633" cy="1215002"/>
            </a:xfrm>
            <a:custGeom>
              <a:avLst/>
              <a:gdLst>
                <a:gd name="connsiteX0" fmla="*/ 1034379 w 1483633"/>
                <a:gd name="connsiteY0" fmla="*/ 631692 h 1215002"/>
                <a:gd name="connsiteX1" fmla="*/ 973220 w 1483633"/>
                <a:gd name="connsiteY1" fmla="*/ 738004 h 1215002"/>
                <a:gd name="connsiteX2" fmla="*/ 904481 w 1483633"/>
                <a:gd name="connsiteY2" fmla="*/ 600469 h 1215002"/>
                <a:gd name="connsiteX3" fmla="*/ 976712 w 1483633"/>
                <a:gd name="connsiteY3" fmla="*/ 366686 h 1215002"/>
                <a:gd name="connsiteX4" fmla="*/ 1034379 w 1483633"/>
                <a:gd name="connsiteY4" fmla="*/ 631692 h 1215002"/>
                <a:gd name="connsiteX5" fmla="*/ 1388987 w 1483633"/>
                <a:gd name="connsiteY5" fmla="*/ 64987 h 1215002"/>
                <a:gd name="connsiteX6" fmla="*/ 1387756 w 1483633"/>
                <a:gd name="connsiteY6" fmla="*/ 69464 h 1215002"/>
                <a:gd name="connsiteX7" fmla="*/ 1387439 w 1483633"/>
                <a:gd name="connsiteY7" fmla="*/ 65898 h 1215002"/>
                <a:gd name="connsiteX8" fmla="*/ 1388987 w 1483633"/>
                <a:gd name="connsiteY8" fmla="*/ 64987 h 1215002"/>
                <a:gd name="connsiteX9" fmla="*/ 756050 w 1483633"/>
                <a:gd name="connsiteY9" fmla="*/ 959583 h 1215002"/>
                <a:gd name="connsiteX10" fmla="*/ 641750 w 1483633"/>
                <a:gd name="connsiteY10" fmla="*/ 724572 h 1215002"/>
                <a:gd name="connsiteX11" fmla="*/ 766130 w 1483633"/>
                <a:gd name="connsiteY11" fmla="*/ 367121 h 1215002"/>
                <a:gd name="connsiteX12" fmla="*/ 860547 w 1483633"/>
                <a:gd name="connsiteY12" fmla="*/ 603480 h 1215002"/>
                <a:gd name="connsiteX13" fmla="*/ 756050 w 1483633"/>
                <a:gd name="connsiteY13" fmla="*/ 959583 h 1215002"/>
                <a:gd name="connsiteX14" fmla="*/ 526973 w 1483633"/>
                <a:gd name="connsiteY14" fmla="*/ 947894 h 1215002"/>
                <a:gd name="connsiteX15" fmla="*/ 411006 w 1483633"/>
                <a:gd name="connsiteY15" fmla="*/ 661252 h 1215002"/>
                <a:gd name="connsiteX16" fmla="*/ 491492 w 1483633"/>
                <a:gd name="connsiteY16" fmla="*/ 498278 h 1215002"/>
                <a:gd name="connsiteX17" fmla="*/ 597180 w 1483633"/>
                <a:gd name="connsiteY17" fmla="*/ 727583 h 1215002"/>
                <a:gd name="connsiteX18" fmla="*/ 526973 w 1483633"/>
                <a:gd name="connsiteY18" fmla="*/ 947894 h 1215002"/>
                <a:gd name="connsiteX19" fmla="*/ 960798 w 1483633"/>
                <a:gd name="connsiteY19" fmla="*/ 280463 h 1215002"/>
                <a:gd name="connsiteX20" fmla="*/ 879478 w 1483633"/>
                <a:gd name="connsiteY20" fmla="*/ 541825 h 1215002"/>
                <a:gd name="connsiteX21" fmla="*/ 785022 w 1483633"/>
                <a:gd name="connsiteY21" fmla="*/ 300038 h 1215002"/>
                <a:gd name="connsiteX22" fmla="*/ 765773 w 1483633"/>
                <a:gd name="connsiteY22" fmla="*/ 286605 h 1215002"/>
                <a:gd name="connsiteX23" fmla="*/ 765694 w 1483633"/>
                <a:gd name="connsiteY23" fmla="*/ 286605 h 1215002"/>
                <a:gd name="connsiteX24" fmla="*/ 746445 w 1483633"/>
                <a:gd name="connsiteY24" fmla="*/ 300236 h 1215002"/>
                <a:gd name="connsiteX25" fmla="*/ 616508 w 1483633"/>
                <a:gd name="connsiteY25" fmla="*/ 670722 h 1215002"/>
                <a:gd name="connsiteX26" fmla="*/ 510940 w 1483633"/>
                <a:gd name="connsiteY26" fmla="*/ 441972 h 1215002"/>
                <a:gd name="connsiteX27" fmla="*/ 492604 w 1483633"/>
                <a:gd name="connsiteY27" fmla="*/ 429966 h 1215002"/>
                <a:gd name="connsiteX28" fmla="*/ 473871 w 1483633"/>
                <a:gd name="connsiteY28" fmla="*/ 441417 h 1215002"/>
                <a:gd name="connsiteX29" fmla="*/ 390607 w 1483633"/>
                <a:gd name="connsiteY29" fmla="*/ 610018 h 1215002"/>
                <a:gd name="connsiteX30" fmla="*/ 354094 w 1483633"/>
                <a:gd name="connsiteY30" fmla="*/ 518011 h 1215002"/>
                <a:gd name="connsiteX31" fmla="*/ 336433 w 1483633"/>
                <a:gd name="connsiteY31" fmla="*/ 505093 h 1215002"/>
                <a:gd name="connsiteX32" fmla="*/ 317106 w 1483633"/>
                <a:gd name="connsiteY32" fmla="*/ 515515 h 1215002"/>
                <a:gd name="connsiteX33" fmla="*/ 2622 w 1483633"/>
                <a:gd name="connsiteY33" fmla="*/ 1075246 h 1215002"/>
                <a:gd name="connsiteX34" fmla="*/ 10519 w 1483633"/>
                <a:gd name="connsiteY34" fmla="*/ 1103142 h 1215002"/>
                <a:gd name="connsiteX35" fmla="*/ 20521 w 1483633"/>
                <a:gd name="connsiteY35" fmla="*/ 1105757 h 1215002"/>
                <a:gd name="connsiteX36" fmla="*/ 38420 w 1483633"/>
                <a:gd name="connsiteY36" fmla="*/ 1095296 h 1215002"/>
                <a:gd name="connsiteX37" fmla="*/ 331790 w 1483633"/>
                <a:gd name="connsiteY37" fmla="*/ 573128 h 1215002"/>
                <a:gd name="connsiteX38" fmla="*/ 366040 w 1483633"/>
                <a:gd name="connsiteY38" fmla="*/ 659707 h 1215002"/>
                <a:gd name="connsiteX39" fmla="*/ 106404 w 1483633"/>
                <a:gd name="connsiteY39" fmla="*/ 1185401 h 1215002"/>
                <a:gd name="connsiteX40" fmla="*/ 115771 w 1483633"/>
                <a:gd name="connsiteY40" fmla="*/ 1212822 h 1215002"/>
                <a:gd name="connsiteX41" fmla="*/ 124819 w 1483633"/>
                <a:gd name="connsiteY41" fmla="*/ 1214922 h 1215002"/>
                <a:gd name="connsiteX42" fmla="*/ 143195 w 1483633"/>
                <a:gd name="connsiteY42" fmla="*/ 1203510 h 1215002"/>
                <a:gd name="connsiteX43" fmla="*/ 386400 w 1483633"/>
                <a:gd name="connsiteY43" fmla="*/ 711060 h 1215002"/>
                <a:gd name="connsiteX44" fmla="*/ 513122 w 1483633"/>
                <a:gd name="connsiteY44" fmla="*/ 1013987 h 1215002"/>
                <a:gd name="connsiteX45" fmla="*/ 513202 w 1483633"/>
                <a:gd name="connsiteY45" fmla="*/ 1014185 h 1215002"/>
                <a:gd name="connsiteX46" fmla="*/ 513281 w 1483633"/>
                <a:gd name="connsiteY46" fmla="*/ 1014185 h 1215002"/>
                <a:gd name="connsiteX47" fmla="*/ 539157 w 1483633"/>
                <a:gd name="connsiteY47" fmla="*/ 1031422 h 1215002"/>
                <a:gd name="connsiteX48" fmla="*/ 553643 w 1483633"/>
                <a:gd name="connsiteY48" fmla="*/ 1008440 h 1215002"/>
                <a:gd name="connsiteX49" fmla="*/ 622541 w 1483633"/>
                <a:gd name="connsiteY49" fmla="*/ 781552 h 1215002"/>
                <a:gd name="connsiteX50" fmla="*/ 769345 w 1483633"/>
                <a:gd name="connsiteY50" fmla="*/ 1032175 h 1215002"/>
                <a:gd name="connsiteX51" fmla="*/ 786291 w 1483633"/>
                <a:gd name="connsiteY51" fmla="*/ 1010421 h 1215002"/>
                <a:gd name="connsiteX52" fmla="*/ 886265 w 1483633"/>
                <a:gd name="connsiteY52" fmla="*/ 660183 h 1215002"/>
                <a:gd name="connsiteX53" fmla="*/ 971910 w 1483633"/>
                <a:gd name="connsiteY53" fmla="*/ 786980 h 1215002"/>
                <a:gd name="connsiteX54" fmla="*/ 996636 w 1483633"/>
                <a:gd name="connsiteY54" fmla="*/ 776916 h 1215002"/>
                <a:gd name="connsiteX55" fmla="*/ 1047435 w 1483633"/>
                <a:gd name="connsiteY55" fmla="*/ 691842 h 1215002"/>
                <a:gd name="connsiteX56" fmla="*/ 1101252 w 1483633"/>
                <a:gd name="connsiteY56" fmla="*/ 939414 h 1215002"/>
                <a:gd name="connsiteX57" fmla="*/ 1117167 w 1483633"/>
                <a:gd name="connsiteY57" fmla="*/ 955145 h 1215002"/>
                <a:gd name="connsiteX58" fmla="*/ 1138042 w 1483633"/>
                <a:gd name="connsiteY58" fmla="*/ 946943 h 1215002"/>
                <a:gd name="connsiteX59" fmla="*/ 1401012 w 1483633"/>
                <a:gd name="connsiteY59" fmla="*/ 566907 h 1215002"/>
                <a:gd name="connsiteX60" fmla="*/ 1368032 w 1483633"/>
                <a:gd name="connsiteY60" fmla="*/ 662164 h 1215002"/>
                <a:gd name="connsiteX61" fmla="*/ 1380731 w 1483633"/>
                <a:gd name="connsiteY61" fmla="*/ 688236 h 1215002"/>
                <a:gd name="connsiteX62" fmla="*/ 1387439 w 1483633"/>
                <a:gd name="connsiteY62" fmla="*/ 689346 h 1215002"/>
                <a:gd name="connsiteX63" fmla="*/ 1406806 w 1483633"/>
                <a:gd name="connsiteY63" fmla="*/ 675557 h 1215002"/>
                <a:gd name="connsiteX64" fmla="*/ 1482530 w 1483633"/>
                <a:gd name="connsiteY64" fmla="*/ 457148 h 1215002"/>
                <a:gd name="connsiteX65" fmla="*/ 1474791 w 1483633"/>
                <a:gd name="connsiteY65" fmla="*/ 433571 h 1215002"/>
                <a:gd name="connsiteX66" fmla="*/ 1449986 w 1483633"/>
                <a:gd name="connsiteY66" fmla="*/ 434721 h 1215002"/>
                <a:gd name="connsiteX67" fmla="*/ 1298499 w 1483633"/>
                <a:gd name="connsiteY67" fmla="*/ 561003 h 1215002"/>
                <a:gd name="connsiteX68" fmla="*/ 1295919 w 1483633"/>
                <a:gd name="connsiteY68" fmla="*/ 589849 h 1215002"/>
                <a:gd name="connsiteX69" fmla="*/ 1324772 w 1483633"/>
                <a:gd name="connsiteY69" fmla="*/ 592425 h 1215002"/>
                <a:gd name="connsiteX70" fmla="*/ 1347989 w 1483633"/>
                <a:gd name="connsiteY70" fmla="*/ 573089 h 1215002"/>
                <a:gd name="connsiteX71" fmla="*/ 1131454 w 1483633"/>
                <a:gd name="connsiteY71" fmla="*/ 885327 h 1215002"/>
                <a:gd name="connsiteX72" fmla="*/ 1077757 w 1483633"/>
                <a:gd name="connsiteY72" fmla="*/ 638191 h 1215002"/>
                <a:gd name="connsiteX73" fmla="*/ 1265717 w 1483633"/>
                <a:gd name="connsiteY73" fmla="*/ 297740 h 1215002"/>
                <a:gd name="connsiteX74" fmla="*/ 1285362 w 1483633"/>
                <a:gd name="connsiteY74" fmla="*/ 313907 h 1215002"/>
                <a:gd name="connsiteX75" fmla="*/ 1456415 w 1483633"/>
                <a:gd name="connsiteY75" fmla="*/ 313907 h 1215002"/>
                <a:gd name="connsiteX76" fmla="*/ 1476934 w 1483633"/>
                <a:gd name="connsiteY76" fmla="*/ 293460 h 1215002"/>
                <a:gd name="connsiteX77" fmla="*/ 1456415 w 1483633"/>
                <a:gd name="connsiteY77" fmla="*/ 272974 h 1215002"/>
                <a:gd name="connsiteX78" fmla="*/ 1285362 w 1483633"/>
                <a:gd name="connsiteY78" fmla="*/ 272974 h 1215002"/>
                <a:gd name="connsiteX79" fmla="*/ 1278497 w 1483633"/>
                <a:gd name="connsiteY79" fmla="*/ 274361 h 1215002"/>
                <a:gd name="connsiteX80" fmla="*/ 1385454 w 1483633"/>
                <a:gd name="connsiteY80" fmla="*/ 77944 h 1215002"/>
                <a:gd name="connsiteX81" fmla="*/ 1385891 w 1483633"/>
                <a:gd name="connsiteY81" fmla="*/ 76517 h 1215002"/>
                <a:gd name="connsiteX82" fmla="*/ 1347592 w 1483633"/>
                <a:gd name="connsiteY82" fmla="*/ 219917 h 1215002"/>
                <a:gd name="connsiteX83" fmla="*/ 1362118 w 1483633"/>
                <a:gd name="connsiteY83" fmla="*/ 244960 h 1215002"/>
                <a:gd name="connsiteX84" fmla="*/ 1367436 w 1483633"/>
                <a:gd name="connsiteY84" fmla="*/ 245674 h 1215002"/>
                <a:gd name="connsiteX85" fmla="*/ 1387240 w 1483633"/>
                <a:gd name="connsiteY85" fmla="*/ 230458 h 1215002"/>
                <a:gd name="connsiteX86" fmla="*/ 1441930 w 1483633"/>
                <a:gd name="connsiteY86" fmla="*/ 25680 h 1215002"/>
                <a:gd name="connsiteX87" fmla="*/ 1434310 w 1483633"/>
                <a:gd name="connsiteY87" fmla="*/ 3965 h 1215002"/>
                <a:gd name="connsiteX88" fmla="*/ 1411331 w 1483633"/>
                <a:gd name="connsiteY88" fmla="*/ 3014 h 1215002"/>
                <a:gd name="connsiteX89" fmla="*/ 1190430 w 1483633"/>
                <a:gd name="connsiteY89" fmla="*/ 139480 h 1215002"/>
                <a:gd name="connsiteX90" fmla="*/ 1183802 w 1483633"/>
                <a:gd name="connsiteY90" fmla="*/ 167693 h 1215002"/>
                <a:gd name="connsiteX91" fmla="*/ 1211980 w 1483633"/>
                <a:gd name="connsiteY91" fmla="*/ 174350 h 1215002"/>
                <a:gd name="connsiteX92" fmla="*/ 1324018 w 1483633"/>
                <a:gd name="connsiteY92" fmla="*/ 105087 h 1215002"/>
                <a:gd name="connsiteX93" fmla="*/ 1064581 w 1483633"/>
                <a:gd name="connsiteY93" fmla="*/ 577645 h 1215002"/>
                <a:gd name="connsiteX94" fmla="*/ 1000406 w 1483633"/>
                <a:gd name="connsiteY94" fmla="*/ 282286 h 1215002"/>
                <a:gd name="connsiteX95" fmla="*/ 981237 w 1483633"/>
                <a:gd name="connsiteY95" fmla="*/ 266159 h 1215002"/>
                <a:gd name="connsiteX96" fmla="*/ 960798 w 1483633"/>
                <a:gd name="connsiteY96" fmla="*/ 280463 h 121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483633" h="1215002">
                  <a:moveTo>
                    <a:pt x="1034379" y="631692"/>
                  </a:moveTo>
                  <a:cubicBezTo>
                    <a:pt x="1007232" y="679955"/>
                    <a:pt x="985404" y="718113"/>
                    <a:pt x="973220" y="738004"/>
                  </a:cubicBezTo>
                  <a:cubicBezTo>
                    <a:pt x="957861" y="716647"/>
                    <a:pt x="933096" y="666126"/>
                    <a:pt x="904481" y="600469"/>
                  </a:cubicBezTo>
                  <a:cubicBezTo>
                    <a:pt x="928651" y="521260"/>
                    <a:pt x="953813" y="440189"/>
                    <a:pt x="976712" y="366686"/>
                  </a:cubicBezTo>
                  <a:lnTo>
                    <a:pt x="1034379" y="631692"/>
                  </a:lnTo>
                  <a:close/>
                  <a:moveTo>
                    <a:pt x="1388987" y="64987"/>
                  </a:moveTo>
                  <a:lnTo>
                    <a:pt x="1387756" y="69464"/>
                  </a:lnTo>
                  <a:cubicBezTo>
                    <a:pt x="1387835" y="68276"/>
                    <a:pt x="1387558" y="67087"/>
                    <a:pt x="1387439" y="65898"/>
                  </a:cubicBezTo>
                  <a:lnTo>
                    <a:pt x="1388987" y="64987"/>
                  </a:lnTo>
                  <a:close/>
                  <a:moveTo>
                    <a:pt x="756050" y="959583"/>
                  </a:moveTo>
                  <a:cubicBezTo>
                    <a:pt x="730531" y="911043"/>
                    <a:pt x="687708" y="822166"/>
                    <a:pt x="641750" y="724572"/>
                  </a:cubicBezTo>
                  <a:cubicBezTo>
                    <a:pt x="680881" y="609265"/>
                    <a:pt x="726840" y="477752"/>
                    <a:pt x="766130" y="367121"/>
                  </a:cubicBezTo>
                  <a:cubicBezTo>
                    <a:pt x="801651" y="462022"/>
                    <a:pt x="833083" y="540596"/>
                    <a:pt x="860547" y="603480"/>
                  </a:cubicBezTo>
                  <a:cubicBezTo>
                    <a:pt x="818478" y="741016"/>
                    <a:pt x="775576" y="884495"/>
                    <a:pt x="756050" y="959583"/>
                  </a:cubicBezTo>
                  <a:close/>
                  <a:moveTo>
                    <a:pt x="526973" y="947894"/>
                  </a:moveTo>
                  <a:cubicBezTo>
                    <a:pt x="500184" y="883782"/>
                    <a:pt x="454782" y="770972"/>
                    <a:pt x="411006" y="661252"/>
                  </a:cubicBezTo>
                  <a:lnTo>
                    <a:pt x="491492" y="498278"/>
                  </a:lnTo>
                  <a:cubicBezTo>
                    <a:pt x="533085" y="589334"/>
                    <a:pt x="567812" y="664700"/>
                    <a:pt x="597180" y="727583"/>
                  </a:cubicBezTo>
                  <a:cubicBezTo>
                    <a:pt x="567415" y="816025"/>
                    <a:pt x="541856" y="894996"/>
                    <a:pt x="526973" y="947894"/>
                  </a:cubicBezTo>
                  <a:close/>
                  <a:moveTo>
                    <a:pt x="960798" y="280463"/>
                  </a:moveTo>
                  <a:cubicBezTo>
                    <a:pt x="947621" y="322346"/>
                    <a:pt x="915237" y="425686"/>
                    <a:pt x="879478" y="541825"/>
                  </a:cubicBezTo>
                  <a:cubicBezTo>
                    <a:pt x="848641" y="467886"/>
                    <a:pt x="815343" y="382496"/>
                    <a:pt x="785022" y="300038"/>
                  </a:cubicBezTo>
                  <a:cubicBezTo>
                    <a:pt x="782085" y="291994"/>
                    <a:pt x="774385" y="286605"/>
                    <a:pt x="765773" y="286605"/>
                  </a:cubicBezTo>
                  <a:lnTo>
                    <a:pt x="765694" y="286605"/>
                  </a:lnTo>
                  <a:cubicBezTo>
                    <a:pt x="757042" y="286684"/>
                    <a:pt x="749342" y="292113"/>
                    <a:pt x="746445" y="300236"/>
                  </a:cubicBezTo>
                  <a:cubicBezTo>
                    <a:pt x="708385" y="406666"/>
                    <a:pt x="659609" y="544440"/>
                    <a:pt x="616508" y="670722"/>
                  </a:cubicBezTo>
                  <a:cubicBezTo>
                    <a:pt x="579202" y="590999"/>
                    <a:pt x="541618" y="509373"/>
                    <a:pt x="510940" y="441972"/>
                  </a:cubicBezTo>
                  <a:cubicBezTo>
                    <a:pt x="507645" y="434760"/>
                    <a:pt x="500502" y="430084"/>
                    <a:pt x="492604" y="429966"/>
                  </a:cubicBezTo>
                  <a:cubicBezTo>
                    <a:pt x="483277" y="429054"/>
                    <a:pt x="477404" y="434285"/>
                    <a:pt x="473871" y="441417"/>
                  </a:cubicBezTo>
                  <a:lnTo>
                    <a:pt x="390607" y="610018"/>
                  </a:lnTo>
                  <a:cubicBezTo>
                    <a:pt x="377827" y="577883"/>
                    <a:pt x="365485" y="546738"/>
                    <a:pt x="354094" y="518011"/>
                  </a:cubicBezTo>
                  <a:cubicBezTo>
                    <a:pt x="351237" y="510641"/>
                    <a:pt x="344331" y="505608"/>
                    <a:pt x="336433" y="505093"/>
                  </a:cubicBezTo>
                  <a:cubicBezTo>
                    <a:pt x="328020" y="504776"/>
                    <a:pt x="320995" y="508659"/>
                    <a:pt x="317106" y="515515"/>
                  </a:cubicBezTo>
                  <a:lnTo>
                    <a:pt x="2622" y="1075246"/>
                  </a:lnTo>
                  <a:cubicBezTo>
                    <a:pt x="-2895" y="1085113"/>
                    <a:pt x="597" y="1097595"/>
                    <a:pt x="10519" y="1103142"/>
                  </a:cubicBezTo>
                  <a:cubicBezTo>
                    <a:pt x="13655" y="1104925"/>
                    <a:pt x="17108" y="1105757"/>
                    <a:pt x="20521" y="1105757"/>
                  </a:cubicBezTo>
                  <a:cubicBezTo>
                    <a:pt x="27704" y="1105757"/>
                    <a:pt x="34649" y="1101993"/>
                    <a:pt x="38420" y="1095296"/>
                  </a:cubicBezTo>
                  <a:lnTo>
                    <a:pt x="331790" y="573128"/>
                  </a:lnTo>
                  <a:cubicBezTo>
                    <a:pt x="344093" y="604154"/>
                    <a:pt x="355364" y="632683"/>
                    <a:pt x="366040" y="659707"/>
                  </a:cubicBezTo>
                  <a:lnTo>
                    <a:pt x="106404" y="1185401"/>
                  </a:lnTo>
                  <a:cubicBezTo>
                    <a:pt x="101404" y="1195546"/>
                    <a:pt x="105571" y="1207829"/>
                    <a:pt x="115771" y="1212822"/>
                  </a:cubicBezTo>
                  <a:cubicBezTo>
                    <a:pt x="118628" y="1214288"/>
                    <a:pt x="121764" y="1214922"/>
                    <a:pt x="124819" y="1214922"/>
                  </a:cubicBezTo>
                  <a:cubicBezTo>
                    <a:pt x="132360" y="1214922"/>
                    <a:pt x="139623" y="1210761"/>
                    <a:pt x="143195" y="1203510"/>
                  </a:cubicBezTo>
                  <a:lnTo>
                    <a:pt x="386400" y="711060"/>
                  </a:lnTo>
                  <a:cubicBezTo>
                    <a:pt x="462957" y="903991"/>
                    <a:pt x="495342" y="983081"/>
                    <a:pt x="513122" y="1013987"/>
                  </a:cubicBezTo>
                  <a:cubicBezTo>
                    <a:pt x="513122" y="1014067"/>
                    <a:pt x="513202" y="1014146"/>
                    <a:pt x="513202" y="1014185"/>
                  </a:cubicBezTo>
                  <a:lnTo>
                    <a:pt x="513281" y="1014185"/>
                  </a:lnTo>
                  <a:cubicBezTo>
                    <a:pt x="525505" y="1035463"/>
                    <a:pt x="530942" y="1033879"/>
                    <a:pt x="539157" y="1031422"/>
                  </a:cubicBezTo>
                  <a:cubicBezTo>
                    <a:pt x="549317" y="1028411"/>
                    <a:pt x="555747" y="1018782"/>
                    <a:pt x="553643" y="1008440"/>
                  </a:cubicBezTo>
                  <a:cubicBezTo>
                    <a:pt x="554040" y="991758"/>
                    <a:pt x="582933" y="899909"/>
                    <a:pt x="622541" y="781552"/>
                  </a:cubicBezTo>
                  <a:cubicBezTo>
                    <a:pt x="743508" y="1037564"/>
                    <a:pt x="753906" y="1035741"/>
                    <a:pt x="769345" y="1032175"/>
                  </a:cubicBezTo>
                  <a:cubicBezTo>
                    <a:pt x="778394" y="1030233"/>
                    <a:pt x="785736" y="1019653"/>
                    <a:pt x="786291" y="1010421"/>
                  </a:cubicBezTo>
                  <a:cubicBezTo>
                    <a:pt x="787363" y="990728"/>
                    <a:pt x="832607" y="836550"/>
                    <a:pt x="886265" y="660183"/>
                  </a:cubicBezTo>
                  <a:cubicBezTo>
                    <a:pt x="924761" y="741452"/>
                    <a:pt x="953456" y="784167"/>
                    <a:pt x="971910" y="786980"/>
                  </a:cubicBezTo>
                  <a:cubicBezTo>
                    <a:pt x="981594" y="788644"/>
                    <a:pt x="990683" y="784721"/>
                    <a:pt x="996636" y="776916"/>
                  </a:cubicBezTo>
                  <a:cubicBezTo>
                    <a:pt x="1003065" y="768515"/>
                    <a:pt x="1021718" y="736975"/>
                    <a:pt x="1047435" y="691842"/>
                  </a:cubicBezTo>
                  <a:lnTo>
                    <a:pt x="1101252" y="939414"/>
                  </a:lnTo>
                  <a:cubicBezTo>
                    <a:pt x="1102998" y="947379"/>
                    <a:pt x="1109229" y="953521"/>
                    <a:pt x="1117167" y="955145"/>
                  </a:cubicBezTo>
                  <a:cubicBezTo>
                    <a:pt x="1125303" y="956730"/>
                    <a:pt x="1133319" y="953560"/>
                    <a:pt x="1138042" y="946943"/>
                  </a:cubicBezTo>
                  <a:cubicBezTo>
                    <a:pt x="1285918" y="738837"/>
                    <a:pt x="1361919" y="627493"/>
                    <a:pt x="1401012" y="566907"/>
                  </a:cubicBezTo>
                  <a:lnTo>
                    <a:pt x="1368032" y="662164"/>
                  </a:lnTo>
                  <a:cubicBezTo>
                    <a:pt x="1364340" y="672862"/>
                    <a:pt x="1369976" y="684512"/>
                    <a:pt x="1380731" y="688236"/>
                  </a:cubicBezTo>
                  <a:cubicBezTo>
                    <a:pt x="1382914" y="688989"/>
                    <a:pt x="1385176" y="689346"/>
                    <a:pt x="1387439" y="689346"/>
                  </a:cubicBezTo>
                  <a:cubicBezTo>
                    <a:pt x="1395892" y="689346"/>
                    <a:pt x="1403869" y="684036"/>
                    <a:pt x="1406806" y="675557"/>
                  </a:cubicBezTo>
                  <a:lnTo>
                    <a:pt x="1482530" y="457148"/>
                  </a:lnTo>
                  <a:cubicBezTo>
                    <a:pt x="1485506" y="448430"/>
                    <a:pt x="1482371" y="438842"/>
                    <a:pt x="1474791" y="433571"/>
                  </a:cubicBezTo>
                  <a:cubicBezTo>
                    <a:pt x="1467171" y="428341"/>
                    <a:pt x="1457011" y="428896"/>
                    <a:pt x="1449986" y="434721"/>
                  </a:cubicBezTo>
                  <a:lnTo>
                    <a:pt x="1298499" y="561003"/>
                  </a:lnTo>
                  <a:cubicBezTo>
                    <a:pt x="1289847" y="568254"/>
                    <a:pt x="1288656" y="581132"/>
                    <a:pt x="1295919" y="589849"/>
                  </a:cubicBezTo>
                  <a:cubicBezTo>
                    <a:pt x="1303182" y="598527"/>
                    <a:pt x="1316120" y="599676"/>
                    <a:pt x="1324772" y="592425"/>
                  </a:cubicBezTo>
                  <a:lnTo>
                    <a:pt x="1347989" y="573089"/>
                  </a:lnTo>
                  <a:cubicBezTo>
                    <a:pt x="1291792" y="656933"/>
                    <a:pt x="1202812" y="784444"/>
                    <a:pt x="1131454" y="885327"/>
                  </a:cubicBezTo>
                  <a:lnTo>
                    <a:pt x="1077757" y="638191"/>
                  </a:lnTo>
                  <a:cubicBezTo>
                    <a:pt x="1132367" y="540913"/>
                    <a:pt x="1204598" y="409520"/>
                    <a:pt x="1265717" y="297740"/>
                  </a:cubicBezTo>
                  <a:cubicBezTo>
                    <a:pt x="1267741" y="306893"/>
                    <a:pt x="1275560" y="313907"/>
                    <a:pt x="1285362" y="313907"/>
                  </a:cubicBezTo>
                  <a:lnTo>
                    <a:pt x="1456415" y="313907"/>
                  </a:lnTo>
                  <a:cubicBezTo>
                    <a:pt x="1467766" y="313907"/>
                    <a:pt x="1476934" y="304753"/>
                    <a:pt x="1476934" y="293460"/>
                  </a:cubicBezTo>
                  <a:cubicBezTo>
                    <a:pt x="1476934" y="282128"/>
                    <a:pt x="1467766" y="272974"/>
                    <a:pt x="1456415" y="272974"/>
                  </a:cubicBezTo>
                  <a:lnTo>
                    <a:pt x="1285362" y="272974"/>
                  </a:lnTo>
                  <a:cubicBezTo>
                    <a:pt x="1282942" y="272974"/>
                    <a:pt x="1280679" y="273569"/>
                    <a:pt x="1278497" y="274361"/>
                  </a:cubicBezTo>
                  <a:cubicBezTo>
                    <a:pt x="1331162" y="177995"/>
                    <a:pt x="1373508" y="99896"/>
                    <a:pt x="1385454" y="77944"/>
                  </a:cubicBezTo>
                  <a:cubicBezTo>
                    <a:pt x="1385692" y="77468"/>
                    <a:pt x="1385692" y="76953"/>
                    <a:pt x="1385891" y="76517"/>
                  </a:cubicBezTo>
                  <a:lnTo>
                    <a:pt x="1347592" y="219917"/>
                  </a:lnTo>
                  <a:cubicBezTo>
                    <a:pt x="1344655" y="230854"/>
                    <a:pt x="1351204" y="242068"/>
                    <a:pt x="1362118" y="244960"/>
                  </a:cubicBezTo>
                  <a:cubicBezTo>
                    <a:pt x="1363904" y="245435"/>
                    <a:pt x="1365690" y="245674"/>
                    <a:pt x="1367436" y="245674"/>
                  </a:cubicBezTo>
                  <a:cubicBezTo>
                    <a:pt x="1376525" y="245674"/>
                    <a:pt x="1384820" y="239611"/>
                    <a:pt x="1387240" y="230458"/>
                  </a:cubicBezTo>
                  <a:lnTo>
                    <a:pt x="1441930" y="25680"/>
                  </a:lnTo>
                  <a:cubicBezTo>
                    <a:pt x="1444112" y="17557"/>
                    <a:pt x="1441096" y="8958"/>
                    <a:pt x="1434310" y="3965"/>
                  </a:cubicBezTo>
                  <a:cubicBezTo>
                    <a:pt x="1427642" y="-1027"/>
                    <a:pt x="1418395" y="-1463"/>
                    <a:pt x="1411331" y="3014"/>
                  </a:cubicBezTo>
                  <a:lnTo>
                    <a:pt x="1190430" y="139480"/>
                  </a:lnTo>
                  <a:cubicBezTo>
                    <a:pt x="1180786" y="145464"/>
                    <a:pt x="1177809" y="158064"/>
                    <a:pt x="1183802" y="167693"/>
                  </a:cubicBezTo>
                  <a:cubicBezTo>
                    <a:pt x="1189755" y="177322"/>
                    <a:pt x="1202455" y="180293"/>
                    <a:pt x="1211980" y="174350"/>
                  </a:cubicBezTo>
                  <a:lnTo>
                    <a:pt x="1324018" y="105087"/>
                  </a:lnTo>
                  <a:cubicBezTo>
                    <a:pt x="1255755" y="230695"/>
                    <a:pt x="1145583" y="432303"/>
                    <a:pt x="1064581" y="577645"/>
                  </a:cubicBezTo>
                  <a:lnTo>
                    <a:pt x="1000406" y="282286"/>
                  </a:lnTo>
                  <a:cubicBezTo>
                    <a:pt x="998421" y="273212"/>
                    <a:pt x="990563" y="266595"/>
                    <a:pt x="981237" y="266159"/>
                  </a:cubicBezTo>
                  <a:cubicBezTo>
                    <a:pt x="971831" y="265327"/>
                    <a:pt x="963536" y="271627"/>
                    <a:pt x="960798" y="280463"/>
                  </a:cubicBezTo>
                  <a:close/>
                </a:path>
              </a:pathLst>
            </a:custGeom>
            <a:grpFill/>
            <a:ln w="39688" cap="flat">
              <a:noFill/>
              <a:prstDash val="solid"/>
              <a:round/>
            </a:ln>
          </p:spPr>
          <p:txBody>
            <a:bodyPr rtlCol="0" anchor="ctr"/>
            <a:lstStyle/>
            <a:p>
              <a:endParaRPr lang="x-none"/>
            </a:p>
          </p:txBody>
        </p:sp>
        <p:sp>
          <p:nvSpPr>
            <p:cNvPr id="173" name="Freeform 172">
              <a:extLst>
                <a:ext uri="{FF2B5EF4-FFF2-40B4-BE49-F238E27FC236}">
                  <a16:creationId xmlns:a16="http://schemas.microsoft.com/office/drawing/2014/main" xmlns="" id="{84243D16-1903-7642-94B4-7884F16B1AE8}"/>
                </a:ext>
              </a:extLst>
            </p:cNvPr>
            <p:cNvSpPr/>
            <p:nvPr/>
          </p:nvSpPr>
          <p:spPr>
            <a:xfrm>
              <a:off x="5314661" y="2323207"/>
              <a:ext cx="178118" cy="45966"/>
            </a:xfrm>
            <a:custGeom>
              <a:avLst/>
              <a:gdLst>
                <a:gd name="connsiteX0" fmla="*/ 20416 w 178118"/>
                <a:gd name="connsiteY0" fmla="*/ 45866 h 45966"/>
                <a:gd name="connsiteX1" fmla="*/ 22837 w 178118"/>
                <a:gd name="connsiteY1" fmla="*/ 45746 h 45966"/>
                <a:gd name="connsiteX2" fmla="*/ 156068 w 178118"/>
                <a:gd name="connsiteY2" fmla="*/ 42656 h 45966"/>
                <a:gd name="connsiteX3" fmla="*/ 178015 w 178118"/>
                <a:gd name="connsiteY3" fmla="*/ 23675 h 45966"/>
                <a:gd name="connsiteX4" fmla="*/ 159045 w 178118"/>
                <a:gd name="connsiteY4" fmla="*/ 1803 h 45966"/>
                <a:gd name="connsiteX5" fmla="*/ 18035 w 178118"/>
                <a:gd name="connsiteY5" fmla="*/ 5052 h 45966"/>
                <a:gd name="connsiteX6" fmla="*/ 96 w 178118"/>
                <a:gd name="connsiteY6" fmla="*/ 27836 h 45966"/>
                <a:gd name="connsiteX7" fmla="*/ 20416 w 178118"/>
                <a:gd name="connsiteY7" fmla="*/ 45866 h 4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118" h="45966">
                  <a:moveTo>
                    <a:pt x="20416" y="45866"/>
                  </a:moveTo>
                  <a:cubicBezTo>
                    <a:pt x="21250" y="45866"/>
                    <a:pt x="22043" y="45866"/>
                    <a:pt x="22837" y="45746"/>
                  </a:cubicBezTo>
                  <a:cubicBezTo>
                    <a:pt x="66930" y="40516"/>
                    <a:pt x="111777" y="39446"/>
                    <a:pt x="156068" y="42656"/>
                  </a:cubicBezTo>
                  <a:cubicBezTo>
                    <a:pt x="167379" y="43646"/>
                    <a:pt x="177182" y="35048"/>
                    <a:pt x="178015" y="23675"/>
                  </a:cubicBezTo>
                  <a:cubicBezTo>
                    <a:pt x="178809" y="12422"/>
                    <a:pt x="170316" y="2595"/>
                    <a:pt x="159045" y="1803"/>
                  </a:cubicBezTo>
                  <a:cubicBezTo>
                    <a:pt x="112134" y="-1565"/>
                    <a:pt x="64628" y="-455"/>
                    <a:pt x="18035" y="5052"/>
                  </a:cubicBezTo>
                  <a:cubicBezTo>
                    <a:pt x="6803" y="6400"/>
                    <a:pt x="-1253" y="16583"/>
                    <a:pt x="96" y="27836"/>
                  </a:cubicBezTo>
                  <a:cubicBezTo>
                    <a:pt x="1327" y="38218"/>
                    <a:pt x="10217" y="45866"/>
                    <a:pt x="20416" y="45866"/>
                  </a:cubicBezTo>
                  <a:close/>
                </a:path>
              </a:pathLst>
            </a:custGeom>
            <a:grpFill/>
            <a:ln w="39688" cap="flat">
              <a:noFill/>
              <a:prstDash val="solid"/>
              <a:round/>
            </a:ln>
          </p:spPr>
          <p:txBody>
            <a:bodyPr rtlCol="0" anchor="ctr"/>
            <a:lstStyle/>
            <a:p>
              <a:endParaRPr lang="x-none"/>
            </a:p>
          </p:txBody>
        </p:sp>
        <p:sp>
          <p:nvSpPr>
            <p:cNvPr id="174" name="Freeform 173">
              <a:extLst>
                <a:ext uri="{FF2B5EF4-FFF2-40B4-BE49-F238E27FC236}">
                  <a16:creationId xmlns:a16="http://schemas.microsoft.com/office/drawing/2014/main" xmlns="" id="{7FD3AD76-DB71-CF43-8F91-7AC928E47727}"/>
                </a:ext>
              </a:extLst>
            </p:cNvPr>
            <p:cNvSpPr/>
            <p:nvPr/>
          </p:nvSpPr>
          <p:spPr>
            <a:xfrm>
              <a:off x="5581667" y="2324438"/>
              <a:ext cx="123031" cy="40932"/>
            </a:xfrm>
            <a:custGeom>
              <a:avLst/>
              <a:gdLst>
                <a:gd name="connsiteX0" fmla="*/ 102520 w 123031"/>
                <a:gd name="connsiteY0" fmla="*/ 40831 h 40932"/>
                <a:gd name="connsiteX1" fmla="*/ 122999 w 123031"/>
                <a:gd name="connsiteY1" fmla="*/ 20345 h 40932"/>
                <a:gd name="connsiteX2" fmla="*/ 102520 w 123031"/>
                <a:gd name="connsiteY2" fmla="*/ -101 h 40932"/>
                <a:gd name="connsiteX3" fmla="*/ 20447 w 123031"/>
                <a:gd name="connsiteY3" fmla="*/ -101 h 40932"/>
                <a:gd name="connsiteX4" fmla="*/ -32 w 123031"/>
                <a:gd name="connsiteY4" fmla="*/ 20345 h 40932"/>
                <a:gd name="connsiteX5" fmla="*/ 20447 w 123031"/>
                <a:gd name="connsiteY5" fmla="*/ 40831 h 40932"/>
                <a:gd name="connsiteX6" fmla="*/ 102520 w 123031"/>
                <a:gd name="connsiteY6" fmla="*/ 40831 h 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031" h="40932">
                  <a:moveTo>
                    <a:pt x="102520" y="40831"/>
                  </a:moveTo>
                  <a:cubicBezTo>
                    <a:pt x="113831" y="40831"/>
                    <a:pt x="122999" y="31677"/>
                    <a:pt x="122999" y="20345"/>
                  </a:cubicBezTo>
                  <a:cubicBezTo>
                    <a:pt x="122999" y="9052"/>
                    <a:pt x="113831" y="-101"/>
                    <a:pt x="102520" y="-101"/>
                  </a:cubicBezTo>
                  <a:lnTo>
                    <a:pt x="20447" y="-101"/>
                  </a:lnTo>
                  <a:cubicBezTo>
                    <a:pt x="9136" y="-101"/>
                    <a:pt x="-32" y="9052"/>
                    <a:pt x="-32" y="20345"/>
                  </a:cubicBezTo>
                  <a:cubicBezTo>
                    <a:pt x="-32" y="31677"/>
                    <a:pt x="9136" y="40831"/>
                    <a:pt x="20447" y="40831"/>
                  </a:cubicBezTo>
                  <a:lnTo>
                    <a:pt x="102520" y="40831"/>
                  </a:lnTo>
                  <a:close/>
                </a:path>
              </a:pathLst>
            </a:custGeom>
            <a:grpFill/>
            <a:ln w="39688" cap="flat">
              <a:noFill/>
              <a:prstDash val="solid"/>
              <a:round/>
            </a:ln>
          </p:spPr>
          <p:txBody>
            <a:bodyPr rtlCol="0" anchor="ctr"/>
            <a:lstStyle/>
            <a:p>
              <a:endParaRPr lang="x-none"/>
            </a:p>
          </p:txBody>
        </p:sp>
        <p:sp>
          <p:nvSpPr>
            <p:cNvPr id="175" name="Freeform 174">
              <a:extLst>
                <a:ext uri="{FF2B5EF4-FFF2-40B4-BE49-F238E27FC236}">
                  <a16:creationId xmlns:a16="http://schemas.microsoft.com/office/drawing/2014/main" xmlns="" id="{F9ED51E2-60E0-8640-91EA-178A276BCD66}"/>
                </a:ext>
              </a:extLst>
            </p:cNvPr>
            <p:cNvSpPr/>
            <p:nvPr/>
          </p:nvSpPr>
          <p:spPr>
            <a:xfrm>
              <a:off x="5807251" y="2310767"/>
              <a:ext cx="158115" cy="40971"/>
            </a:xfrm>
            <a:custGeom>
              <a:avLst/>
              <a:gdLst>
                <a:gd name="connsiteX0" fmla="*/ 20545 w 158115"/>
                <a:gd name="connsiteY0" fmla="*/ 40869 h 40971"/>
                <a:gd name="connsiteX1" fmla="*/ 137583 w 158115"/>
                <a:gd name="connsiteY1" fmla="*/ 40869 h 40971"/>
                <a:gd name="connsiteX2" fmla="*/ 158102 w 158115"/>
                <a:gd name="connsiteY2" fmla="*/ 20384 h 40971"/>
                <a:gd name="connsiteX3" fmla="*/ 137583 w 158115"/>
                <a:gd name="connsiteY3" fmla="*/ -103 h 40971"/>
                <a:gd name="connsiteX4" fmla="*/ 20545 w 158115"/>
                <a:gd name="connsiteY4" fmla="*/ -103 h 40971"/>
                <a:gd name="connsiteX5" fmla="*/ -13 w 158115"/>
                <a:gd name="connsiteY5" fmla="*/ 20384 h 40971"/>
                <a:gd name="connsiteX6" fmla="*/ 20545 w 158115"/>
                <a:gd name="connsiteY6" fmla="*/ 40869 h 40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15" h="40971">
                  <a:moveTo>
                    <a:pt x="20545" y="40869"/>
                  </a:moveTo>
                  <a:lnTo>
                    <a:pt x="137583" y="40869"/>
                  </a:lnTo>
                  <a:cubicBezTo>
                    <a:pt x="148895" y="40869"/>
                    <a:pt x="158102" y="31716"/>
                    <a:pt x="158102" y="20384"/>
                  </a:cubicBezTo>
                  <a:cubicBezTo>
                    <a:pt x="158102" y="9051"/>
                    <a:pt x="148895" y="-103"/>
                    <a:pt x="137583" y="-103"/>
                  </a:cubicBezTo>
                  <a:lnTo>
                    <a:pt x="20545" y="-103"/>
                  </a:lnTo>
                  <a:cubicBezTo>
                    <a:pt x="9194" y="-103"/>
                    <a:pt x="-13" y="9051"/>
                    <a:pt x="-13" y="20384"/>
                  </a:cubicBezTo>
                  <a:cubicBezTo>
                    <a:pt x="-13" y="31716"/>
                    <a:pt x="9194" y="40869"/>
                    <a:pt x="20545" y="40869"/>
                  </a:cubicBezTo>
                  <a:close/>
                </a:path>
              </a:pathLst>
            </a:custGeom>
            <a:grpFill/>
            <a:ln w="39688" cap="flat">
              <a:noFill/>
              <a:prstDash val="solid"/>
              <a:round/>
            </a:ln>
          </p:spPr>
          <p:txBody>
            <a:bodyPr rtlCol="0" anchor="ctr"/>
            <a:lstStyle/>
            <a:p>
              <a:endParaRPr lang="x-none"/>
            </a:p>
          </p:txBody>
        </p:sp>
        <p:sp>
          <p:nvSpPr>
            <p:cNvPr id="176" name="Freeform 175">
              <a:extLst>
                <a:ext uri="{FF2B5EF4-FFF2-40B4-BE49-F238E27FC236}">
                  <a16:creationId xmlns:a16="http://schemas.microsoft.com/office/drawing/2014/main" xmlns="" id="{29D8E8F4-2667-134B-B218-3D35FBAD7199}"/>
                </a:ext>
              </a:extLst>
            </p:cNvPr>
            <p:cNvSpPr/>
            <p:nvPr/>
          </p:nvSpPr>
          <p:spPr>
            <a:xfrm>
              <a:off x="6470470" y="2269836"/>
              <a:ext cx="116522" cy="40931"/>
            </a:xfrm>
            <a:custGeom>
              <a:avLst/>
              <a:gdLst>
                <a:gd name="connsiteX0" fmla="*/ 20557 w 116522"/>
                <a:gd name="connsiteY0" fmla="*/ -106 h 40931"/>
                <a:gd name="connsiteX1" fmla="*/ 38 w 116522"/>
                <a:gd name="connsiteY1" fmla="*/ 20340 h 40931"/>
                <a:gd name="connsiteX2" fmla="*/ 20557 w 116522"/>
                <a:gd name="connsiteY2" fmla="*/ 40826 h 40931"/>
                <a:gd name="connsiteX3" fmla="*/ 96043 w 116522"/>
                <a:gd name="connsiteY3" fmla="*/ 40826 h 40931"/>
                <a:gd name="connsiteX4" fmla="*/ 116561 w 116522"/>
                <a:gd name="connsiteY4" fmla="*/ 20340 h 40931"/>
                <a:gd name="connsiteX5" fmla="*/ 96043 w 116522"/>
                <a:gd name="connsiteY5" fmla="*/ -106 h 40931"/>
                <a:gd name="connsiteX6" fmla="*/ 20557 w 116522"/>
                <a:gd name="connsiteY6" fmla="*/ -106 h 40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22" h="40931">
                  <a:moveTo>
                    <a:pt x="20557" y="-106"/>
                  </a:moveTo>
                  <a:cubicBezTo>
                    <a:pt x="9206" y="-106"/>
                    <a:pt x="38" y="9048"/>
                    <a:pt x="38" y="20340"/>
                  </a:cubicBezTo>
                  <a:cubicBezTo>
                    <a:pt x="38" y="31673"/>
                    <a:pt x="9206" y="40826"/>
                    <a:pt x="20557" y="40826"/>
                  </a:cubicBezTo>
                  <a:lnTo>
                    <a:pt x="96043" y="40826"/>
                  </a:lnTo>
                  <a:cubicBezTo>
                    <a:pt x="107393" y="40826"/>
                    <a:pt x="116561" y="31673"/>
                    <a:pt x="116561" y="20340"/>
                  </a:cubicBezTo>
                  <a:cubicBezTo>
                    <a:pt x="116561" y="9048"/>
                    <a:pt x="107393" y="-106"/>
                    <a:pt x="96043" y="-106"/>
                  </a:cubicBezTo>
                  <a:lnTo>
                    <a:pt x="20557" y="-106"/>
                  </a:lnTo>
                  <a:close/>
                </a:path>
              </a:pathLst>
            </a:custGeom>
            <a:grpFill/>
            <a:ln w="39688" cap="flat">
              <a:noFill/>
              <a:prstDash val="solid"/>
              <a:round/>
            </a:ln>
          </p:spPr>
          <p:txBody>
            <a:bodyPr rtlCol="0" anchor="ctr"/>
            <a:lstStyle/>
            <a:p>
              <a:endParaRPr lang="x-none"/>
            </a:p>
          </p:txBody>
        </p:sp>
        <p:sp>
          <p:nvSpPr>
            <p:cNvPr id="177" name="Freeform 176">
              <a:extLst>
                <a:ext uri="{FF2B5EF4-FFF2-40B4-BE49-F238E27FC236}">
                  <a16:creationId xmlns:a16="http://schemas.microsoft.com/office/drawing/2014/main" xmlns="" id="{573A4E0D-DA5B-6A48-A45A-F4FA8C83F970}"/>
                </a:ext>
              </a:extLst>
            </p:cNvPr>
            <p:cNvSpPr/>
            <p:nvPr/>
          </p:nvSpPr>
          <p:spPr>
            <a:xfrm>
              <a:off x="5697912" y="3013860"/>
              <a:ext cx="213161" cy="40932"/>
            </a:xfrm>
            <a:custGeom>
              <a:avLst/>
              <a:gdLst>
                <a:gd name="connsiteX0" fmla="*/ 192624 w 213161"/>
                <a:gd name="connsiteY0" fmla="*/ 40886 h 40932"/>
                <a:gd name="connsiteX1" fmla="*/ 213142 w 213161"/>
                <a:gd name="connsiteY1" fmla="*/ 20439 h 40932"/>
                <a:gd name="connsiteX2" fmla="*/ 192624 w 213161"/>
                <a:gd name="connsiteY2" fmla="*/ -46 h 40932"/>
                <a:gd name="connsiteX3" fmla="*/ 20499 w 213161"/>
                <a:gd name="connsiteY3" fmla="*/ -46 h 40932"/>
                <a:gd name="connsiteX4" fmla="*/ -20 w 213161"/>
                <a:gd name="connsiteY4" fmla="*/ 20439 h 40932"/>
                <a:gd name="connsiteX5" fmla="*/ 20499 w 213161"/>
                <a:gd name="connsiteY5" fmla="*/ 40886 h 40932"/>
                <a:gd name="connsiteX6" fmla="*/ 192624 w 213161"/>
                <a:gd name="connsiteY6" fmla="*/ 40886 h 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161" h="40932">
                  <a:moveTo>
                    <a:pt x="192624" y="40886"/>
                  </a:moveTo>
                  <a:cubicBezTo>
                    <a:pt x="203974" y="40886"/>
                    <a:pt x="213142" y="31732"/>
                    <a:pt x="213142" y="20439"/>
                  </a:cubicBezTo>
                  <a:cubicBezTo>
                    <a:pt x="213142" y="9107"/>
                    <a:pt x="203974" y="-46"/>
                    <a:pt x="192624" y="-46"/>
                  </a:cubicBezTo>
                  <a:lnTo>
                    <a:pt x="20499" y="-46"/>
                  </a:lnTo>
                  <a:cubicBezTo>
                    <a:pt x="9148" y="-46"/>
                    <a:pt x="-20" y="9107"/>
                    <a:pt x="-20" y="20439"/>
                  </a:cubicBezTo>
                  <a:cubicBezTo>
                    <a:pt x="-20" y="31732"/>
                    <a:pt x="9148" y="40886"/>
                    <a:pt x="20499" y="40886"/>
                  </a:cubicBezTo>
                  <a:lnTo>
                    <a:pt x="192624" y="40886"/>
                  </a:lnTo>
                  <a:close/>
                </a:path>
              </a:pathLst>
            </a:custGeom>
            <a:grpFill/>
            <a:ln w="39688" cap="flat">
              <a:noFill/>
              <a:prstDash val="solid"/>
              <a:round/>
            </a:ln>
          </p:spPr>
          <p:txBody>
            <a:bodyPr rtlCol="0" anchor="ctr"/>
            <a:lstStyle/>
            <a:p>
              <a:endParaRPr lang="x-none"/>
            </a:p>
          </p:txBody>
        </p:sp>
        <p:sp>
          <p:nvSpPr>
            <p:cNvPr id="178" name="Freeform 177">
              <a:extLst>
                <a:ext uri="{FF2B5EF4-FFF2-40B4-BE49-F238E27FC236}">
                  <a16:creationId xmlns:a16="http://schemas.microsoft.com/office/drawing/2014/main" xmlns="" id="{305A2C95-F383-A041-A120-9862E7208BB6}"/>
                </a:ext>
              </a:extLst>
            </p:cNvPr>
            <p:cNvSpPr/>
            <p:nvPr/>
          </p:nvSpPr>
          <p:spPr>
            <a:xfrm>
              <a:off x="6244846" y="3007045"/>
              <a:ext cx="172521" cy="40932"/>
            </a:xfrm>
            <a:custGeom>
              <a:avLst/>
              <a:gdLst>
                <a:gd name="connsiteX0" fmla="*/ 152065 w 172521"/>
                <a:gd name="connsiteY0" fmla="*/ 40885 h 40932"/>
                <a:gd name="connsiteX1" fmla="*/ 172544 w 172521"/>
                <a:gd name="connsiteY1" fmla="*/ 20399 h 40932"/>
                <a:gd name="connsiteX2" fmla="*/ 152065 w 172521"/>
                <a:gd name="connsiteY2" fmla="*/ -47 h 40932"/>
                <a:gd name="connsiteX3" fmla="*/ 20541 w 172521"/>
                <a:gd name="connsiteY3" fmla="*/ -47 h 40932"/>
                <a:gd name="connsiteX4" fmla="*/ 22 w 172521"/>
                <a:gd name="connsiteY4" fmla="*/ 20399 h 40932"/>
                <a:gd name="connsiteX5" fmla="*/ 20541 w 172521"/>
                <a:gd name="connsiteY5" fmla="*/ 40885 h 40932"/>
                <a:gd name="connsiteX6" fmla="*/ 152065 w 172521"/>
                <a:gd name="connsiteY6" fmla="*/ 40885 h 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521" h="40932">
                  <a:moveTo>
                    <a:pt x="152065" y="40885"/>
                  </a:moveTo>
                  <a:cubicBezTo>
                    <a:pt x="163416" y="40885"/>
                    <a:pt x="172544" y="31732"/>
                    <a:pt x="172544" y="20399"/>
                  </a:cubicBezTo>
                  <a:cubicBezTo>
                    <a:pt x="172544" y="9106"/>
                    <a:pt x="163416" y="-47"/>
                    <a:pt x="152065" y="-47"/>
                  </a:cubicBezTo>
                  <a:lnTo>
                    <a:pt x="20541" y="-47"/>
                  </a:lnTo>
                  <a:cubicBezTo>
                    <a:pt x="9190" y="-47"/>
                    <a:pt x="22" y="9106"/>
                    <a:pt x="22" y="20399"/>
                  </a:cubicBezTo>
                  <a:cubicBezTo>
                    <a:pt x="22" y="31732"/>
                    <a:pt x="9190" y="40885"/>
                    <a:pt x="20541" y="40885"/>
                  </a:cubicBezTo>
                  <a:lnTo>
                    <a:pt x="152065" y="40885"/>
                  </a:lnTo>
                  <a:close/>
                </a:path>
              </a:pathLst>
            </a:custGeom>
            <a:grpFill/>
            <a:ln w="39688" cap="flat">
              <a:noFill/>
              <a:prstDash val="solid"/>
              <a:round/>
            </a:ln>
          </p:spPr>
          <p:txBody>
            <a:bodyPr rtlCol="0" anchor="ctr"/>
            <a:lstStyle/>
            <a:p>
              <a:endParaRPr lang="x-none"/>
            </a:p>
          </p:txBody>
        </p:sp>
        <p:sp>
          <p:nvSpPr>
            <p:cNvPr id="179" name="Freeform 178">
              <a:extLst>
                <a:ext uri="{FF2B5EF4-FFF2-40B4-BE49-F238E27FC236}">
                  <a16:creationId xmlns:a16="http://schemas.microsoft.com/office/drawing/2014/main" xmlns="" id="{EFA9F983-B5F0-BF41-BB49-00383EFFDA41}"/>
                </a:ext>
              </a:extLst>
            </p:cNvPr>
            <p:cNvSpPr/>
            <p:nvPr/>
          </p:nvSpPr>
          <p:spPr>
            <a:xfrm>
              <a:off x="6490988" y="3013860"/>
              <a:ext cx="422275" cy="40932"/>
            </a:xfrm>
            <a:custGeom>
              <a:avLst/>
              <a:gdLst>
                <a:gd name="connsiteX0" fmla="*/ 20570 w 422275"/>
                <a:gd name="connsiteY0" fmla="*/ -46 h 40932"/>
                <a:gd name="connsiteX1" fmla="*/ 52 w 422275"/>
                <a:gd name="connsiteY1" fmla="*/ 20439 h 40932"/>
                <a:gd name="connsiteX2" fmla="*/ 20570 w 422275"/>
                <a:gd name="connsiteY2" fmla="*/ 40886 h 40932"/>
                <a:gd name="connsiteX3" fmla="*/ 401809 w 422275"/>
                <a:gd name="connsiteY3" fmla="*/ 40886 h 40932"/>
                <a:gd name="connsiteX4" fmla="*/ 422327 w 422275"/>
                <a:gd name="connsiteY4" fmla="*/ 20439 h 40932"/>
                <a:gd name="connsiteX5" fmla="*/ 401809 w 422275"/>
                <a:gd name="connsiteY5" fmla="*/ -46 h 40932"/>
                <a:gd name="connsiteX6" fmla="*/ 20570 w 422275"/>
                <a:gd name="connsiteY6" fmla="*/ -46 h 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275" h="40932">
                  <a:moveTo>
                    <a:pt x="20570" y="-46"/>
                  </a:moveTo>
                  <a:cubicBezTo>
                    <a:pt x="9220" y="-46"/>
                    <a:pt x="52" y="9107"/>
                    <a:pt x="52" y="20439"/>
                  </a:cubicBezTo>
                  <a:cubicBezTo>
                    <a:pt x="52" y="31732"/>
                    <a:pt x="9220" y="40886"/>
                    <a:pt x="20570" y="40886"/>
                  </a:cubicBezTo>
                  <a:lnTo>
                    <a:pt x="401809" y="40886"/>
                  </a:lnTo>
                  <a:cubicBezTo>
                    <a:pt x="413159" y="40886"/>
                    <a:pt x="422327" y="31732"/>
                    <a:pt x="422327" y="20439"/>
                  </a:cubicBezTo>
                  <a:cubicBezTo>
                    <a:pt x="422327" y="9107"/>
                    <a:pt x="413159" y="-46"/>
                    <a:pt x="401809" y="-46"/>
                  </a:cubicBezTo>
                  <a:lnTo>
                    <a:pt x="20570" y="-46"/>
                  </a:lnTo>
                  <a:close/>
                </a:path>
              </a:pathLst>
            </a:custGeom>
            <a:grpFill/>
            <a:ln w="39688" cap="flat">
              <a:noFill/>
              <a:prstDash val="solid"/>
              <a:round/>
            </a:ln>
          </p:spPr>
          <p:txBody>
            <a:bodyPr rtlCol="0" anchor="ctr"/>
            <a:lstStyle/>
            <a:p>
              <a:endParaRPr lang="x-none"/>
            </a:p>
          </p:txBody>
        </p:sp>
        <p:sp>
          <p:nvSpPr>
            <p:cNvPr id="180" name="Freeform 179">
              <a:extLst>
                <a:ext uri="{FF2B5EF4-FFF2-40B4-BE49-F238E27FC236}">
                  <a16:creationId xmlns:a16="http://schemas.microsoft.com/office/drawing/2014/main" xmlns="" id="{479D4EEC-35D5-8747-8F5A-3EF771C8C1FE}"/>
                </a:ext>
              </a:extLst>
            </p:cNvPr>
            <p:cNvSpPr/>
            <p:nvPr/>
          </p:nvSpPr>
          <p:spPr>
            <a:xfrm>
              <a:off x="5361802" y="1907238"/>
              <a:ext cx="350719" cy="376030"/>
            </a:xfrm>
            <a:custGeom>
              <a:avLst/>
              <a:gdLst>
                <a:gd name="connsiteX0" fmla="*/ 100801 w 350719"/>
                <a:gd name="connsiteY0" fmla="*/ 100085 h 376030"/>
                <a:gd name="connsiteX1" fmla="*/ 205219 w 350719"/>
                <a:gd name="connsiteY1" fmla="*/ 46434 h 376030"/>
                <a:gd name="connsiteX2" fmla="*/ 145450 w 350719"/>
                <a:gd name="connsiteY2" fmla="*/ 189557 h 376030"/>
                <a:gd name="connsiteX3" fmla="*/ 135805 w 350719"/>
                <a:gd name="connsiteY3" fmla="*/ 209963 h 376030"/>
                <a:gd name="connsiteX4" fmla="*/ 137195 w 350719"/>
                <a:gd name="connsiteY4" fmla="*/ 229815 h 376030"/>
                <a:gd name="connsiteX5" fmla="*/ 154856 w 350719"/>
                <a:gd name="connsiteY5" fmla="*/ 239126 h 376030"/>
                <a:gd name="connsiteX6" fmla="*/ 305708 w 350719"/>
                <a:gd name="connsiteY6" fmla="*/ 246536 h 376030"/>
                <a:gd name="connsiteX7" fmla="*/ 309399 w 350719"/>
                <a:gd name="connsiteY7" fmla="*/ 246180 h 376030"/>
                <a:gd name="connsiteX8" fmla="*/ 309676 w 350719"/>
                <a:gd name="connsiteY8" fmla="*/ 251846 h 376030"/>
                <a:gd name="connsiteX9" fmla="*/ 298167 w 350719"/>
                <a:gd name="connsiteY9" fmla="*/ 298682 h 376030"/>
                <a:gd name="connsiteX10" fmla="*/ 133702 w 350719"/>
                <a:gd name="connsiteY10" fmla="*/ 327568 h 376030"/>
                <a:gd name="connsiteX11" fmla="*/ 41111 w 350719"/>
                <a:gd name="connsiteY11" fmla="*/ 206357 h 376030"/>
                <a:gd name="connsiteX12" fmla="*/ 100801 w 350719"/>
                <a:gd name="connsiteY12" fmla="*/ 100085 h 376030"/>
                <a:gd name="connsiteX13" fmla="*/ 121201 w 350719"/>
                <a:gd name="connsiteY13" fmla="*/ 366637 h 376030"/>
                <a:gd name="connsiteX14" fmla="*/ 182438 w 350719"/>
                <a:gd name="connsiteY14" fmla="*/ 375909 h 376030"/>
                <a:gd name="connsiteX15" fmla="*/ 320630 w 350719"/>
                <a:gd name="connsiteY15" fmla="*/ 332956 h 376030"/>
                <a:gd name="connsiteX16" fmla="*/ 350674 w 350719"/>
                <a:gd name="connsiteY16" fmla="*/ 251172 h 376030"/>
                <a:gd name="connsiteX17" fmla="*/ 338252 w 350719"/>
                <a:gd name="connsiteY17" fmla="*/ 216779 h 376030"/>
                <a:gd name="connsiteX18" fmla="*/ 310629 w 350719"/>
                <a:gd name="connsiteY18" fmla="*/ 205882 h 376030"/>
                <a:gd name="connsiteX19" fmla="*/ 186844 w 350719"/>
                <a:gd name="connsiteY19" fmla="*/ 197917 h 376030"/>
                <a:gd name="connsiteX20" fmla="*/ 253519 w 350719"/>
                <a:gd name="connsiteY20" fmla="*/ 24997 h 376030"/>
                <a:gd name="connsiteX21" fmla="*/ 248756 w 350719"/>
                <a:gd name="connsiteY21" fmla="*/ 6691 h 376030"/>
                <a:gd name="connsiteX22" fmla="*/ 231056 w 350719"/>
                <a:gd name="connsiteY22" fmla="*/ 74 h 376030"/>
                <a:gd name="connsiteX23" fmla="*/ 74091 w 350719"/>
                <a:gd name="connsiteY23" fmla="*/ 68980 h 376030"/>
                <a:gd name="connsiteX24" fmla="*/ 74 w 350719"/>
                <a:gd name="connsiteY24" fmla="*/ 204654 h 376030"/>
                <a:gd name="connsiteX25" fmla="*/ 121201 w 350719"/>
                <a:gd name="connsiteY25" fmla="*/ 366637 h 37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50719" h="376030">
                  <a:moveTo>
                    <a:pt x="100801" y="100085"/>
                  </a:moveTo>
                  <a:cubicBezTo>
                    <a:pt x="130646" y="74567"/>
                    <a:pt x="166921" y="56023"/>
                    <a:pt x="205219" y="46434"/>
                  </a:cubicBezTo>
                  <a:cubicBezTo>
                    <a:pt x="190376" y="94617"/>
                    <a:pt x="167556" y="142721"/>
                    <a:pt x="145450" y="189557"/>
                  </a:cubicBezTo>
                  <a:lnTo>
                    <a:pt x="135805" y="209963"/>
                  </a:lnTo>
                  <a:cubicBezTo>
                    <a:pt x="132789" y="216383"/>
                    <a:pt x="133345" y="223871"/>
                    <a:pt x="137195" y="229815"/>
                  </a:cubicBezTo>
                  <a:cubicBezTo>
                    <a:pt x="141084" y="235759"/>
                    <a:pt x="147196" y="238611"/>
                    <a:pt x="154856" y="239126"/>
                  </a:cubicBezTo>
                  <a:cubicBezTo>
                    <a:pt x="205060" y="237859"/>
                    <a:pt x="255781" y="240513"/>
                    <a:pt x="305708" y="246536"/>
                  </a:cubicBezTo>
                  <a:cubicBezTo>
                    <a:pt x="306660" y="246655"/>
                    <a:pt x="308962" y="246933"/>
                    <a:pt x="309399" y="246180"/>
                  </a:cubicBezTo>
                  <a:cubicBezTo>
                    <a:pt x="309518" y="247091"/>
                    <a:pt x="309676" y="248795"/>
                    <a:pt x="309676" y="251846"/>
                  </a:cubicBezTo>
                  <a:cubicBezTo>
                    <a:pt x="309597" y="276333"/>
                    <a:pt x="308804" y="291748"/>
                    <a:pt x="298167" y="298682"/>
                  </a:cubicBezTo>
                  <a:cubicBezTo>
                    <a:pt x="246692" y="332283"/>
                    <a:pt x="184026" y="343655"/>
                    <a:pt x="133702" y="327568"/>
                  </a:cubicBezTo>
                  <a:cubicBezTo>
                    <a:pt x="78775" y="310093"/>
                    <a:pt x="38928" y="257948"/>
                    <a:pt x="41111" y="206357"/>
                  </a:cubicBezTo>
                  <a:cubicBezTo>
                    <a:pt x="42580" y="169903"/>
                    <a:pt x="64328" y="131190"/>
                    <a:pt x="100801" y="100085"/>
                  </a:cubicBezTo>
                  <a:close/>
                  <a:moveTo>
                    <a:pt x="121201" y="366637"/>
                  </a:moveTo>
                  <a:cubicBezTo>
                    <a:pt x="140608" y="372779"/>
                    <a:pt x="161205" y="375909"/>
                    <a:pt x="182438" y="375909"/>
                  </a:cubicBezTo>
                  <a:cubicBezTo>
                    <a:pt x="229150" y="375909"/>
                    <a:pt x="278244" y="360654"/>
                    <a:pt x="320630" y="332956"/>
                  </a:cubicBezTo>
                  <a:cubicBezTo>
                    <a:pt x="350476" y="313422"/>
                    <a:pt x="350595" y="279345"/>
                    <a:pt x="350674" y="251172"/>
                  </a:cubicBezTo>
                  <a:cubicBezTo>
                    <a:pt x="350714" y="245546"/>
                    <a:pt x="350793" y="228468"/>
                    <a:pt x="338252" y="216779"/>
                  </a:cubicBezTo>
                  <a:cubicBezTo>
                    <a:pt x="328925" y="208140"/>
                    <a:pt x="317059" y="206674"/>
                    <a:pt x="310629" y="205882"/>
                  </a:cubicBezTo>
                  <a:cubicBezTo>
                    <a:pt x="269751" y="200928"/>
                    <a:pt x="228119" y="198274"/>
                    <a:pt x="186844" y="197917"/>
                  </a:cubicBezTo>
                  <a:cubicBezTo>
                    <a:pt x="213236" y="142087"/>
                    <a:pt x="239747" y="84434"/>
                    <a:pt x="253519" y="24997"/>
                  </a:cubicBezTo>
                  <a:cubicBezTo>
                    <a:pt x="254987" y="18499"/>
                    <a:pt x="253241" y="11644"/>
                    <a:pt x="248756" y="6691"/>
                  </a:cubicBezTo>
                  <a:cubicBezTo>
                    <a:pt x="244311" y="1698"/>
                    <a:pt x="237644" y="-877"/>
                    <a:pt x="231056" y="74"/>
                  </a:cubicBezTo>
                  <a:cubicBezTo>
                    <a:pt x="173707" y="7047"/>
                    <a:pt x="117986" y="31535"/>
                    <a:pt x="74091" y="68980"/>
                  </a:cubicBezTo>
                  <a:cubicBezTo>
                    <a:pt x="28411" y="107970"/>
                    <a:pt x="2098" y="156193"/>
                    <a:pt x="74" y="204654"/>
                  </a:cubicBezTo>
                  <a:cubicBezTo>
                    <a:pt x="-2823" y="274114"/>
                    <a:pt x="49287" y="343695"/>
                    <a:pt x="121201" y="366637"/>
                  </a:cubicBezTo>
                  <a:close/>
                </a:path>
              </a:pathLst>
            </a:custGeom>
            <a:grpFill/>
            <a:ln w="39688" cap="flat">
              <a:noFill/>
              <a:prstDash val="solid"/>
              <a:round/>
            </a:ln>
          </p:spPr>
          <p:txBody>
            <a:bodyPr rtlCol="0" anchor="ctr"/>
            <a:lstStyle/>
            <a:p>
              <a:endParaRPr lang="x-none"/>
            </a:p>
          </p:txBody>
        </p:sp>
        <p:sp>
          <p:nvSpPr>
            <p:cNvPr id="181" name="Freeform 180">
              <a:extLst>
                <a:ext uri="{FF2B5EF4-FFF2-40B4-BE49-F238E27FC236}">
                  <a16:creationId xmlns:a16="http://schemas.microsoft.com/office/drawing/2014/main" xmlns="" id="{4C28E1A8-6688-BB4C-9373-3F5A25E2937C}"/>
                </a:ext>
              </a:extLst>
            </p:cNvPr>
            <p:cNvSpPr/>
            <p:nvPr/>
          </p:nvSpPr>
          <p:spPr>
            <a:xfrm>
              <a:off x="5568014" y="1916018"/>
              <a:ext cx="717856" cy="183393"/>
            </a:xfrm>
            <a:custGeom>
              <a:avLst/>
              <a:gdLst>
                <a:gd name="connsiteX0" fmla="*/ 86906 w 717856"/>
                <a:gd name="connsiteY0" fmla="*/ 52822 h 183393"/>
                <a:gd name="connsiteX1" fmla="*/ 124093 w 717856"/>
                <a:gd name="connsiteY1" fmla="*/ 141581 h 183393"/>
                <a:gd name="connsiteX2" fmla="*/ 53291 w 717856"/>
                <a:gd name="connsiteY2" fmla="*/ 142056 h 183393"/>
                <a:gd name="connsiteX3" fmla="*/ 86906 w 717856"/>
                <a:gd name="connsiteY3" fmla="*/ 52822 h 183393"/>
                <a:gd name="connsiteX4" fmla="*/ -9 w 717856"/>
                <a:gd name="connsiteY4" fmla="*/ 162978 h 183393"/>
                <a:gd name="connsiteX5" fmla="*/ 20469 w 717856"/>
                <a:gd name="connsiteY5" fmla="*/ 183265 h 183393"/>
                <a:gd name="connsiteX6" fmla="*/ 20668 w 717856"/>
                <a:gd name="connsiteY6" fmla="*/ 183265 h 183393"/>
                <a:gd name="connsiteX7" fmla="*/ 142548 w 717856"/>
                <a:gd name="connsiteY7" fmla="*/ 182394 h 183393"/>
                <a:gd name="connsiteX8" fmla="*/ 162511 w 717856"/>
                <a:gd name="connsiteY8" fmla="*/ 165870 h 183393"/>
                <a:gd name="connsiteX9" fmla="*/ 159733 w 717856"/>
                <a:gd name="connsiteY9" fmla="*/ 98786 h 183393"/>
                <a:gd name="connsiteX10" fmla="*/ 170964 w 717856"/>
                <a:gd name="connsiteY10" fmla="*/ 102551 h 183393"/>
                <a:gd name="connsiteX11" fmla="*/ 172393 w 717856"/>
                <a:gd name="connsiteY11" fmla="*/ 102511 h 183393"/>
                <a:gd name="connsiteX12" fmla="*/ 410638 w 717856"/>
                <a:gd name="connsiteY12" fmla="*/ 97043 h 183393"/>
                <a:gd name="connsiteX13" fmla="*/ 699404 w 717856"/>
                <a:gd name="connsiteY13" fmla="*/ 87454 h 183393"/>
                <a:gd name="connsiteX14" fmla="*/ 717740 w 717856"/>
                <a:gd name="connsiteY14" fmla="*/ 65026 h 183393"/>
                <a:gd name="connsiteX15" fmla="*/ 695316 w 717856"/>
                <a:gd name="connsiteY15" fmla="*/ 46720 h 183393"/>
                <a:gd name="connsiteX16" fmla="*/ 410677 w 717856"/>
                <a:gd name="connsiteY16" fmla="*/ 56071 h 183393"/>
                <a:gd name="connsiteX17" fmla="*/ 169615 w 717856"/>
                <a:gd name="connsiteY17" fmla="*/ 61619 h 183393"/>
                <a:gd name="connsiteX18" fmla="*/ 151597 w 717856"/>
                <a:gd name="connsiteY18" fmla="*/ 75368 h 183393"/>
                <a:gd name="connsiteX19" fmla="*/ 87343 w 717856"/>
                <a:gd name="connsiteY19" fmla="*/ 2539 h 183393"/>
                <a:gd name="connsiteX20" fmla="*/ 70237 w 717856"/>
                <a:gd name="connsiteY20" fmla="*/ 1073 h 183393"/>
                <a:gd name="connsiteX21" fmla="*/ 58014 w 717856"/>
                <a:gd name="connsiteY21" fmla="*/ 13158 h 183393"/>
                <a:gd name="connsiteX22" fmla="*/ 7690 w 717856"/>
                <a:gd name="connsiteY22" fmla="*/ 146771 h 183393"/>
                <a:gd name="connsiteX23" fmla="*/ -9 w 717856"/>
                <a:gd name="connsiteY23" fmla="*/ 162978 h 18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7856" h="183393">
                  <a:moveTo>
                    <a:pt x="86906" y="52822"/>
                  </a:moveTo>
                  <a:cubicBezTo>
                    <a:pt x="110838" y="75289"/>
                    <a:pt x="125086" y="108930"/>
                    <a:pt x="124093" y="141581"/>
                  </a:cubicBezTo>
                  <a:lnTo>
                    <a:pt x="53291" y="142056"/>
                  </a:lnTo>
                  <a:lnTo>
                    <a:pt x="86906" y="52822"/>
                  </a:lnTo>
                  <a:close/>
                  <a:moveTo>
                    <a:pt x="-9" y="162978"/>
                  </a:moveTo>
                  <a:cubicBezTo>
                    <a:pt x="70" y="174191"/>
                    <a:pt x="9238" y="183265"/>
                    <a:pt x="20469" y="183265"/>
                  </a:cubicBezTo>
                  <a:lnTo>
                    <a:pt x="20668" y="183265"/>
                  </a:lnTo>
                  <a:lnTo>
                    <a:pt x="142548" y="182394"/>
                  </a:lnTo>
                  <a:cubicBezTo>
                    <a:pt x="152272" y="182354"/>
                    <a:pt x="160646" y="175419"/>
                    <a:pt x="162511" y="165870"/>
                  </a:cubicBezTo>
                  <a:cubicBezTo>
                    <a:pt x="166876" y="143561"/>
                    <a:pt x="165527" y="120619"/>
                    <a:pt x="159733" y="98786"/>
                  </a:cubicBezTo>
                  <a:cubicBezTo>
                    <a:pt x="163027" y="101005"/>
                    <a:pt x="166757" y="102551"/>
                    <a:pt x="170964" y="102551"/>
                  </a:cubicBezTo>
                  <a:cubicBezTo>
                    <a:pt x="171441" y="102551"/>
                    <a:pt x="171917" y="102511"/>
                    <a:pt x="172393" y="102511"/>
                  </a:cubicBezTo>
                  <a:cubicBezTo>
                    <a:pt x="251689" y="96964"/>
                    <a:pt x="332731" y="97241"/>
                    <a:pt x="410638" y="97043"/>
                  </a:cubicBezTo>
                  <a:cubicBezTo>
                    <a:pt x="505491" y="97122"/>
                    <a:pt x="602804" y="97122"/>
                    <a:pt x="699404" y="87454"/>
                  </a:cubicBezTo>
                  <a:cubicBezTo>
                    <a:pt x="710636" y="86344"/>
                    <a:pt x="718891" y="76319"/>
                    <a:pt x="717740" y="65026"/>
                  </a:cubicBezTo>
                  <a:cubicBezTo>
                    <a:pt x="716589" y="53773"/>
                    <a:pt x="706151" y="45492"/>
                    <a:pt x="695316" y="46720"/>
                  </a:cubicBezTo>
                  <a:cubicBezTo>
                    <a:pt x="600781" y="56151"/>
                    <a:pt x="503863" y="56507"/>
                    <a:pt x="410677" y="56071"/>
                  </a:cubicBezTo>
                  <a:cubicBezTo>
                    <a:pt x="331381" y="55992"/>
                    <a:pt x="250260" y="56032"/>
                    <a:pt x="169615" y="61619"/>
                  </a:cubicBezTo>
                  <a:cubicBezTo>
                    <a:pt x="161122" y="62213"/>
                    <a:pt x="154216" y="67840"/>
                    <a:pt x="151597" y="75368"/>
                  </a:cubicBezTo>
                  <a:cubicBezTo>
                    <a:pt x="138421" y="45174"/>
                    <a:pt x="116196" y="18864"/>
                    <a:pt x="87343" y="2539"/>
                  </a:cubicBezTo>
                  <a:cubicBezTo>
                    <a:pt x="82144" y="-393"/>
                    <a:pt x="75833" y="-948"/>
                    <a:pt x="70237" y="1073"/>
                  </a:cubicBezTo>
                  <a:cubicBezTo>
                    <a:pt x="64602" y="3134"/>
                    <a:pt x="60117" y="7532"/>
                    <a:pt x="58014" y="13158"/>
                  </a:cubicBezTo>
                  <a:lnTo>
                    <a:pt x="7690" y="146771"/>
                  </a:lnTo>
                  <a:cubicBezTo>
                    <a:pt x="2967" y="150536"/>
                    <a:pt x="-49" y="156400"/>
                    <a:pt x="-9" y="162978"/>
                  </a:cubicBezTo>
                  <a:close/>
                </a:path>
              </a:pathLst>
            </a:custGeom>
            <a:grpFill/>
            <a:ln w="39688" cap="flat">
              <a:noFill/>
              <a:prstDash val="solid"/>
              <a:round/>
            </a:ln>
          </p:spPr>
          <p:txBody>
            <a:bodyPr rtlCol="0" anchor="ctr"/>
            <a:lstStyle/>
            <a:p>
              <a:endParaRPr lang="x-none"/>
            </a:p>
          </p:txBody>
        </p:sp>
        <p:sp>
          <p:nvSpPr>
            <p:cNvPr id="182" name="Freeform 181">
              <a:extLst>
                <a:ext uri="{FF2B5EF4-FFF2-40B4-BE49-F238E27FC236}">
                  <a16:creationId xmlns:a16="http://schemas.microsoft.com/office/drawing/2014/main" xmlns="" id="{A992E7F8-7267-F742-BF31-8F20D5C325F0}"/>
                </a:ext>
              </a:extLst>
            </p:cNvPr>
            <p:cNvSpPr/>
            <p:nvPr/>
          </p:nvSpPr>
          <p:spPr>
            <a:xfrm>
              <a:off x="5711960" y="1988760"/>
              <a:ext cx="695728" cy="246562"/>
            </a:xfrm>
            <a:custGeom>
              <a:avLst/>
              <a:gdLst>
                <a:gd name="connsiteX0" fmla="*/ 516893 w 695728"/>
                <a:gd name="connsiteY0" fmla="*/ 153286 h 246562"/>
                <a:gd name="connsiteX1" fmla="*/ 462958 w 695728"/>
                <a:gd name="connsiteY1" fmla="*/ 170840 h 246562"/>
                <a:gd name="connsiteX2" fmla="*/ 263805 w 695728"/>
                <a:gd name="connsiteY2" fmla="*/ 190216 h 246562"/>
                <a:gd name="connsiteX3" fmla="*/ 19251 w 695728"/>
                <a:gd name="connsiteY3" fmla="*/ 205511 h 246562"/>
                <a:gd name="connsiteX4" fmla="*/ 42 w 695728"/>
                <a:gd name="connsiteY4" fmla="*/ 227264 h 246562"/>
                <a:gd name="connsiteX5" fmla="*/ 20521 w 695728"/>
                <a:gd name="connsiteY5" fmla="*/ 246443 h 246562"/>
                <a:gd name="connsiteX6" fmla="*/ 21791 w 695728"/>
                <a:gd name="connsiteY6" fmla="*/ 246403 h 246562"/>
                <a:gd name="connsiteX7" fmla="*/ 266346 w 695728"/>
                <a:gd name="connsiteY7" fmla="*/ 231069 h 246562"/>
                <a:gd name="connsiteX8" fmla="*/ 469704 w 695728"/>
                <a:gd name="connsiteY8" fmla="*/ 211256 h 246562"/>
                <a:gd name="connsiteX9" fmla="*/ 540507 w 695728"/>
                <a:gd name="connsiteY9" fmla="*/ 186808 h 246562"/>
                <a:gd name="connsiteX10" fmla="*/ 566661 w 695728"/>
                <a:gd name="connsiteY10" fmla="*/ 163034 h 246562"/>
                <a:gd name="connsiteX11" fmla="*/ 690010 w 695728"/>
                <a:gd name="connsiteY11" fmla="*/ 34493 h 246562"/>
                <a:gd name="connsiteX12" fmla="*/ 689415 w 695728"/>
                <a:gd name="connsiteY12" fmla="*/ 5527 h 246562"/>
                <a:gd name="connsiteX13" fmla="*/ 660403 w 695728"/>
                <a:gd name="connsiteY13" fmla="*/ 6162 h 246562"/>
                <a:gd name="connsiteX14" fmla="*/ 537015 w 695728"/>
                <a:gd name="connsiteY14" fmla="*/ 134702 h 246562"/>
                <a:gd name="connsiteX15" fmla="*/ 516893 w 695728"/>
                <a:gd name="connsiteY15" fmla="*/ 153286 h 24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95728" h="246562">
                  <a:moveTo>
                    <a:pt x="516893" y="153286"/>
                  </a:moveTo>
                  <a:cubicBezTo>
                    <a:pt x="502090" y="163668"/>
                    <a:pt x="482127" y="167670"/>
                    <a:pt x="462958" y="170840"/>
                  </a:cubicBezTo>
                  <a:cubicBezTo>
                    <a:pt x="397394" y="181816"/>
                    <a:pt x="329489" y="186095"/>
                    <a:pt x="263805" y="190216"/>
                  </a:cubicBezTo>
                  <a:lnTo>
                    <a:pt x="19251" y="205511"/>
                  </a:lnTo>
                  <a:cubicBezTo>
                    <a:pt x="7940" y="206224"/>
                    <a:pt x="-672" y="215972"/>
                    <a:pt x="42" y="227264"/>
                  </a:cubicBezTo>
                  <a:cubicBezTo>
                    <a:pt x="757" y="238121"/>
                    <a:pt x="9766" y="246443"/>
                    <a:pt x="20521" y="246443"/>
                  </a:cubicBezTo>
                  <a:cubicBezTo>
                    <a:pt x="20918" y="246443"/>
                    <a:pt x="21355" y="246443"/>
                    <a:pt x="21791" y="246403"/>
                  </a:cubicBezTo>
                  <a:lnTo>
                    <a:pt x="266346" y="231069"/>
                  </a:lnTo>
                  <a:cubicBezTo>
                    <a:pt x="333100" y="226908"/>
                    <a:pt x="402077" y="222589"/>
                    <a:pt x="469704" y="211256"/>
                  </a:cubicBezTo>
                  <a:cubicBezTo>
                    <a:pt x="492485" y="207452"/>
                    <a:pt x="518600" y="202143"/>
                    <a:pt x="540507" y="186808"/>
                  </a:cubicBezTo>
                  <a:cubicBezTo>
                    <a:pt x="550746" y="179597"/>
                    <a:pt x="559200" y="170800"/>
                    <a:pt x="566661" y="163034"/>
                  </a:cubicBezTo>
                  <a:lnTo>
                    <a:pt x="690010" y="34493"/>
                  </a:lnTo>
                  <a:cubicBezTo>
                    <a:pt x="697868" y="26330"/>
                    <a:pt x="697590" y="13373"/>
                    <a:pt x="689415" y="5527"/>
                  </a:cubicBezTo>
                  <a:cubicBezTo>
                    <a:pt x="681199" y="-2279"/>
                    <a:pt x="668261" y="-1922"/>
                    <a:pt x="660403" y="6162"/>
                  </a:cubicBezTo>
                  <a:lnTo>
                    <a:pt x="537015" y="134702"/>
                  </a:lnTo>
                  <a:cubicBezTo>
                    <a:pt x="530585" y="141439"/>
                    <a:pt x="523878" y="148373"/>
                    <a:pt x="516893" y="153286"/>
                  </a:cubicBezTo>
                  <a:close/>
                </a:path>
              </a:pathLst>
            </a:custGeom>
            <a:grpFill/>
            <a:ln w="39688" cap="flat">
              <a:noFill/>
              <a:prstDash val="solid"/>
              <a:round/>
            </a:ln>
          </p:spPr>
          <p:txBody>
            <a:bodyPr rtlCol="0" anchor="ctr"/>
            <a:lstStyle/>
            <a:p>
              <a:endParaRPr lang="x-none"/>
            </a:p>
          </p:txBody>
        </p:sp>
        <p:sp>
          <p:nvSpPr>
            <p:cNvPr id="183" name="Freeform 182">
              <a:extLst>
                <a:ext uri="{FF2B5EF4-FFF2-40B4-BE49-F238E27FC236}">
                  <a16:creationId xmlns:a16="http://schemas.microsoft.com/office/drawing/2014/main" xmlns="" id="{A41F876E-A7D6-5945-952C-600B7496039A}"/>
                </a:ext>
              </a:extLst>
            </p:cNvPr>
            <p:cNvSpPr/>
            <p:nvPr/>
          </p:nvSpPr>
          <p:spPr>
            <a:xfrm>
              <a:off x="6452962" y="1844330"/>
              <a:ext cx="208950" cy="278657"/>
            </a:xfrm>
            <a:custGeom>
              <a:avLst/>
              <a:gdLst>
                <a:gd name="connsiteX0" fmla="*/ 562 w 208950"/>
                <a:gd name="connsiteY0" fmla="*/ 253525 h 278657"/>
                <a:gd name="connsiteX1" fmla="*/ 16041 w 208950"/>
                <a:gd name="connsiteY1" fmla="*/ 278012 h 278657"/>
                <a:gd name="connsiteX2" fmla="*/ 20565 w 208950"/>
                <a:gd name="connsiteY2" fmla="*/ 278528 h 278657"/>
                <a:gd name="connsiteX3" fmla="*/ 40527 w 208950"/>
                <a:gd name="connsiteY3" fmla="*/ 262559 h 278657"/>
                <a:gd name="connsiteX4" fmla="*/ 53267 w 208950"/>
                <a:gd name="connsiteY4" fmla="*/ 239894 h 278657"/>
                <a:gd name="connsiteX5" fmla="*/ 204953 w 208950"/>
                <a:gd name="connsiteY5" fmla="*/ 32541 h 278657"/>
                <a:gd name="connsiteX6" fmla="*/ 200707 w 208950"/>
                <a:gd name="connsiteY6" fmla="*/ 3853 h 278657"/>
                <a:gd name="connsiteX7" fmla="*/ 172012 w 208950"/>
                <a:gd name="connsiteY7" fmla="*/ 8132 h 278657"/>
                <a:gd name="connsiteX8" fmla="*/ 19930 w 208950"/>
                <a:gd name="connsiteY8" fmla="*/ 215961 h 278657"/>
                <a:gd name="connsiteX9" fmla="*/ 562 w 208950"/>
                <a:gd name="connsiteY9" fmla="*/ 253525 h 278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8950" h="278657">
                  <a:moveTo>
                    <a:pt x="562" y="253525"/>
                  </a:moveTo>
                  <a:cubicBezTo>
                    <a:pt x="-1978" y="264580"/>
                    <a:pt x="5007" y="275517"/>
                    <a:pt x="16041" y="278012"/>
                  </a:cubicBezTo>
                  <a:cubicBezTo>
                    <a:pt x="17548" y="278369"/>
                    <a:pt x="19056" y="278528"/>
                    <a:pt x="20565" y="278528"/>
                  </a:cubicBezTo>
                  <a:cubicBezTo>
                    <a:pt x="29971" y="278528"/>
                    <a:pt x="38424" y="272069"/>
                    <a:pt x="40527" y="262559"/>
                  </a:cubicBezTo>
                  <a:cubicBezTo>
                    <a:pt x="42234" y="255268"/>
                    <a:pt x="47830" y="247423"/>
                    <a:pt x="53267" y="239894"/>
                  </a:cubicBezTo>
                  <a:cubicBezTo>
                    <a:pt x="103353" y="170433"/>
                    <a:pt x="153915" y="101249"/>
                    <a:pt x="204953" y="32541"/>
                  </a:cubicBezTo>
                  <a:cubicBezTo>
                    <a:pt x="211700" y="23466"/>
                    <a:pt x="209795" y="10589"/>
                    <a:pt x="200707" y="3853"/>
                  </a:cubicBezTo>
                  <a:cubicBezTo>
                    <a:pt x="191618" y="-2804"/>
                    <a:pt x="178799" y="-942"/>
                    <a:pt x="172012" y="8132"/>
                  </a:cubicBezTo>
                  <a:cubicBezTo>
                    <a:pt x="120816" y="77039"/>
                    <a:pt x="70214" y="146341"/>
                    <a:pt x="19930" y="215961"/>
                  </a:cubicBezTo>
                  <a:cubicBezTo>
                    <a:pt x="12865" y="225867"/>
                    <a:pt x="4015" y="238111"/>
                    <a:pt x="562" y="253525"/>
                  </a:cubicBezTo>
                  <a:close/>
                </a:path>
              </a:pathLst>
            </a:custGeom>
            <a:grpFill/>
            <a:ln w="39688" cap="flat">
              <a:noFill/>
              <a:prstDash val="solid"/>
              <a:round/>
            </a:ln>
          </p:spPr>
          <p:txBody>
            <a:bodyPr rtlCol="0" anchor="ctr"/>
            <a:lstStyle/>
            <a:p>
              <a:endParaRPr lang="x-none"/>
            </a:p>
          </p:txBody>
        </p:sp>
        <p:sp>
          <p:nvSpPr>
            <p:cNvPr id="184" name="Freeform 183">
              <a:extLst>
                <a:ext uri="{FF2B5EF4-FFF2-40B4-BE49-F238E27FC236}">
                  <a16:creationId xmlns:a16="http://schemas.microsoft.com/office/drawing/2014/main" xmlns="" id="{836873EC-E582-014B-9A3F-66755C6A570E}"/>
                </a:ext>
              </a:extLst>
            </p:cNvPr>
            <p:cNvSpPr/>
            <p:nvPr/>
          </p:nvSpPr>
          <p:spPr>
            <a:xfrm>
              <a:off x="6420009" y="1826062"/>
              <a:ext cx="126162" cy="138072"/>
            </a:xfrm>
            <a:custGeom>
              <a:avLst/>
              <a:gdLst>
                <a:gd name="connsiteX0" fmla="*/ 42002 w 126162"/>
                <a:gd name="connsiteY0" fmla="*/ 45650 h 138072"/>
                <a:gd name="connsiteX1" fmla="*/ 48114 w 126162"/>
                <a:gd name="connsiteY1" fmla="*/ 40143 h 138072"/>
                <a:gd name="connsiteX2" fmla="*/ 68553 w 126162"/>
                <a:gd name="connsiteY2" fmla="*/ 48503 h 138072"/>
                <a:gd name="connsiteX3" fmla="*/ 83952 w 126162"/>
                <a:gd name="connsiteY3" fmla="*/ 85314 h 138072"/>
                <a:gd name="connsiteX4" fmla="*/ 56964 w 126162"/>
                <a:gd name="connsiteY4" fmla="*/ 87731 h 138072"/>
                <a:gd name="connsiteX5" fmla="*/ 42002 w 126162"/>
                <a:gd name="connsiteY5" fmla="*/ 45650 h 138072"/>
                <a:gd name="connsiteX6" fmla="*/ 72879 w 126162"/>
                <a:gd name="connsiteY6" fmla="*/ 137935 h 138072"/>
                <a:gd name="connsiteX7" fmla="*/ 123242 w 126162"/>
                <a:gd name="connsiteY7" fmla="*/ 97162 h 138072"/>
                <a:gd name="connsiteX8" fmla="*/ 91334 w 126162"/>
                <a:gd name="connsiteY8" fmla="*/ 14387 h 138072"/>
                <a:gd name="connsiteX9" fmla="*/ 2751 w 126162"/>
                <a:gd name="connsiteY9" fmla="*/ 33803 h 138072"/>
                <a:gd name="connsiteX10" fmla="*/ 27913 w 126162"/>
                <a:gd name="connsiteY10" fmla="*/ 116617 h 138072"/>
                <a:gd name="connsiteX11" fmla="*/ 72879 w 126162"/>
                <a:gd name="connsiteY11" fmla="*/ 137935 h 13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162" h="138072">
                  <a:moveTo>
                    <a:pt x="42002" y="45650"/>
                  </a:moveTo>
                  <a:cubicBezTo>
                    <a:pt x="43669" y="40143"/>
                    <a:pt x="46130" y="40143"/>
                    <a:pt x="48114" y="40143"/>
                  </a:cubicBezTo>
                  <a:cubicBezTo>
                    <a:pt x="51091" y="40143"/>
                    <a:pt x="57679" y="41212"/>
                    <a:pt x="68553" y="48503"/>
                  </a:cubicBezTo>
                  <a:cubicBezTo>
                    <a:pt x="84865" y="59281"/>
                    <a:pt x="87206" y="74576"/>
                    <a:pt x="83952" y="85314"/>
                  </a:cubicBezTo>
                  <a:cubicBezTo>
                    <a:pt x="80737" y="95854"/>
                    <a:pt x="70022" y="100847"/>
                    <a:pt x="56964" y="87731"/>
                  </a:cubicBezTo>
                  <a:cubicBezTo>
                    <a:pt x="42995" y="73784"/>
                    <a:pt x="38867" y="55992"/>
                    <a:pt x="42002" y="45650"/>
                  </a:cubicBezTo>
                  <a:close/>
                  <a:moveTo>
                    <a:pt x="72879" y="137935"/>
                  </a:moveTo>
                  <a:cubicBezTo>
                    <a:pt x="95977" y="137935"/>
                    <a:pt x="115702" y="121927"/>
                    <a:pt x="123242" y="97162"/>
                  </a:cubicBezTo>
                  <a:cubicBezTo>
                    <a:pt x="130386" y="73506"/>
                    <a:pt x="126338" y="37646"/>
                    <a:pt x="91334" y="14387"/>
                  </a:cubicBezTo>
                  <a:cubicBezTo>
                    <a:pt x="51924" y="-11765"/>
                    <a:pt x="13308" y="-988"/>
                    <a:pt x="2751" y="33803"/>
                  </a:cubicBezTo>
                  <a:cubicBezTo>
                    <a:pt x="-5266" y="60232"/>
                    <a:pt x="4855" y="93556"/>
                    <a:pt x="27913" y="116617"/>
                  </a:cubicBezTo>
                  <a:cubicBezTo>
                    <a:pt x="45455" y="134250"/>
                    <a:pt x="62084" y="137935"/>
                    <a:pt x="72879" y="137935"/>
                  </a:cubicBezTo>
                  <a:close/>
                </a:path>
              </a:pathLst>
            </a:custGeom>
            <a:grpFill/>
            <a:ln w="39688" cap="flat">
              <a:noFill/>
              <a:prstDash val="solid"/>
              <a:round/>
            </a:ln>
          </p:spPr>
          <p:txBody>
            <a:bodyPr rtlCol="0" anchor="ctr"/>
            <a:lstStyle/>
            <a:p>
              <a:endParaRPr lang="x-none"/>
            </a:p>
          </p:txBody>
        </p:sp>
        <p:sp>
          <p:nvSpPr>
            <p:cNvPr id="185" name="Freeform 184">
              <a:extLst>
                <a:ext uri="{FF2B5EF4-FFF2-40B4-BE49-F238E27FC236}">
                  <a16:creationId xmlns:a16="http://schemas.microsoft.com/office/drawing/2014/main" xmlns="" id="{17BC6C21-379A-694D-BBFA-E86C26DCF380}"/>
                </a:ext>
              </a:extLst>
            </p:cNvPr>
            <p:cNvSpPr/>
            <p:nvPr/>
          </p:nvSpPr>
          <p:spPr>
            <a:xfrm>
              <a:off x="6558403" y="1979945"/>
              <a:ext cx="134428" cy="133573"/>
            </a:xfrm>
            <a:custGeom>
              <a:avLst/>
              <a:gdLst>
                <a:gd name="connsiteX0" fmla="*/ 92889 w 134428"/>
                <a:gd name="connsiteY0" fmla="*/ 62402 h 133573"/>
                <a:gd name="connsiteX1" fmla="*/ 52329 w 134428"/>
                <a:gd name="connsiteY1" fmla="*/ 90892 h 133573"/>
                <a:gd name="connsiteX2" fmla="*/ 41652 w 134428"/>
                <a:gd name="connsiteY2" fmla="*/ 70406 h 133573"/>
                <a:gd name="connsiteX3" fmla="*/ 73799 w 134428"/>
                <a:gd name="connsiteY3" fmla="*/ 40847 h 133573"/>
                <a:gd name="connsiteX4" fmla="*/ 82411 w 134428"/>
                <a:gd name="connsiteY4" fmla="*/ 42867 h 133573"/>
                <a:gd name="connsiteX5" fmla="*/ 92889 w 134428"/>
                <a:gd name="connsiteY5" fmla="*/ 62402 h 133573"/>
                <a:gd name="connsiteX6" fmla="*/ 73601 w 134428"/>
                <a:gd name="connsiteY6" fmla="*/ -125 h 133573"/>
                <a:gd name="connsiteX7" fmla="*/ 1568 w 134428"/>
                <a:gd name="connsiteY7" fmla="*/ 61768 h 133573"/>
                <a:gd name="connsiteX8" fmla="*/ 35421 w 134428"/>
                <a:gd name="connsiteY8" fmla="*/ 128178 h 133573"/>
                <a:gd name="connsiteX9" fmla="*/ 59869 w 134428"/>
                <a:gd name="connsiteY9" fmla="*/ 133448 h 133573"/>
                <a:gd name="connsiteX10" fmla="*/ 132934 w 134428"/>
                <a:gd name="connsiteY10" fmla="*/ 71278 h 133573"/>
                <a:gd name="connsiteX11" fmla="*/ 99715 w 134428"/>
                <a:gd name="connsiteY11" fmla="*/ 5740 h 133573"/>
                <a:gd name="connsiteX12" fmla="*/ 73601 w 134428"/>
                <a:gd name="connsiteY12" fmla="*/ -125 h 13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428" h="133573">
                  <a:moveTo>
                    <a:pt x="92889" y="62402"/>
                  </a:moveTo>
                  <a:cubicBezTo>
                    <a:pt x="88762" y="80867"/>
                    <a:pt x="67251" y="97588"/>
                    <a:pt x="52329" y="90892"/>
                  </a:cubicBezTo>
                  <a:cubicBezTo>
                    <a:pt x="45899" y="87960"/>
                    <a:pt x="38914" y="83046"/>
                    <a:pt x="41652" y="70406"/>
                  </a:cubicBezTo>
                  <a:cubicBezTo>
                    <a:pt x="44668" y="56419"/>
                    <a:pt x="58996" y="40847"/>
                    <a:pt x="73799" y="40847"/>
                  </a:cubicBezTo>
                  <a:cubicBezTo>
                    <a:pt x="76657" y="40886"/>
                    <a:pt x="79594" y="41560"/>
                    <a:pt x="82411" y="42867"/>
                  </a:cubicBezTo>
                  <a:cubicBezTo>
                    <a:pt x="91817" y="47265"/>
                    <a:pt x="94953" y="53090"/>
                    <a:pt x="92889" y="62402"/>
                  </a:cubicBezTo>
                  <a:close/>
                  <a:moveTo>
                    <a:pt x="73601" y="-125"/>
                  </a:moveTo>
                  <a:cubicBezTo>
                    <a:pt x="36850" y="-125"/>
                    <a:pt x="8077" y="31337"/>
                    <a:pt x="1568" y="61768"/>
                  </a:cubicBezTo>
                  <a:cubicBezTo>
                    <a:pt x="-4624" y="90495"/>
                    <a:pt x="8355" y="115974"/>
                    <a:pt x="35421" y="128178"/>
                  </a:cubicBezTo>
                  <a:cubicBezTo>
                    <a:pt x="43200" y="131665"/>
                    <a:pt x="51415" y="133448"/>
                    <a:pt x="59869" y="133448"/>
                  </a:cubicBezTo>
                  <a:cubicBezTo>
                    <a:pt x="92532" y="133448"/>
                    <a:pt x="125313" y="105553"/>
                    <a:pt x="132934" y="71278"/>
                  </a:cubicBezTo>
                  <a:cubicBezTo>
                    <a:pt x="139125" y="43224"/>
                    <a:pt x="126385" y="18141"/>
                    <a:pt x="99715" y="5740"/>
                  </a:cubicBezTo>
                  <a:cubicBezTo>
                    <a:pt x="91619" y="1975"/>
                    <a:pt x="83086" y="-6"/>
                    <a:pt x="73601" y="-125"/>
                  </a:cubicBezTo>
                  <a:close/>
                </a:path>
              </a:pathLst>
            </a:custGeom>
            <a:grpFill/>
            <a:ln w="39688" cap="flat">
              <a:noFill/>
              <a:prstDash val="solid"/>
              <a:round/>
            </a:ln>
          </p:spPr>
          <p:txBody>
            <a:bodyPr rtlCol="0" anchor="ctr"/>
            <a:lstStyle/>
            <a:p>
              <a:endParaRPr lang="x-none"/>
            </a:p>
          </p:txBody>
        </p:sp>
        <p:sp>
          <p:nvSpPr>
            <p:cNvPr id="186" name="Freeform 185">
              <a:extLst>
                <a:ext uri="{FF2B5EF4-FFF2-40B4-BE49-F238E27FC236}">
                  <a16:creationId xmlns:a16="http://schemas.microsoft.com/office/drawing/2014/main" xmlns="" id="{B2E7F0D3-5BFA-BB4D-9B1A-49CD328E60BB}"/>
                </a:ext>
              </a:extLst>
            </p:cNvPr>
            <p:cNvSpPr/>
            <p:nvPr/>
          </p:nvSpPr>
          <p:spPr>
            <a:xfrm>
              <a:off x="5844833" y="3179486"/>
              <a:ext cx="973887" cy="91178"/>
            </a:xfrm>
            <a:custGeom>
              <a:avLst/>
              <a:gdLst>
                <a:gd name="connsiteX0" fmla="*/ 957367 w 973887"/>
                <a:gd name="connsiteY0" fmla="*/ 5480 h 91178"/>
                <a:gd name="connsiteX1" fmla="*/ 755437 w 973887"/>
                <a:gd name="connsiteY1" fmla="*/ 18912 h 91178"/>
                <a:gd name="connsiteX2" fmla="*/ 687929 w 973887"/>
                <a:gd name="connsiteY2" fmla="*/ 31394 h 91178"/>
                <a:gd name="connsiteX3" fmla="*/ 502429 w 973887"/>
                <a:gd name="connsiteY3" fmla="*/ 42568 h 91178"/>
                <a:gd name="connsiteX4" fmla="*/ 20226 w 973887"/>
                <a:gd name="connsiteY4" fmla="*/ 50215 h 91178"/>
                <a:gd name="connsiteX5" fmla="*/ 25 w 973887"/>
                <a:gd name="connsiteY5" fmla="*/ 71018 h 91178"/>
                <a:gd name="connsiteX6" fmla="*/ 20543 w 973887"/>
                <a:gd name="connsiteY6" fmla="*/ 91147 h 91178"/>
                <a:gd name="connsiteX7" fmla="*/ 20861 w 973887"/>
                <a:gd name="connsiteY7" fmla="*/ 91147 h 91178"/>
                <a:gd name="connsiteX8" fmla="*/ 503064 w 973887"/>
                <a:gd name="connsiteY8" fmla="*/ 83539 h 91178"/>
                <a:gd name="connsiteX9" fmla="*/ 694080 w 973887"/>
                <a:gd name="connsiteY9" fmla="*/ 71850 h 91178"/>
                <a:gd name="connsiteX10" fmla="*/ 763533 w 973887"/>
                <a:gd name="connsiteY10" fmla="*/ 59052 h 91178"/>
                <a:gd name="connsiteX11" fmla="*/ 949430 w 973887"/>
                <a:gd name="connsiteY11" fmla="*/ 45698 h 91178"/>
                <a:gd name="connsiteX12" fmla="*/ 973520 w 973887"/>
                <a:gd name="connsiteY12" fmla="*/ 29571 h 91178"/>
                <a:gd name="connsiteX13" fmla="*/ 957367 w 973887"/>
                <a:gd name="connsiteY13" fmla="*/ 5480 h 9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73887" h="91178">
                  <a:moveTo>
                    <a:pt x="957367" y="5480"/>
                  </a:moveTo>
                  <a:cubicBezTo>
                    <a:pt x="889184" y="-7913"/>
                    <a:pt x="821159" y="5678"/>
                    <a:pt x="755437" y="18912"/>
                  </a:cubicBezTo>
                  <a:cubicBezTo>
                    <a:pt x="732894" y="23429"/>
                    <a:pt x="710392" y="27947"/>
                    <a:pt x="687929" y="31394"/>
                  </a:cubicBezTo>
                  <a:cubicBezTo>
                    <a:pt x="626929" y="40587"/>
                    <a:pt x="563627" y="41578"/>
                    <a:pt x="502429" y="42568"/>
                  </a:cubicBezTo>
                  <a:lnTo>
                    <a:pt x="20226" y="50215"/>
                  </a:lnTo>
                  <a:cubicBezTo>
                    <a:pt x="8875" y="50374"/>
                    <a:pt x="-134" y="59725"/>
                    <a:pt x="25" y="71018"/>
                  </a:cubicBezTo>
                  <a:cubicBezTo>
                    <a:pt x="223" y="82192"/>
                    <a:pt x="9391" y="91147"/>
                    <a:pt x="20543" y="91147"/>
                  </a:cubicBezTo>
                  <a:lnTo>
                    <a:pt x="20861" y="91147"/>
                  </a:lnTo>
                  <a:lnTo>
                    <a:pt x="503064" y="83539"/>
                  </a:lnTo>
                  <a:cubicBezTo>
                    <a:pt x="565652" y="82509"/>
                    <a:pt x="630342" y="81519"/>
                    <a:pt x="694080" y="71850"/>
                  </a:cubicBezTo>
                  <a:cubicBezTo>
                    <a:pt x="717218" y="68363"/>
                    <a:pt x="740356" y="63727"/>
                    <a:pt x="763533" y="59052"/>
                  </a:cubicBezTo>
                  <a:cubicBezTo>
                    <a:pt x="828184" y="46095"/>
                    <a:pt x="889224" y="33851"/>
                    <a:pt x="949430" y="45698"/>
                  </a:cubicBezTo>
                  <a:cubicBezTo>
                    <a:pt x="960224" y="47838"/>
                    <a:pt x="971298" y="40666"/>
                    <a:pt x="973520" y="29571"/>
                  </a:cubicBezTo>
                  <a:cubicBezTo>
                    <a:pt x="975703" y="18436"/>
                    <a:pt x="968519" y="7698"/>
                    <a:pt x="957367" y="5480"/>
                  </a:cubicBezTo>
                  <a:close/>
                </a:path>
              </a:pathLst>
            </a:custGeom>
            <a:grpFill/>
            <a:ln w="39688" cap="flat">
              <a:noFill/>
              <a:prstDash val="solid"/>
              <a:round/>
            </a:ln>
          </p:spPr>
          <p:txBody>
            <a:bodyPr rtlCol="0" anchor="ctr"/>
            <a:lstStyle/>
            <a:p>
              <a:endParaRPr lang="x-none"/>
            </a:p>
          </p:txBody>
        </p:sp>
        <p:sp>
          <p:nvSpPr>
            <p:cNvPr id="187" name="Freeform 186">
              <a:extLst>
                <a:ext uri="{FF2B5EF4-FFF2-40B4-BE49-F238E27FC236}">
                  <a16:creationId xmlns:a16="http://schemas.microsoft.com/office/drawing/2014/main" xmlns="" id="{E85C1AA4-CA94-0A4C-A837-5D07C8A95991}"/>
                </a:ext>
              </a:extLst>
            </p:cNvPr>
            <p:cNvSpPr/>
            <p:nvPr/>
          </p:nvSpPr>
          <p:spPr>
            <a:xfrm>
              <a:off x="5614402" y="3277551"/>
              <a:ext cx="1163049" cy="116781"/>
            </a:xfrm>
            <a:custGeom>
              <a:avLst/>
              <a:gdLst>
                <a:gd name="connsiteX0" fmla="*/ 1139965 w 1163049"/>
                <a:gd name="connsiteY0" fmla="*/ 105 h 116781"/>
                <a:gd name="connsiteX1" fmla="*/ 659547 w 1163049"/>
                <a:gd name="connsiteY1" fmla="*/ 60374 h 116781"/>
                <a:gd name="connsiteX2" fmla="*/ 461109 w 1163049"/>
                <a:gd name="connsiteY2" fmla="*/ 75669 h 116781"/>
                <a:gd name="connsiteX3" fmla="*/ 302597 w 1163049"/>
                <a:gd name="connsiteY3" fmla="*/ 60453 h 116781"/>
                <a:gd name="connsiteX4" fmla="*/ 15974 w 1163049"/>
                <a:gd name="connsiteY4" fmla="*/ 56451 h 116781"/>
                <a:gd name="connsiteX5" fmla="*/ 536 w 1163049"/>
                <a:gd name="connsiteY5" fmla="*/ 80939 h 116781"/>
                <a:gd name="connsiteX6" fmla="*/ 25023 w 1163049"/>
                <a:gd name="connsiteY6" fmla="*/ 96392 h 116781"/>
                <a:gd name="connsiteX7" fmla="*/ 297121 w 1163049"/>
                <a:gd name="connsiteY7" fmla="*/ 101068 h 116781"/>
                <a:gd name="connsiteX8" fmla="*/ 460316 w 1163049"/>
                <a:gd name="connsiteY8" fmla="*/ 116601 h 116781"/>
                <a:gd name="connsiteX9" fmla="*/ 475000 w 1163049"/>
                <a:gd name="connsiteY9" fmla="*/ 116759 h 116781"/>
                <a:gd name="connsiteX10" fmla="*/ 664746 w 1163049"/>
                <a:gd name="connsiteY10" fmla="*/ 100989 h 116781"/>
                <a:gd name="connsiteX11" fmla="*/ 1145124 w 1163049"/>
                <a:gd name="connsiteY11" fmla="*/ 40720 h 116781"/>
                <a:gd name="connsiteX12" fmla="*/ 1162904 w 1163049"/>
                <a:gd name="connsiteY12" fmla="*/ 17857 h 116781"/>
                <a:gd name="connsiteX13" fmla="*/ 1139965 w 1163049"/>
                <a:gd name="connsiteY13" fmla="*/ 105 h 116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3049" h="116781">
                  <a:moveTo>
                    <a:pt x="1139965" y="105"/>
                  </a:moveTo>
                  <a:lnTo>
                    <a:pt x="659547" y="60374"/>
                  </a:lnTo>
                  <a:cubicBezTo>
                    <a:pt x="594340" y="68537"/>
                    <a:pt x="527110" y="77056"/>
                    <a:pt x="461109" y="75669"/>
                  </a:cubicBezTo>
                  <a:cubicBezTo>
                    <a:pt x="408722" y="74639"/>
                    <a:pt x="354786" y="67427"/>
                    <a:pt x="302597" y="60453"/>
                  </a:cubicBezTo>
                  <a:cubicBezTo>
                    <a:pt x="208498" y="47932"/>
                    <a:pt x="111304" y="34935"/>
                    <a:pt x="15974" y="56451"/>
                  </a:cubicBezTo>
                  <a:cubicBezTo>
                    <a:pt x="4941" y="58947"/>
                    <a:pt x="-2005" y="69884"/>
                    <a:pt x="536" y="80939"/>
                  </a:cubicBezTo>
                  <a:cubicBezTo>
                    <a:pt x="2956" y="91954"/>
                    <a:pt x="13910" y="98928"/>
                    <a:pt x="25023" y="96392"/>
                  </a:cubicBezTo>
                  <a:cubicBezTo>
                    <a:pt x="113129" y="76541"/>
                    <a:pt x="202545" y="88467"/>
                    <a:pt x="297121" y="101068"/>
                  </a:cubicBezTo>
                  <a:cubicBezTo>
                    <a:pt x="350500" y="108200"/>
                    <a:pt x="405587" y="115531"/>
                    <a:pt x="460316" y="116601"/>
                  </a:cubicBezTo>
                  <a:cubicBezTo>
                    <a:pt x="465197" y="116719"/>
                    <a:pt x="470119" y="116759"/>
                    <a:pt x="475000" y="116759"/>
                  </a:cubicBezTo>
                  <a:cubicBezTo>
                    <a:pt x="538937" y="116759"/>
                    <a:pt x="602794" y="108755"/>
                    <a:pt x="664746" y="100989"/>
                  </a:cubicBezTo>
                  <a:lnTo>
                    <a:pt x="1145124" y="40720"/>
                  </a:lnTo>
                  <a:cubicBezTo>
                    <a:pt x="1156316" y="39294"/>
                    <a:pt x="1164293" y="29071"/>
                    <a:pt x="1162904" y="17857"/>
                  </a:cubicBezTo>
                  <a:cubicBezTo>
                    <a:pt x="1161436" y="6643"/>
                    <a:pt x="1151038" y="-1123"/>
                    <a:pt x="1139965" y="105"/>
                  </a:cubicBezTo>
                  <a:close/>
                </a:path>
              </a:pathLst>
            </a:custGeom>
            <a:grpFill/>
            <a:ln w="39688" cap="flat">
              <a:noFill/>
              <a:prstDash val="solid"/>
              <a:round/>
            </a:ln>
          </p:spPr>
          <p:txBody>
            <a:bodyPr rtlCol="0" anchor="ctr"/>
            <a:lstStyle/>
            <a:p>
              <a:endParaRPr lang="x-none"/>
            </a:p>
          </p:txBody>
        </p:sp>
        <p:sp>
          <p:nvSpPr>
            <p:cNvPr id="188" name="Freeform 187">
              <a:extLst>
                <a:ext uri="{FF2B5EF4-FFF2-40B4-BE49-F238E27FC236}">
                  <a16:creationId xmlns:a16="http://schemas.microsoft.com/office/drawing/2014/main" xmlns="" id="{922BEACE-D37B-174D-B224-02D77B713B3C}"/>
                </a:ext>
              </a:extLst>
            </p:cNvPr>
            <p:cNvSpPr/>
            <p:nvPr/>
          </p:nvSpPr>
          <p:spPr>
            <a:xfrm>
              <a:off x="5009734" y="1528902"/>
              <a:ext cx="2224912" cy="3839904"/>
            </a:xfrm>
            <a:custGeom>
              <a:avLst/>
              <a:gdLst>
                <a:gd name="connsiteX0" fmla="*/ 1842376 w 2224912"/>
                <a:gd name="connsiteY0" fmla="*/ 3722803 h 3839904"/>
                <a:gd name="connsiteX1" fmla="*/ 1821421 w 2224912"/>
                <a:gd name="connsiteY1" fmla="*/ 3725180 h 3839904"/>
                <a:gd name="connsiteX2" fmla="*/ 1829954 w 2224912"/>
                <a:gd name="connsiteY2" fmla="*/ 3727241 h 3839904"/>
                <a:gd name="connsiteX3" fmla="*/ 1833883 w 2224912"/>
                <a:gd name="connsiteY3" fmla="*/ 3726924 h 3839904"/>
                <a:gd name="connsiteX4" fmla="*/ 1842376 w 2224912"/>
                <a:gd name="connsiteY4" fmla="*/ 3722803 h 3839904"/>
                <a:gd name="connsiteX5" fmla="*/ 1773797 w 2224912"/>
                <a:gd name="connsiteY5" fmla="*/ 3439490 h 3839904"/>
                <a:gd name="connsiteX6" fmla="*/ 1773876 w 2224912"/>
                <a:gd name="connsiteY6" fmla="*/ 3439370 h 3839904"/>
                <a:gd name="connsiteX7" fmla="*/ 1773916 w 2224912"/>
                <a:gd name="connsiteY7" fmla="*/ 3439925 h 3839904"/>
                <a:gd name="connsiteX8" fmla="*/ 1773797 w 2224912"/>
                <a:gd name="connsiteY8" fmla="*/ 3439490 h 3839904"/>
                <a:gd name="connsiteX9" fmla="*/ 1507652 w 2224912"/>
                <a:gd name="connsiteY9" fmla="*/ 2053671 h 3839904"/>
                <a:gd name="connsiteX10" fmla="*/ 1590043 w 2224912"/>
                <a:gd name="connsiteY10" fmla="*/ 2050541 h 3839904"/>
                <a:gd name="connsiteX11" fmla="*/ 1749309 w 2224912"/>
                <a:gd name="connsiteY11" fmla="*/ 3253929 h 3839904"/>
                <a:gd name="connsiteX12" fmla="*/ 1507652 w 2224912"/>
                <a:gd name="connsiteY12" fmla="*/ 2053671 h 3839904"/>
                <a:gd name="connsiteX13" fmla="*/ 1620127 w 2224912"/>
                <a:gd name="connsiteY13" fmla="*/ 2899807 h 3839904"/>
                <a:gd name="connsiteX14" fmla="*/ 1414466 w 2224912"/>
                <a:gd name="connsiteY14" fmla="*/ 2057198 h 3839904"/>
                <a:gd name="connsiteX15" fmla="*/ 1465901 w 2224912"/>
                <a:gd name="connsiteY15" fmla="*/ 2055216 h 3839904"/>
                <a:gd name="connsiteX16" fmla="*/ 1698073 w 2224912"/>
                <a:gd name="connsiteY16" fmla="*/ 3191125 h 3839904"/>
                <a:gd name="connsiteX17" fmla="*/ 1620127 w 2224912"/>
                <a:gd name="connsiteY17" fmla="*/ 2899807 h 3839904"/>
                <a:gd name="connsiteX18" fmla="*/ 1029616 w 2224912"/>
                <a:gd name="connsiteY18" fmla="*/ 2030887 h 3839904"/>
                <a:gd name="connsiteX19" fmla="*/ 1028187 w 2224912"/>
                <a:gd name="connsiteY19" fmla="*/ 2030729 h 3839904"/>
                <a:gd name="connsiteX20" fmla="*/ 1027314 w 2224912"/>
                <a:gd name="connsiteY20" fmla="*/ 2030966 h 3839904"/>
                <a:gd name="connsiteX21" fmla="*/ 133630 w 2224912"/>
                <a:gd name="connsiteY21" fmla="*/ 2064568 h 3839904"/>
                <a:gd name="connsiteX22" fmla="*/ 107952 w 2224912"/>
                <a:gd name="connsiteY22" fmla="*/ 2066747 h 3839904"/>
                <a:gd name="connsiteX23" fmla="*/ 82076 w 2224912"/>
                <a:gd name="connsiteY23" fmla="*/ 2068689 h 3839904"/>
                <a:gd name="connsiteX24" fmla="*/ 47032 w 2224912"/>
                <a:gd name="connsiteY24" fmla="*/ 2052800 h 3839904"/>
                <a:gd name="connsiteX25" fmla="*/ 40920 w 2224912"/>
                <a:gd name="connsiteY25" fmla="*/ 2029342 h 3839904"/>
                <a:gd name="connsiteX26" fmla="*/ 2178213 w 2224912"/>
                <a:gd name="connsiteY26" fmla="*/ 1974343 h 3839904"/>
                <a:gd name="connsiteX27" fmla="*/ 2178649 w 2224912"/>
                <a:gd name="connsiteY27" fmla="*/ 1988291 h 3839904"/>
                <a:gd name="connsiteX28" fmla="*/ 1718948 w 2224912"/>
                <a:gd name="connsiteY28" fmla="*/ 2004973 h 3839904"/>
                <a:gd name="connsiteX29" fmla="*/ 1029616 w 2224912"/>
                <a:gd name="connsiteY29" fmla="*/ 2030887 h 3839904"/>
                <a:gd name="connsiteX30" fmla="*/ 1126969 w 2224912"/>
                <a:gd name="connsiteY30" fmla="*/ 2505705 h 3839904"/>
                <a:gd name="connsiteX31" fmla="*/ 1110697 w 2224912"/>
                <a:gd name="connsiteY31" fmla="*/ 2068649 h 3839904"/>
                <a:gd name="connsiteX32" fmla="*/ 1152131 w 2224912"/>
                <a:gd name="connsiteY32" fmla="*/ 2067104 h 3839904"/>
                <a:gd name="connsiteX33" fmla="*/ 1126969 w 2224912"/>
                <a:gd name="connsiteY33" fmla="*/ 2505705 h 3839904"/>
                <a:gd name="connsiteX34" fmla="*/ 1051801 w 2224912"/>
                <a:gd name="connsiteY34" fmla="*/ 2070908 h 3839904"/>
                <a:gd name="connsiteX35" fmla="*/ 1069740 w 2224912"/>
                <a:gd name="connsiteY35" fmla="*/ 2070195 h 3839904"/>
                <a:gd name="connsiteX36" fmla="*/ 1087797 w 2224912"/>
                <a:gd name="connsiteY36" fmla="*/ 2555948 h 3839904"/>
                <a:gd name="connsiteX37" fmla="*/ 1051801 w 2224912"/>
                <a:gd name="connsiteY37" fmla="*/ 2070908 h 3839904"/>
                <a:gd name="connsiteX38" fmla="*/ 764185 w 2224912"/>
                <a:gd name="connsiteY38" fmla="*/ 2083310 h 3839904"/>
                <a:gd name="connsiteX39" fmla="*/ 668657 w 2224912"/>
                <a:gd name="connsiteY39" fmla="*/ 2447299 h 3839904"/>
                <a:gd name="connsiteX40" fmla="*/ 623771 w 2224912"/>
                <a:gd name="connsiteY40" fmla="*/ 2625568 h 3839904"/>
                <a:gd name="connsiteX41" fmla="*/ 539991 w 2224912"/>
                <a:gd name="connsiteY41" fmla="*/ 2886256 h 3839904"/>
                <a:gd name="connsiteX42" fmla="*/ 468751 w 2224912"/>
                <a:gd name="connsiteY42" fmla="*/ 3100662 h 3839904"/>
                <a:gd name="connsiteX43" fmla="*/ 464783 w 2224912"/>
                <a:gd name="connsiteY43" fmla="*/ 3114214 h 3839904"/>
                <a:gd name="connsiteX44" fmla="*/ 689850 w 2224912"/>
                <a:gd name="connsiteY44" fmla="*/ 2084539 h 3839904"/>
                <a:gd name="connsiteX45" fmla="*/ 765019 w 2224912"/>
                <a:gd name="connsiteY45" fmla="*/ 2081685 h 3839904"/>
                <a:gd name="connsiteX46" fmla="*/ 764185 w 2224912"/>
                <a:gd name="connsiteY46" fmla="*/ 2083310 h 3839904"/>
                <a:gd name="connsiteX47" fmla="*/ 578527 w 2224912"/>
                <a:gd name="connsiteY47" fmla="*/ 2092305 h 3839904"/>
                <a:gd name="connsiteX48" fmla="*/ 578368 w 2224912"/>
                <a:gd name="connsiteY48" fmla="*/ 2088778 h 3839904"/>
                <a:gd name="connsiteX49" fmla="*/ 647583 w 2224912"/>
                <a:gd name="connsiteY49" fmla="*/ 2086123 h 3839904"/>
                <a:gd name="connsiteX50" fmla="*/ 393464 w 2224912"/>
                <a:gd name="connsiteY50" fmla="*/ 3248699 h 3839904"/>
                <a:gd name="connsiteX51" fmla="*/ 578527 w 2224912"/>
                <a:gd name="connsiteY51" fmla="*/ 2092305 h 3839904"/>
                <a:gd name="connsiteX52" fmla="*/ 353856 w 2224912"/>
                <a:gd name="connsiteY52" fmla="*/ 3496271 h 3839904"/>
                <a:gd name="connsiteX53" fmla="*/ 354491 w 2224912"/>
                <a:gd name="connsiteY53" fmla="*/ 3492189 h 3839904"/>
                <a:gd name="connsiteX54" fmla="*/ 354967 w 2224912"/>
                <a:gd name="connsiteY54" fmla="*/ 3492428 h 3839904"/>
                <a:gd name="connsiteX55" fmla="*/ 353856 w 2224912"/>
                <a:gd name="connsiteY55" fmla="*/ 3496271 h 3839904"/>
                <a:gd name="connsiteX56" fmla="*/ 49175 w 2224912"/>
                <a:gd name="connsiteY56" fmla="*/ 1968123 h 3839904"/>
                <a:gd name="connsiteX57" fmla="*/ 92236 w 2224912"/>
                <a:gd name="connsiteY57" fmla="*/ 1956473 h 3839904"/>
                <a:gd name="connsiteX58" fmla="*/ 211298 w 2224912"/>
                <a:gd name="connsiteY58" fmla="*/ 1944744 h 3839904"/>
                <a:gd name="connsiteX59" fmla="*/ 230110 w 2224912"/>
                <a:gd name="connsiteY59" fmla="*/ 1957107 h 3839904"/>
                <a:gd name="connsiteX60" fmla="*/ 248882 w 2224912"/>
                <a:gd name="connsiteY60" fmla="*/ 1944744 h 3839904"/>
                <a:gd name="connsiteX61" fmla="*/ 312263 w 2224912"/>
                <a:gd name="connsiteY61" fmla="*/ 1946052 h 3839904"/>
                <a:gd name="connsiteX62" fmla="*/ 422039 w 2224912"/>
                <a:gd name="connsiteY62" fmla="*/ 1947439 h 3839904"/>
                <a:gd name="connsiteX63" fmla="*/ 1117166 w 2224912"/>
                <a:gd name="connsiteY63" fmla="*/ 1930599 h 3839904"/>
                <a:gd name="connsiteX64" fmla="*/ 1840829 w 2224912"/>
                <a:gd name="connsiteY64" fmla="*/ 1913362 h 3839904"/>
                <a:gd name="connsiteX65" fmla="*/ 1944572 w 2224912"/>
                <a:gd name="connsiteY65" fmla="*/ 1904248 h 3839904"/>
                <a:gd name="connsiteX66" fmla="*/ 2092170 w 2224912"/>
                <a:gd name="connsiteY66" fmla="*/ 1896878 h 3839904"/>
                <a:gd name="connsiteX67" fmla="*/ 2172061 w 2224912"/>
                <a:gd name="connsiteY67" fmla="*/ 1933531 h 3839904"/>
                <a:gd name="connsiteX68" fmla="*/ 41912 w 2224912"/>
                <a:gd name="connsiteY68" fmla="*/ 1988371 h 3839904"/>
                <a:gd name="connsiteX69" fmla="*/ 49175 w 2224912"/>
                <a:gd name="connsiteY69" fmla="*/ 1968123 h 3839904"/>
                <a:gd name="connsiteX70" fmla="*/ 244557 w 2224912"/>
                <a:gd name="connsiteY70" fmla="*/ 317694 h 3839904"/>
                <a:gd name="connsiteX71" fmla="*/ 1029695 w 2224912"/>
                <a:gd name="connsiteY71" fmla="*/ 278427 h 3839904"/>
                <a:gd name="connsiteX72" fmla="*/ 1029854 w 2224912"/>
                <a:gd name="connsiteY72" fmla="*/ 278427 h 3839904"/>
                <a:gd name="connsiteX73" fmla="*/ 1095021 w 2224912"/>
                <a:gd name="connsiteY73" fmla="*/ 273513 h 3839904"/>
                <a:gd name="connsiteX74" fmla="*/ 1581312 w 2224912"/>
                <a:gd name="connsiteY74" fmla="*/ 239991 h 3839904"/>
                <a:gd name="connsiteX75" fmla="*/ 1961042 w 2224912"/>
                <a:gd name="connsiteY75" fmla="*/ 275098 h 3839904"/>
                <a:gd name="connsiteX76" fmla="*/ 1974536 w 2224912"/>
                <a:gd name="connsiteY76" fmla="*/ 881943 h 3839904"/>
                <a:gd name="connsiteX77" fmla="*/ 1983387 w 2224912"/>
                <a:gd name="connsiteY77" fmla="*/ 1032515 h 3839904"/>
                <a:gd name="connsiteX78" fmla="*/ 1982632 w 2224912"/>
                <a:gd name="connsiteY78" fmla="*/ 1471433 h 3839904"/>
                <a:gd name="connsiteX79" fmla="*/ 1963265 w 2224912"/>
                <a:gd name="connsiteY79" fmla="*/ 1860900 h 3839904"/>
                <a:gd name="connsiteX80" fmla="*/ 1939690 w 2224912"/>
                <a:gd name="connsiteY80" fmla="*/ 1863594 h 3839904"/>
                <a:gd name="connsiteX81" fmla="*/ 1839876 w 2224912"/>
                <a:gd name="connsiteY81" fmla="*/ 1872390 h 3839904"/>
                <a:gd name="connsiteX82" fmla="*/ 1116174 w 2224912"/>
                <a:gd name="connsiteY82" fmla="*/ 1889667 h 3839904"/>
                <a:gd name="connsiteX83" fmla="*/ 420968 w 2224912"/>
                <a:gd name="connsiteY83" fmla="*/ 1906467 h 3839904"/>
                <a:gd name="connsiteX84" fmla="*/ 313534 w 2224912"/>
                <a:gd name="connsiteY84" fmla="*/ 1905160 h 3839904"/>
                <a:gd name="connsiteX85" fmla="*/ 250589 w 2224912"/>
                <a:gd name="connsiteY85" fmla="*/ 1903852 h 3839904"/>
                <a:gd name="connsiteX86" fmla="*/ 250391 w 2224912"/>
                <a:gd name="connsiteY86" fmla="*/ 1308181 h 3839904"/>
                <a:gd name="connsiteX87" fmla="*/ 247374 w 2224912"/>
                <a:gd name="connsiteY87" fmla="*/ 1139540 h 3839904"/>
                <a:gd name="connsiteX88" fmla="*/ 244557 w 2224912"/>
                <a:gd name="connsiteY88" fmla="*/ 317694 h 3839904"/>
                <a:gd name="connsiteX89" fmla="*/ 1059342 w 2224912"/>
                <a:gd name="connsiteY89" fmla="*/ 61444 h 3839904"/>
                <a:gd name="connsiteX90" fmla="*/ 1067517 w 2224912"/>
                <a:gd name="connsiteY90" fmla="*/ 53321 h 3839904"/>
                <a:gd name="connsiteX91" fmla="*/ 1064541 w 2224912"/>
                <a:gd name="connsiteY91" fmla="*/ 234721 h 3839904"/>
                <a:gd name="connsiteX92" fmla="*/ 1049737 w 2224912"/>
                <a:gd name="connsiteY92" fmla="*/ 235830 h 3839904"/>
                <a:gd name="connsiteX93" fmla="*/ 1049181 w 2224912"/>
                <a:gd name="connsiteY93" fmla="*/ 219069 h 3839904"/>
                <a:gd name="connsiteX94" fmla="*/ 1059342 w 2224912"/>
                <a:gd name="connsiteY94" fmla="*/ 61444 h 3839904"/>
                <a:gd name="connsiteX95" fmla="*/ 1108752 w 2224912"/>
                <a:gd name="connsiteY95" fmla="*/ 41355 h 3839904"/>
                <a:gd name="connsiteX96" fmla="*/ 1157886 w 2224912"/>
                <a:gd name="connsiteY96" fmla="*/ 64891 h 3839904"/>
                <a:gd name="connsiteX97" fmla="*/ 1158838 w 2224912"/>
                <a:gd name="connsiteY97" fmla="*/ 162208 h 3839904"/>
                <a:gd name="connsiteX98" fmla="*/ 1153084 w 2224912"/>
                <a:gd name="connsiteY98" fmla="*/ 214988 h 3839904"/>
                <a:gd name="connsiteX99" fmla="*/ 1157886 w 2224912"/>
                <a:gd name="connsiteY99" fmla="*/ 227707 h 3839904"/>
                <a:gd name="connsiteX100" fmla="*/ 1105617 w 2224912"/>
                <a:gd name="connsiteY100" fmla="*/ 231630 h 3839904"/>
                <a:gd name="connsiteX101" fmla="*/ 1108752 w 2224912"/>
                <a:gd name="connsiteY101" fmla="*/ 41355 h 3839904"/>
                <a:gd name="connsiteX102" fmla="*/ 1808126 w 2224912"/>
                <a:gd name="connsiteY102" fmla="*/ 3705011 h 3839904"/>
                <a:gd name="connsiteX103" fmla="*/ 1849798 w 2224912"/>
                <a:gd name="connsiteY103" fmla="*/ 3700533 h 3839904"/>
                <a:gd name="connsiteX104" fmla="*/ 1631239 w 2224912"/>
                <a:gd name="connsiteY104" fmla="*/ 2048996 h 3839904"/>
                <a:gd name="connsiteX105" fmla="*/ 1662830 w 2224912"/>
                <a:gd name="connsiteY105" fmla="*/ 2047807 h 3839904"/>
                <a:gd name="connsiteX106" fmla="*/ 1720297 w 2224912"/>
                <a:gd name="connsiteY106" fmla="*/ 2045905 h 3839904"/>
                <a:gd name="connsiteX107" fmla="*/ 2040060 w 2224912"/>
                <a:gd name="connsiteY107" fmla="*/ 2034850 h 3839904"/>
                <a:gd name="connsiteX108" fmla="*/ 2217424 w 2224912"/>
                <a:gd name="connsiteY108" fmla="*/ 1969034 h 3839904"/>
                <a:gd name="connsiteX109" fmla="*/ 2216074 w 2224912"/>
                <a:gd name="connsiteY109" fmla="*/ 1935670 h 3839904"/>
                <a:gd name="connsiteX110" fmla="*/ 2095940 w 2224912"/>
                <a:gd name="connsiteY110" fmla="*/ 1856065 h 3839904"/>
                <a:gd name="connsiteX111" fmla="*/ 2004302 w 2224912"/>
                <a:gd name="connsiteY111" fmla="*/ 1856898 h 3839904"/>
                <a:gd name="connsiteX112" fmla="*/ 2023272 w 2224912"/>
                <a:gd name="connsiteY112" fmla="*/ 1477337 h 3839904"/>
                <a:gd name="connsiteX113" fmla="*/ 2024344 w 2224912"/>
                <a:gd name="connsiteY113" fmla="*/ 1029781 h 3839904"/>
                <a:gd name="connsiteX114" fmla="*/ 2015573 w 2224912"/>
                <a:gd name="connsiteY114" fmla="*/ 880200 h 3839904"/>
                <a:gd name="connsiteX115" fmla="*/ 2001960 w 2224912"/>
                <a:gd name="connsiteY115" fmla="*/ 261388 h 3839904"/>
                <a:gd name="connsiteX116" fmla="*/ 1989816 w 2224912"/>
                <a:gd name="connsiteY116" fmla="*/ 242844 h 3839904"/>
                <a:gd name="connsiteX117" fmla="*/ 1579169 w 2224912"/>
                <a:gd name="connsiteY117" fmla="*/ 199059 h 3839904"/>
                <a:gd name="connsiteX118" fmla="*/ 1190985 w 2224912"/>
                <a:gd name="connsiteY118" fmla="*/ 225211 h 3839904"/>
                <a:gd name="connsiteX119" fmla="*/ 1194120 w 2224912"/>
                <a:gd name="connsiteY119" fmla="*/ 214988 h 3839904"/>
                <a:gd name="connsiteX120" fmla="*/ 1199399 w 2224912"/>
                <a:gd name="connsiteY120" fmla="*/ 168390 h 3839904"/>
                <a:gd name="connsiteX121" fmla="*/ 1192572 w 2224912"/>
                <a:gd name="connsiteY121" fmla="*/ 43019 h 3839904"/>
                <a:gd name="connsiteX122" fmla="*/ 1104427 w 2224912"/>
                <a:gd name="connsiteY122" fmla="*/ -13 h 3839904"/>
                <a:gd name="connsiteX123" fmla="*/ 1025052 w 2224912"/>
                <a:gd name="connsiteY123" fmla="*/ 38977 h 3839904"/>
                <a:gd name="connsiteX124" fmla="*/ 1008184 w 2224912"/>
                <a:gd name="connsiteY124" fmla="*/ 220575 h 3839904"/>
                <a:gd name="connsiteX125" fmla="*/ 1008819 w 2224912"/>
                <a:gd name="connsiteY125" fmla="*/ 238921 h 3839904"/>
                <a:gd name="connsiteX126" fmla="*/ 229793 w 2224912"/>
                <a:gd name="connsiteY126" fmla="*/ 276723 h 3839904"/>
                <a:gd name="connsiteX127" fmla="*/ 214195 w 2224912"/>
                <a:gd name="connsiteY127" fmla="*/ 283577 h 3839904"/>
                <a:gd name="connsiteX128" fmla="*/ 206337 w 2224912"/>
                <a:gd name="connsiteY128" fmla="*/ 1140372 h 3839904"/>
                <a:gd name="connsiteX129" fmla="*/ 209393 w 2224912"/>
                <a:gd name="connsiteY129" fmla="*/ 1308181 h 3839904"/>
                <a:gd name="connsiteX130" fmla="*/ 209552 w 2224912"/>
                <a:gd name="connsiteY130" fmla="*/ 1903812 h 3839904"/>
                <a:gd name="connsiteX131" fmla="*/ 22306 w 2224912"/>
                <a:gd name="connsiteY131" fmla="*/ 1932303 h 3839904"/>
                <a:gd name="connsiteX132" fmla="*/ 13893 w 2224912"/>
                <a:gd name="connsiteY132" fmla="*/ 2076931 h 3839904"/>
                <a:gd name="connsiteX133" fmla="*/ 537292 w 2224912"/>
                <a:gd name="connsiteY133" fmla="*/ 2090324 h 3839904"/>
                <a:gd name="connsiteX134" fmla="*/ 261106 w 2224912"/>
                <a:gd name="connsiteY134" fmla="*/ 3816197 h 3839904"/>
                <a:gd name="connsiteX135" fmla="*/ 276902 w 2224912"/>
                <a:gd name="connsiteY135" fmla="*/ 3839377 h 3839904"/>
                <a:gd name="connsiteX136" fmla="*/ 281386 w 2224912"/>
                <a:gd name="connsiteY136" fmla="*/ 3839892 h 3839904"/>
                <a:gd name="connsiteX137" fmla="*/ 301072 w 2224912"/>
                <a:gd name="connsiteY137" fmla="*/ 3825113 h 3839904"/>
                <a:gd name="connsiteX138" fmla="*/ 508161 w 2224912"/>
                <a:gd name="connsiteY138" fmla="*/ 3112035 h 3839904"/>
                <a:gd name="connsiteX139" fmla="*/ 578646 w 2224912"/>
                <a:gd name="connsiteY139" fmla="*/ 2899886 h 3839904"/>
                <a:gd name="connsiteX140" fmla="*/ 663498 w 2224912"/>
                <a:gd name="connsiteY140" fmla="*/ 2635791 h 3839904"/>
                <a:gd name="connsiteX141" fmla="*/ 708504 w 2224912"/>
                <a:gd name="connsiteY141" fmla="*/ 2457165 h 3839904"/>
                <a:gd name="connsiteX142" fmla="*/ 803595 w 2224912"/>
                <a:gd name="connsiteY142" fmla="*/ 2094722 h 3839904"/>
                <a:gd name="connsiteX143" fmla="*/ 802246 w 2224912"/>
                <a:gd name="connsiteY143" fmla="*/ 2080299 h 3839904"/>
                <a:gd name="connsiteX144" fmla="*/ 1010724 w 2224912"/>
                <a:gd name="connsiteY144" fmla="*/ 2072454 h 3839904"/>
                <a:gd name="connsiteX145" fmla="*/ 1090377 w 2224912"/>
                <a:gd name="connsiteY145" fmla="*/ 3145161 h 3839904"/>
                <a:gd name="connsiteX146" fmla="*/ 1111015 w 2224912"/>
                <a:gd name="connsiteY146" fmla="*/ 3164101 h 3839904"/>
                <a:gd name="connsiteX147" fmla="*/ 1131335 w 2224912"/>
                <a:gd name="connsiteY147" fmla="*/ 3144844 h 3839904"/>
                <a:gd name="connsiteX148" fmla="*/ 1193327 w 2224912"/>
                <a:gd name="connsiteY148" fmla="*/ 2065519 h 3839904"/>
                <a:gd name="connsiteX149" fmla="*/ 1372476 w 2224912"/>
                <a:gd name="connsiteY149" fmla="*/ 2058783 h 3839904"/>
                <a:gd name="connsiteX150" fmla="*/ 1580082 w 2224912"/>
                <a:gd name="connsiteY150" fmla="*/ 2908762 h 3839904"/>
                <a:gd name="connsiteX151" fmla="*/ 1711090 w 2224912"/>
                <a:gd name="connsiteY151" fmla="*/ 3375337 h 3839904"/>
                <a:gd name="connsiteX152" fmla="*/ 1808126 w 2224912"/>
                <a:gd name="connsiteY152" fmla="*/ 3705011 h 3839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2224912" h="3839904">
                  <a:moveTo>
                    <a:pt x="1842376" y="3722803"/>
                  </a:moveTo>
                  <a:cubicBezTo>
                    <a:pt x="1874285" y="3719554"/>
                    <a:pt x="1676522" y="3744517"/>
                    <a:pt x="1821421" y="3725180"/>
                  </a:cubicBezTo>
                  <a:cubicBezTo>
                    <a:pt x="1824081" y="3726409"/>
                    <a:pt x="1826898" y="3727241"/>
                    <a:pt x="1829954" y="3727241"/>
                  </a:cubicBezTo>
                  <a:cubicBezTo>
                    <a:pt x="1831225" y="3727241"/>
                    <a:pt x="1832574" y="3727122"/>
                    <a:pt x="1833883" y="3726924"/>
                  </a:cubicBezTo>
                  <a:cubicBezTo>
                    <a:pt x="1837138" y="3726250"/>
                    <a:pt x="1839916" y="3724705"/>
                    <a:pt x="1842376" y="3722803"/>
                  </a:cubicBezTo>
                  <a:close/>
                  <a:moveTo>
                    <a:pt x="1773797" y="3439490"/>
                  </a:moveTo>
                  <a:cubicBezTo>
                    <a:pt x="1773836" y="3439450"/>
                    <a:pt x="1773836" y="3439410"/>
                    <a:pt x="1773876" y="3439370"/>
                  </a:cubicBezTo>
                  <a:lnTo>
                    <a:pt x="1773916" y="3439925"/>
                  </a:lnTo>
                  <a:cubicBezTo>
                    <a:pt x="1773876" y="3439767"/>
                    <a:pt x="1773836" y="3439648"/>
                    <a:pt x="1773797" y="3439490"/>
                  </a:cubicBezTo>
                  <a:close/>
                  <a:moveTo>
                    <a:pt x="1507652" y="2053671"/>
                  </a:moveTo>
                  <a:lnTo>
                    <a:pt x="1590043" y="2050541"/>
                  </a:lnTo>
                  <a:lnTo>
                    <a:pt x="1749309" y="3253929"/>
                  </a:lnTo>
                  <a:cubicBezTo>
                    <a:pt x="1685532" y="2850634"/>
                    <a:pt x="1605521" y="2450191"/>
                    <a:pt x="1507652" y="2053671"/>
                  </a:cubicBezTo>
                  <a:close/>
                  <a:moveTo>
                    <a:pt x="1620127" y="2899807"/>
                  </a:moveTo>
                  <a:cubicBezTo>
                    <a:pt x="1555554" y="2613284"/>
                    <a:pt x="1486340" y="2330130"/>
                    <a:pt x="1414466" y="2057198"/>
                  </a:cubicBezTo>
                  <a:lnTo>
                    <a:pt x="1465901" y="2055216"/>
                  </a:lnTo>
                  <a:cubicBezTo>
                    <a:pt x="1558849" y="2430696"/>
                    <a:pt x="1635723" y="2809583"/>
                    <a:pt x="1698073" y="3191125"/>
                  </a:cubicBezTo>
                  <a:cubicBezTo>
                    <a:pt x="1669299" y="3094164"/>
                    <a:pt x="1641915" y="2996451"/>
                    <a:pt x="1620127" y="2899807"/>
                  </a:cubicBezTo>
                  <a:close/>
                  <a:moveTo>
                    <a:pt x="1029616" y="2030887"/>
                  </a:moveTo>
                  <a:cubicBezTo>
                    <a:pt x="1029100" y="2030887"/>
                    <a:pt x="1028703" y="2030690"/>
                    <a:pt x="1028187" y="2030729"/>
                  </a:cubicBezTo>
                  <a:cubicBezTo>
                    <a:pt x="1027909" y="2030769"/>
                    <a:pt x="1027631" y="2030927"/>
                    <a:pt x="1027314" y="2030966"/>
                  </a:cubicBezTo>
                  <a:lnTo>
                    <a:pt x="133630" y="2064568"/>
                  </a:lnTo>
                  <a:cubicBezTo>
                    <a:pt x="125057" y="2064925"/>
                    <a:pt x="116485" y="2065836"/>
                    <a:pt x="107952" y="2066747"/>
                  </a:cubicBezTo>
                  <a:cubicBezTo>
                    <a:pt x="99141" y="2067698"/>
                    <a:pt x="90450" y="2068689"/>
                    <a:pt x="82076" y="2068689"/>
                  </a:cubicBezTo>
                  <a:cubicBezTo>
                    <a:pt x="64931" y="2068689"/>
                    <a:pt x="55445" y="2064410"/>
                    <a:pt x="47032" y="2052800"/>
                  </a:cubicBezTo>
                  <a:cubicBezTo>
                    <a:pt x="43856" y="2048401"/>
                    <a:pt x="41952" y="2039565"/>
                    <a:pt x="40920" y="2029342"/>
                  </a:cubicBezTo>
                  <a:cubicBezTo>
                    <a:pt x="753351" y="2010996"/>
                    <a:pt x="1465782" y="1992690"/>
                    <a:pt x="2178213" y="1974343"/>
                  </a:cubicBezTo>
                  <a:cubicBezTo>
                    <a:pt x="2178371" y="1978900"/>
                    <a:pt x="2178609" y="1983140"/>
                    <a:pt x="2178649" y="1988291"/>
                  </a:cubicBezTo>
                  <a:cubicBezTo>
                    <a:pt x="2105148" y="1992254"/>
                    <a:pt x="1819834" y="2001645"/>
                    <a:pt x="1718948" y="2004973"/>
                  </a:cubicBezTo>
                  <a:lnTo>
                    <a:pt x="1029616" y="2030887"/>
                  </a:lnTo>
                  <a:close/>
                  <a:moveTo>
                    <a:pt x="1126969" y="2505705"/>
                  </a:moveTo>
                  <a:cubicBezTo>
                    <a:pt x="1121532" y="2360006"/>
                    <a:pt x="1116135" y="2214348"/>
                    <a:pt x="1110697" y="2068649"/>
                  </a:cubicBezTo>
                  <a:lnTo>
                    <a:pt x="1152131" y="2067104"/>
                  </a:lnTo>
                  <a:lnTo>
                    <a:pt x="1126969" y="2505705"/>
                  </a:lnTo>
                  <a:close/>
                  <a:moveTo>
                    <a:pt x="1051801" y="2070908"/>
                  </a:moveTo>
                  <a:lnTo>
                    <a:pt x="1069740" y="2070195"/>
                  </a:lnTo>
                  <a:cubicBezTo>
                    <a:pt x="1075772" y="2232099"/>
                    <a:pt x="1081805" y="2394044"/>
                    <a:pt x="1087797" y="2555948"/>
                  </a:cubicBezTo>
                  <a:lnTo>
                    <a:pt x="1051801" y="2070908"/>
                  </a:lnTo>
                  <a:close/>
                  <a:moveTo>
                    <a:pt x="764185" y="2083310"/>
                  </a:moveTo>
                  <a:cubicBezTo>
                    <a:pt x="729181" y="2203887"/>
                    <a:pt x="698423" y="2327633"/>
                    <a:pt x="668657" y="2447299"/>
                  </a:cubicBezTo>
                  <a:cubicBezTo>
                    <a:pt x="653894" y="2506775"/>
                    <a:pt x="639090" y="2566250"/>
                    <a:pt x="623771" y="2625568"/>
                  </a:cubicBezTo>
                  <a:cubicBezTo>
                    <a:pt x="600832" y="2714247"/>
                    <a:pt x="569875" y="2801698"/>
                    <a:pt x="539991" y="2886256"/>
                  </a:cubicBezTo>
                  <a:cubicBezTo>
                    <a:pt x="515424" y="2955757"/>
                    <a:pt x="489945" y="3027635"/>
                    <a:pt x="468751" y="3100662"/>
                  </a:cubicBezTo>
                  <a:lnTo>
                    <a:pt x="464783" y="3114214"/>
                  </a:lnTo>
                  <a:cubicBezTo>
                    <a:pt x="539832" y="2770989"/>
                    <a:pt x="614841" y="2427764"/>
                    <a:pt x="689850" y="2084539"/>
                  </a:cubicBezTo>
                  <a:lnTo>
                    <a:pt x="765019" y="2081685"/>
                  </a:lnTo>
                  <a:cubicBezTo>
                    <a:pt x="764781" y="2082320"/>
                    <a:pt x="764344" y="2082716"/>
                    <a:pt x="764185" y="2083310"/>
                  </a:cubicBezTo>
                  <a:close/>
                  <a:moveTo>
                    <a:pt x="578527" y="2092305"/>
                  </a:moveTo>
                  <a:cubicBezTo>
                    <a:pt x="578726" y="2091037"/>
                    <a:pt x="578408" y="2089928"/>
                    <a:pt x="578368" y="2088778"/>
                  </a:cubicBezTo>
                  <a:lnTo>
                    <a:pt x="647583" y="2086123"/>
                  </a:lnTo>
                  <a:cubicBezTo>
                    <a:pt x="562851" y="2473688"/>
                    <a:pt x="478157" y="2861174"/>
                    <a:pt x="393464" y="3248699"/>
                  </a:cubicBezTo>
                  <a:lnTo>
                    <a:pt x="578527" y="2092305"/>
                  </a:lnTo>
                  <a:close/>
                  <a:moveTo>
                    <a:pt x="353856" y="3496271"/>
                  </a:moveTo>
                  <a:lnTo>
                    <a:pt x="354491" y="3492189"/>
                  </a:lnTo>
                  <a:cubicBezTo>
                    <a:pt x="354650" y="3492308"/>
                    <a:pt x="354809" y="3492348"/>
                    <a:pt x="354967" y="3492428"/>
                  </a:cubicBezTo>
                  <a:lnTo>
                    <a:pt x="353856" y="3496271"/>
                  </a:lnTo>
                  <a:close/>
                  <a:moveTo>
                    <a:pt x="49175" y="1968123"/>
                  </a:moveTo>
                  <a:cubicBezTo>
                    <a:pt x="52945" y="1964952"/>
                    <a:pt x="69892" y="1961307"/>
                    <a:pt x="92236" y="1956473"/>
                  </a:cubicBezTo>
                  <a:cubicBezTo>
                    <a:pt x="125970" y="1949222"/>
                    <a:pt x="164546" y="1945537"/>
                    <a:pt x="211298" y="1944744"/>
                  </a:cubicBezTo>
                  <a:cubicBezTo>
                    <a:pt x="214434" y="1951996"/>
                    <a:pt x="221657" y="1957107"/>
                    <a:pt x="230110" y="1957107"/>
                  </a:cubicBezTo>
                  <a:cubicBezTo>
                    <a:pt x="238524" y="1957107"/>
                    <a:pt x="245747" y="1951996"/>
                    <a:pt x="248882" y="1944744"/>
                  </a:cubicBezTo>
                  <a:cubicBezTo>
                    <a:pt x="269996" y="1945022"/>
                    <a:pt x="291189" y="1945418"/>
                    <a:pt x="312263" y="1946052"/>
                  </a:cubicBezTo>
                  <a:cubicBezTo>
                    <a:pt x="349292" y="1947241"/>
                    <a:pt x="386201" y="1948350"/>
                    <a:pt x="422039" y="1947439"/>
                  </a:cubicBezTo>
                  <a:cubicBezTo>
                    <a:pt x="653695" y="1941455"/>
                    <a:pt x="885470" y="1935988"/>
                    <a:pt x="1117166" y="1930599"/>
                  </a:cubicBezTo>
                  <a:lnTo>
                    <a:pt x="1840829" y="1913362"/>
                  </a:lnTo>
                  <a:cubicBezTo>
                    <a:pt x="1875714" y="1912530"/>
                    <a:pt x="1910718" y="1908329"/>
                    <a:pt x="1944572" y="1904248"/>
                  </a:cubicBezTo>
                  <a:cubicBezTo>
                    <a:pt x="1993348" y="1898384"/>
                    <a:pt x="2043354" y="1892242"/>
                    <a:pt x="2092170" y="1896878"/>
                  </a:cubicBezTo>
                  <a:cubicBezTo>
                    <a:pt x="2141581" y="1901396"/>
                    <a:pt x="2162893" y="1908964"/>
                    <a:pt x="2172061" y="1933531"/>
                  </a:cubicBezTo>
                  <a:cubicBezTo>
                    <a:pt x="1462011" y="1951837"/>
                    <a:pt x="751962" y="1970104"/>
                    <a:pt x="41912" y="1988371"/>
                  </a:cubicBezTo>
                  <a:cubicBezTo>
                    <a:pt x="43460" y="1978742"/>
                    <a:pt x="45841" y="1970936"/>
                    <a:pt x="49175" y="1968123"/>
                  </a:cubicBezTo>
                  <a:close/>
                  <a:moveTo>
                    <a:pt x="244557" y="317694"/>
                  </a:moveTo>
                  <a:cubicBezTo>
                    <a:pt x="508915" y="317021"/>
                    <a:pt x="772798" y="298080"/>
                    <a:pt x="1029695" y="278427"/>
                  </a:cubicBezTo>
                  <a:lnTo>
                    <a:pt x="1029854" y="278427"/>
                  </a:lnTo>
                  <a:cubicBezTo>
                    <a:pt x="1051483" y="276762"/>
                    <a:pt x="1073470" y="275138"/>
                    <a:pt x="1095021" y="273513"/>
                  </a:cubicBezTo>
                  <a:cubicBezTo>
                    <a:pt x="1253850" y="261229"/>
                    <a:pt x="1418157" y="248589"/>
                    <a:pt x="1581312" y="239991"/>
                  </a:cubicBezTo>
                  <a:cubicBezTo>
                    <a:pt x="1703510" y="233532"/>
                    <a:pt x="1841543" y="226281"/>
                    <a:pt x="1961042" y="275098"/>
                  </a:cubicBezTo>
                  <a:cubicBezTo>
                    <a:pt x="1962987" y="519421"/>
                    <a:pt x="1967194" y="707041"/>
                    <a:pt x="1974536" y="881943"/>
                  </a:cubicBezTo>
                  <a:cubicBezTo>
                    <a:pt x="1976679" y="931434"/>
                    <a:pt x="1980013" y="981796"/>
                    <a:pt x="1983387" y="1032515"/>
                  </a:cubicBezTo>
                  <a:cubicBezTo>
                    <a:pt x="1993149" y="1178689"/>
                    <a:pt x="2003230" y="1329855"/>
                    <a:pt x="1982632" y="1471433"/>
                  </a:cubicBezTo>
                  <a:cubicBezTo>
                    <a:pt x="1963900" y="1600846"/>
                    <a:pt x="1963304" y="1726454"/>
                    <a:pt x="1963265" y="1860900"/>
                  </a:cubicBezTo>
                  <a:cubicBezTo>
                    <a:pt x="1955407" y="1861771"/>
                    <a:pt x="1947509" y="1862643"/>
                    <a:pt x="1939690" y="1863594"/>
                  </a:cubicBezTo>
                  <a:cubicBezTo>
                    <a:pt x="1906829" y="1867556"/>
                    <a:pt x="1872817" y="1871598"/>
                    <a:pt x="1839876" y="1872390"/>
                  </a:cubicBezTo>
                  <a:lnTo>
                    <a:pt x="1116174" y="1889667"/>
                  </a:lnTo>
                  <a:cubicBezTo>
                    <a:pt x="884478" y="1895095"/>
                    <a:pt x="652703" y="1900484"/>
                    <a:pt x="420968" y="1906467"/>
                  </a:cubicBezTo>
                  <a:cubicBezTo>
                    <a:pt x="385725" y="1907418"/>
                    <a:pt x="349768" y="1906230"/>
                    <a:pt x="313534" y="1905160"/>
                  </a:cubicBezTo>
                  <a:cubicBezTo>
                    <a:pt x="292618" y="1904486"/>
                    <a:pt x="271584" y="1904130"/>
                    <a:pt x="250589" y="1903852"/>
                  </a:cubicBezTo>
                  <a:lnTo>
                    <a:pt x="250391" y="1308181"/>
                  </a:lnTo>
                  <a:cubicBezTo>
                    <a:pt x="250391" y="1284961"/>
                    <a:pt x="249081" y="1222632"/>
                    <a:pt x="247374" y="1139540"/>
                  </a:cubicBezTo>
                  <a:cubicBezTo>
                    <a:pt x="242651" y="915228"/>
                    <a:pt x="231976" y="404709"/>
                    <a:pt x="244557" y="317694"/>
                  </a:cubicBezTo>
                  <a:close/>
                  <a:moveTo>
                    <a:pt x="1059342" y="61444"/>
                  </a:moveTo>
                  <a:cubicBezTo>
                    <a:pt x="1061604" y="57997"/>
                    <a:pt x="1064580" y="55699"/>
                    <a:pt x="1067517" y="53321"/>
                  </a:cubicBezTo>
                  <a:cubicBezTo>
                    <a:pt x="1066525" y="113787"/>
                    <a:pt x="1065533" y="174254"/>
                    <a:pt x="1064541" y="234721"/>
                  </a:cubicBezTo>
                  <a:cubicBezTo>
                    <a:pt x="1059580" y="235077"/>
                    <a:pt x="1054658" y="235434"/>
                    <a:pt x="1049737" y="235830"/>
                  </a:cubicBezTo>
                  <a:cubicBezTo>
                    <a:pt x="1049578" y="230481"/>
                    <a:pt x="1049420" y="225092"/>
                    <a:pt x="1049181" y="219069"/>
                  </a:cubicBezTo>
                  <a:cubicBezTo>
                    <a:pt x="1047396" y="172075"/>
                    <a:pt x="1044141" y="84584"/>
                    <a:pt x="1059342" y="61444"/>
                  </a:cubicBezTo>
                  <a:close/>
                  <a:moveTo>
                    <a:pt x="1108752" y="41355"/>
                  </a:moveTo>
                  <a:cubicBezTo>
                    <a:pt x="1129985" y="42504"/>
                    <a:pt x="1149472" y="51538"/>
                    <a:pt x="1157886" y="64891"/>
                  </a:cubicBezTo>
                  <a:cubicBezTo>
                    <a:pt x="1170665" y="85060"/>
                    <a:pt x="1164117" y="127854"/>
                    <a:pt x="1158838" y="162208"/>
                  </a:cubicBezTo>
                  <a:cubicBezTo>
                    <a:pt x="1155901" y="181426"/>
                    <a:pt x="1153084" y="199613"/>
                    <a:pt x="1153084" y="214988"/>
                  </a:cubicBezTo>
                  <a:cubicBezTo>
                    <a:pt x="1153084" y="219862"/>
                    <a:pt x="1155028" y="224181"/>
                    <a:pt x="1157886" y="227707"/>
                  </a:cubicBezTo>
                  <a:cubicBezTo>
                    <a:pt x="1140542" y="229015"/>
                    <a:pt x="1123000" y="230323"/>
                    <a:pt x="1105617" y="231630"/>
                  </a:cubicBezTo>
                  <a:cubicBezTo>
                    <a:pt x="1106649" y="168191"/>
                    <a:pt x="1107721" y="104793"/>
                    <a:pt x="1108752" y="41355"/>
                  </a:cubicBezTo>
                  <a:close/>
                  <a:moveTo>
                    <a:pt x="1808126" y="3705011"/>
                  </a:moveTo>
                  <a:cubicBezTo>
                    <a:pt x="1666918" y="3726012"/>
                    <a:pt x="1880437" y="3697799"/>
                    <a:pt x="1849798" y="3700533"/>
                  </a:cubicBezTo>
                  <a:lnTo>
                    <a:pt x="1631239" y="2048996"/>
                  </a:lnTo>
                  <a:lnTo>
                    <a:pt x="1662830" y="2047807"/>
                  </a:lnTo>
                  <a:lnTo>
                    <a:pt x="1720297" y="2045905"/>
                  </a:lnTo>
                  <a:cubicBezTo>
                    <a:pt x="1826859" y="2042418"/>
                    <a:pt x="1933499" y="2039209"/>
                    <a:pt x="2040060" y="2034850"/>
                  </a:cubicBezTo>
                  <a:cubicBezTo>
                    <a:pt x="2103917" y="2032234"/>
                    <a:pt x="2208296" y="2047450"/>
                    <a:pt x="2217424" y="1969034"/>
                  </a:cubicBezTo>
                  <a:cubicBezTo>
                    <a:pt x="2227822" y="1960594"/>
                    <a:pt x="2227425" y="1942605"/>
                    <a:pt x="2216074" y="1935670"/>
                  </a:cubicBezTo>
                  <a:cubicBezTo>
                    <a:pt x="2204763" y="1881227"/>
                    <a:pt x="2151027" y="1861137"/>
                    <a:pt x="2095940" y="1856065"/>
                  </a:cubicBezTo>
                  <a:cubicBezTo>
                    <a:pt x="2065381" y="1853252"/>
                    <a:pt x="2034703" y="1854401"/>
                    <a:pt x="2004302" y="1856898"/>
                  </a:cubicBezTo>
                  <a:cubicBezTo>
                    <a:pt x="2004342" y="1726851"/>
                    <a:pt x="2004976" y="1603302"/>
                    <a:pt x="2023272" y="1477337"/>
                  </a:cubicBezTo>
                  <a:cubicBezTo>
                    <a:pt x="2044465" y="1331441"/>
                    <a:pt x="2034226" y="1178094"/>
                    <a:pt x="2024344" y="1029781"/>
                  </a:cubicBezTo>
                  <a:cubicBezTo>
                    <a:pt x="2020970" y="979419"/>
                    <a:pt x="2017597" y="929413"/>
                    <a:pt x="2015573" y="880200"/>
                  </a:cubicBezTo>
                  <a:cubicBezTo>
                    <a:pt x="2008032" y="702643"/>
                    <a:pt x="2003826" y="511773"/>
                    <a:pt x="2001960" y="261388"/>
                  </a:cubicBezTo>
                  <a:cubicBezTo>
                    <a:pt x="2001881" y="253384"/>
                    <a:pt x="1997118" y="246133"/>
                    <a:pt x="1989816" y="242844"/>
                  </a:cubicBezTo>
                  <a:cubicBezTo>
                    <a:pt x="1858569" y="184398"/>
                    <a:pt x="1710217" y="192244"/>
                    <a:pt x="1579169" y="199059"/>
                  </a:cubicBezTo>
                  <a:cubicBezTo>
                    <a:pt x="1449034" y="205953"/>
                    <a:pt x="1319017" y="215464"/>
                    <a:pt x="1190985" y="225211"/>
                  </a:cubicBezTo>
                  <a:cubicBezTo>
                    <a:pt x="1192771" y="222160"/>
                    <a:pt x="1194120" y="218792"/>
                    <a:pt x="1194120" y="214988"/>
                  </a:cubicBezTo>
                  <a:cubicBezTo>
                    <a:pt x="1194120" y="202704"/>
                    <a:pt x="1196660" y="186062"/>
                    <a:pt x="1199399" y="168390"/>
                  </a:cubicBezTo>
                  <a:cubicBezTo>
                    <a:pt x="1206027" y="125160"/>
                    <a:pt x="1213567" y="76144"/>
                    <a:pt x="1192572" y="43019"/>
                  </a:cubicBezTo>
                  <a:cubicBezTo>
                    <a:pt x="1176261" y="17223"/>
                    <a:pt x="1142130" y="344"/>
                    <a:pt x="1104427" y="-13"/>
                  </a:cubicBezTo>
                  <a:cubicBezTo>
                    <a:pt x="1070256" y="-13"/>
                    <a:pt x="1041323" y="14172"/>
                    <a:pt x="1025052" y="38977"/>
                  </a:cubicBezTo>
                  <a:cubicBezTo>
                    <a:pt x="1004335" y="70479"/>
                    <a:pt x="1005168" y="139860"/>
                    <a:pt x="1008184" y="220575"/>
                  </a:cubicBezTo>
                  <a:cubicBezTo>
                    <a:pt x="1008422" y="227153"/>
                    <a:pt x="1008661" y="233215"/>
                    <a:pt x="1008819" y="238921"/>
                  </a:cubicBezTo>
                  <a:cubicBezTo>
                    <a:pt x="753589" y="258376"/>
                    <a:pt x="491691" y="276723"/>
                    <a:pt x="229793" y="276723"/>
                  </a:cubicBezTo>
                  <a:cubicBezTo>
                    <a:pt x="224356" y="276802"/>
                    <a:pt x="218005" y="279655"/>
                    <a:pt x="214195" y="283577"/>
                  </a:cubicBezTo>
                  <a:cubicBezTo>
                    <a:pt x="198956" y="299388"/>
                    <a:pt x="190145" y="367541"/>
                    <a:pt x="206337" y="1140372"/>
                  </a:cubicBezTo>
                  <a:cubicBezTo>
                    <a:pt x="208044" y="1223068"/>
                    <a:pt x="209393" y="1285120"/>
                    <a:pt x="209393" y="1308181"/>
                  </a:cubicBezTo>
                  <a:lnTo>
                    <a:pt x="209552" y="1903812"/>
                  </a:lnTo>
                  <a:cubicBezTo>
                    <a:pt x="153275" y="1904843"/>
                    <a:pt x="55803" y="1885982"/>
                    <a:pt x="22306" y="1932303"/>
                  </a:cubicBezTo>
                  <a:cubicBezTo>
                    <a:pt x="-633" y="1964041"/>
                    <a:pt x="-9801" y="2044598"/>
                    <a:pt x="13893" y="2076931"/>
                  </a:cubicBezTo>
                  <a:cubicBezTo>
                    <a:pt x="47032" y="2122142"/>
                    <a:pt x="534910" y="2105143"/>
                    <a:pt x="537292" y="2090324"/>
                  </a:cubicBezTo>
                  <a:cubicBezTo>
                    <a:pt x="537252" y="2090522"/>
                    <a:pt x="261106" y="3816197"/>
                    <a:pt x="261106" y="3816197"/>
                  </a:cubicBezTo>
                  <a:cubicBezTo>
                    <a:pt x="259399" y="3826895"/>
                    <a:pt x="266305" y="3837039"/>
                    <a:pt x="276902" y="3839377"/>
                  </a:cubicBezTo>
                  <a:cubicBezTo>
                    <a:pt x="278410" y="3839733"/>
                    <a:pt x="279879" y="3839892"/>
                    <a:pt x="281386" y="3839892"/>
                  </a:cubicBezTo>
                  <a:cubicBezTo>
                    <a:pt x="290356" y="3839892"/>
                    <a:pt x="298492" y="3834067"/>
                    <a:pt x="301072" y="3825113"/>
                  </a:cubicBezTo>
                  <a:lnTo>
                    <a:pt x="508161" y="3112035"/>
                  </a:lnTo>
                  <a:cubicBezTo>
                    <a:pt x="529037" y="3040196"/>
                    <a:pt x="554278" y="2968872"/>
                    <a:pt x="578646" y="2899886"/>
                  </a:cubicBezTo>
                  <a:cubicBezTo>
                    <a:pt x="608888" y="2814496"/>
                    <a:pt x="640122" y="2726214"/>
                    <a:pt x="663498" y="2635791"/>
                  </a:cubicBezTo>
                  <a:cubicBezTo>
                    <a:pt x="678857" y="2576355"/>
                    <a:pt x="693661" y="2516799"/>
                    <a:pt x="708504" y="2457165"/>
                  </a:cubicBezTo>
                  <a:cubicBezTo>
                    <a:pt x="738150" y="2337896"/>
                    <a:pt x="768789" y="2214546"/>
                    <a:pt x="803595" y="2094722"/>
                  </a:cubicBezTo>
                  <a:cubicBezTo>
                    <a:pt x="805024" y="2089729"/>
                    <a:pt x="804309" y="2084658"/>
                    <a:pt x="802246" y="2080299"/>
                  </a:cubicBezTo>
                  <a:lnTo>
                    <a:pt x="1010724" y="2072454"/>
                  </a:lnTo>
                  <a:lnTo>
                    <a:pt x="1090377" y="3145161"/>
                  </a:lnTo>
                  <a:cubicBezTo>
                    <a:pt x="1091171" y="3155859"/>
                    <a:pt x="1100101" y="3164101"/>
                    <a:pt x="1111015" y="3164101"/>
                  </a:cubicBezTo>
                  <a:cubicBezTo>
                    <a:pt x="1121810" y="3164061"/>
                    <a:pt x="1130700" y="3155622"/>
                    <a:pt x="1131335" y="3144844"/>
                  </a:cubicBezTo>
                  <a:lnTo>
                    <a:pt x="1193327" y="2065519"/>
                  </a:lnTo>
                  <a:lnTo>
                    <a:pt x="1372476" y="2058783"/>
                  </a:lnTo>
                  <a:cubicBezTo>
                    <a:pt x="1445065" y="2333894"/>
                    <a:pt x="1514954" y="2619664"/>
                    <a:pt x="1580082" y="2908762"/>
                  </a:cubicBezTo>
                  <a:cubicBezTo>
                    <a:pt x="1615205" y="3064525"/>
                    <a:pt x="1663941" y="3222507"/>
                    <a:pt x="1711090" y="3375337"/>
                  </a:cubicBezTo>
                  <a:cubicBezTo>
                    <a:pt x="1744507" y="3483432"/>
                    <a:pt x="1778837" y="3595173"/>
                    <a:pt x="1808126" y="3705011"/>
                  </a:cubicBezTo>
                  <a:close/>
                </a:path>
              </a:pathLst>
            </a:custGeom>
            <a:grpFill/>
            <a:ln w="39688" cap="flat">
              <a:noFill/>
              <a:prstDash val="solid"/>
              <a:round/>
            </a:ln>
          </p:spPr>
          <p:txBody>
            <a:bodyPr rtlCol="0" anchor="ctr"/>
            <a:lstStyle/>
            <a:p>
              <a:endParaRPr lang="x-none"/>
            </a:p>
          </p:txBody>
        </p:sp>
      </p:grpSp>
      <p:grpSp>
        <p:nvGrpSpPr>
          <p:cNvPr id="189" name="Graphic 43">
            <a:extLst>
              <a:ext uri="{FF2B5EF4-FFF2-40B4-BE49-F238E27FC236}">
                <a16:creationId xmlns:a16="http://schemas.microsoft.com/office/drawing/2014/main" xmlns="" id="{5E303144-502D-BC48-8940-6886C37B23E5}"/>
              </a:ext>
            </a:extLst>
          </p:cNvPr>
          <p:cNvGrpSpPr/>
          <p:nvPr/>
        </p:nvGrpSpPr>
        <p:grpSpPr>
          <a:xfrm rot="4237422" flipH="1">
            <a:off x="4330861" y="938319"/>
            <a:ext cx="1100728" cy="1159062"/>
            <a:chOff x="5270499" y="2952750"/>
            <a:chExt cx="1652160" cy="946643"/>
          </a:xfrm>
          <a:solidFill>
            <a:schemeClr val="tx1">
              <a:lumMod val="75000"/>
              <a:lumOff val="25000"/>
            </a:schemeClr>
          </a:solidFill>
        </p:grpSpPr>
        <p:sp>
          <p:nvSpPr>
            <p:cNvPr id="190" name="Freeform 189">
              <a:extLst>
                <a:ext uri="{FF2B5EF4-FFF2-40B4-BE49-F238E27FC236}">
                  <a16:creationId xmlns:a16="http://schemas.microsoft.com/office/drawing/2014/main" xmlns="" id="{AC647395-3DE4-6C41-ACA5-10A10F8AC543}"/>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x-none">
                <a:solidFill>
                  <a:schemeClr val="tx1">
                    <a:lumMod val="75000"/>
                    <a:lumOff val="25000"/>
                  </a:schemeClr>
                </a:solidFill>
              </a:endParaRPr>
            </a:p>
          </p:txBody>
        </p:sp>
        <p:sp>
          <p:nvSpPr>
            <p:cNvPr id="191" name="Freeform 190">
              <a:extLst>
                <a:ext uri="{FF2B5EF4-FFF2-40B4-BE49-F238E27FC236}">
                  <a16:creationId xmlns:a16="http://schemas.microsoft.com/office/drawing/2014/main" xmlns="" id="{DDB3EDC6-0928-174F-ACED-14A2C13463D3}"/>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x-none">
                <a:solidFill>
                  <a:schemeClr val="tx1">
                    <a:lumMod val="75000"/>
                    <a:lumOff val="25000"/>
                  </a:schemeClr>
                </a:solidFill>
              </a:endParaRPr>
            </a:p>
          </p:txBody>
        </p:sp>
      </p:grpSp>
      <p:grpSp>
        <p:nvGrpSpPr>
          <p:cNvPr id="192" name="Graphic 43">
            <a:extLst>
              <a:ext uri="{FF2B5EF4-FFF2-40B4-BE49-F238E27FC236}">
                <a16:creationId xmlns:a16="http://schemas.microsoft.com/office/drawing/2014/main" xmlns="" id="{5E303144-502D-BC48-8940-6886C37B23E5}"/>
              </a:ext>
            </a:extLst>
          </p:cNvPr>
          <p:cNvGrpSpPr/>
          <p:nvPr/>
        </p:nvGrpSpPr>
        <p:grpSpPr>
          <a:xfrm rot="7939946" flipH="1" flipV="1">
            <a:off x="7376086" y="799706"/>
            <a:ext cx="1642993" cy="946944"/>
            <a:chOff x="5270499" y="2952750"/>
            <a:chExt cx="1652160" cy="946643"/>
          </a:xfrm>
          <a:solidFill>
            <a:schemeClr val="tx1">
              <a:lumMod val="75000"/>
              <a:lumOff val="25000"/>
            </a:schemeClr>
          </a:solidFill>
        </p:grpSpPr>
        <p:sp>
          <p:nvSpPr>
            <p:cNvPr id="193" name="Freeform 192">
              <a:extLst>
                <a:ext uri="{FF2B5EF4-FFF2-40B4-BE49-F238E27FC236}">
                  <a16:creationId xmlns:a16="http://schemas.microsoft.com/office/drawing/2014/main" xmlns="" id="{AC647395-3DE4-6C41-ACA5-10A10F8AC543}"/>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x-none">
                <a:solidFill>
                  <a:schemeClr val="tx1">
                    <a:lumMod val="75000"/>
                    <a:lumOff val="25000"/>
                  </a:schemeClr>
                </a:solidFill>
              </a:endParaRPr>
            </a:p>
          </p:txBody>
        </p:sp>
        <p:sp>
          <p:nvSpPr>
            <p:cNvPr id="194" name="Freeform 193">
              <a:extLst>
                <a:ext uri="{FF2B5EF4-FFF2-40B4-BE49-F238E27FC236}">
                  <a16:creationId xmlns:a16="http://schemas.microsoft.com/office/drawing/2014/main" xmlns="" id="{DDB3EDC6-0928-174F-ACED-14A2C13463D3}"/>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x-none">
                <a:solidFill>
                  <a:schemeClr val="tx1">
                    <a:lumMod val="75000"/>
                    <a:lumOff val="25000"/>
                  </a:schemeClr>
                </a:solidFill>
              </a:endParaRPr>
            </a:p>
          </p:txBody>
        </p:sp>
      </p:grpSp>
      <p:grpSp>
        <p:nvGrpSpPr>
          <p:cNvPr id="195" name="Graphic 43">
            <a:extLst>
              <a:ext uri="{FF2B5EF4-FFF2-40B4-BE49-F238E27FC236}">
                <a16:creationId xmlns:a16="http://schemas.microsoft.com/office/drawing/2014/main" xmlns="" id="{5E303144-502D-BC48-8940-6886C37B23E5}"/>
              </a:ext>
            </a:extLst>
          </p:cNvPr>
          <p:cNvGrpSpPr/>
          <p:nvPr/>
        </p:nvGrpSpPr>
        <p:grpSpPr>
          <a:xfrm rot="417027">
            <a:off x="7625114" y="3066668"/>
            <a:ext cx="1350152" cy="460271"/>
            <a:chOff x="5270499" y="2952750"/>
            <a:chExt cx="1652160" cy="946643"/>
          </a:xfrm>
          <a:solidFill>
            <a:schemeClr val="tx1">
              <a:lumMod val="75000"/>
              <a:lumOff val="25000"/>
            </a:schemeClr>
          </a:solidFill>
        </p:grpSpPr>
        <p:sp>
          <p:nvSpPr>
            <p:cNvPr id="196" name="Freeform 195">
              <a:extLst>
                <a:ext uri="{FF2B5EF4-FFF2-40B4-BE49-F238E27FC236}">
                  <a16:creationId xmlns:a16="http://schemas.microsoft.com/office/drawing/2014/main" xmlns="" id="{AC647395-3DE4-6C41-ACA5-10A10F8AC543}"/>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x-none">
                <a:solidFill>
                  <a:schemeClr val="tx1">
                    <a:lumMod val="75000"/>
                    <a:lumOff val="25000"/>
                  </a:schemeClr>
                </a:solidFill>
              </a:endParaRPr>
            </a:p>
          </p:txBody>
        </p:sp>
        <p:sp>
          <p:nvSpPr>
            <p:cNvPr id="197" name="Freeform 196">
              <a:extLst>
                <a:ext uri="{FF2B5EF4-FFF2-40B4-BE49-F238E27FC236}">
                  <a16:creationId xmlns:a16="http://schemas.microsoft.com/office/drawing/2014/main" xmlns="" id="{DDB3EDC6-0928-174F-ACED-14A2C13463D3}"/>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x-none">
                <a:solidFill>
                  <a:schemeClr val="tx1">
                    <a:lumMod val="75000"/>
                    <a:lumOff val="25000"/>
                  </a:schemeClr>
                </a:solidFill>
              </a:endParaRPr>
            </a:p>
          </p:txBody>
        </p:sp>
      </p:grpSp>
      <p:pic>
        <p:nvPicPr>
          <p:cNvPr id="198" name="Picture 197" descr="Understanding Your Water Bill | US EPA">
            <a:extLst>
              <a:ext uri="{FF2B5EF4-FFF2-40B4-BE49-F238E27FC236}">
                <a16:creationId xmlns:a16="http://schemas.microsoft.com/office/drawing/2014/main" xmlns="" id="{55A4C910-93A8-6BBE-D9C8-0D78F3004EBB}"/>
              </a:ext>
            </a:extLst>
          </p:cNvPr>
          <p:cNvPicPr>
            <a:picLocks noChangeAspect="1"/>
          </p:cNvPicPr>
          <p:nvPr/>
        </p:nvPicPr>
        <p:blipFill>
          <a:blip r:embed="rId3"/>
          <a:stretch>
            <a:fillRect/>
          </a:stretch>
        </p:blipFill>
        <p:spPr>
          <a:xfrm>
            <a:off x="2624622" y="3987798"/>
            <a:ext cx="2091883" cy="14539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9" name="Picture 198" descr="Air quality: Canadian wildfire smoke blankets the U.S.">
            <a:extLst>
              <a:ext uri="{FF2B5EF4-FFF2-40B4-BE49-F238E27FC236}">
                <a16:creationId xmlns:a16="http://schemas.microsoft.com/office/drawing/2014/main" xmlns="" id="{691D3BE5-38D1-F034-6EB1-E18740A969AB}"/>
              </a:ext>
            </a:extLst>
          </p:cNvPr>
          <p:cNvPicPr>
            <a:picLocks noChangeAspect="1"/>
          </p:cNvPicPr>
          <p:nvPr/>
        </p:nvPicPr>
        <p:blipFill>
          <a:blip r:embed="rId4"/>
          <a:stretch>
            <a:fillRect/>
          </a:stretch>
        </p:blipFill>
        <p:spPr>
          <a:xfrm rot="21540000">
            <a:off x="9962749" y="175174"/>
            <a:ext cx="1682668" cy="13937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0" name="Picture 199" descr="Check Out This Graph Showing New York City's 3-Decade Murder Rate Decline |  Viewing NYC">
            <a:extLst>
              <a:ext uri="{FF2B5EF4-FFF2-40B4-BE49-F238E27FC236}">
                <a16:creationId xmlns:a16="http://schemas.microsoft.com/office/drawing/2014/main" xmlns="" id="{5A062235-8E91-75CF-0C9C-E3EACE4DD861}"/>
              </a:ext>
            </a:extLst>
          </p:cNvPr>
          <p:cNvPicPr>
            <a:picLocks noChangeAspect="1"/>
          </p:cNvPicPr>
          <p:nvPr/>
        </p:nvPicPr>
        <p:blipFill>
          <a:blip r:embed="rId5"/>
          <a:stretch>
            <a:fillRect/>
          </a:stretch>
        </p:blipFill>
        <p:spPr>
          <a:xfrm>
            <a:off x="6008602" y="5364308"/>
            <a:ext cx="1866646" cy="12778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4529125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down)">
                                      <p:cBhvr>
                                        <p:cTn id="7" dur="580">
                                          <p:stCondLst>
                                            <p:cond delay="0"/>
                                          </p:stCondLst>
                                        </p:cTn>
                                        <p:tgtEl>
                                          <p:spTgt spid="78"/>
                                        </p:tgtEl>
                                      </p:cBhvr>
                                    </p:animEffect>
                                    <p:anim calcmode="lin" valueType="num">
                                      <p:cBhvr>
                                        <p:cTn id="8" dur="1822" tmFilter="0,0; 0.14,0.36; 0.43,0.73; 0.71,0.91; 1.0,1.0">
                                          <p:stCondLst>
                                            <p:cond delay="0"/>
                                          </p:stCondLst>
                                        </p:cTn>
                                        <p:tgtEl>
                                          <p:spTgt spid="7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8"/>
                                        </p:tgtEl>
                                        <p:attrNameLst>
                                          <p:attrName>ppt_y</p:attrName>
                                        </p:attrNameLst>
                                      </p:cBhvr>
                                      <p:tavLst>
                                        <p:tav tm="0" fmla="#ppt_y-sin(pi*$)/81">
                                          <p:val>
                                            <p:fltVal val="0"/>
                                          </p:val>
                                        </p:tav>
                                        <p:tav tm="100000">
                                          <p:val>
                                            <p:fltVal val="1"/>
                                          </p:val>
                                        </p:tav>
                                      </p:tavLst>
                                    </p:anim>
                                    <p:animScale>
                                      <p:cBhvr>
                                        <p:cTn id="13" dur="26">
                                          <p:stCondLst>
                                            <p:cond delay="650"/>
                                          </p:stCondLst>
                                        </p:cTn>
                                        <p:tgtEl>
                                          <p:spTgt spid="78"/>
                                        </p:tgtEl>
                                      </p:cBhvr>
                                      <p:to x="100000" y="60000"/>
                                    </p:animScale>
                                    <p:animScale>
                                      <p:cBhvr>
                                        <p:cTn id="14" dur="166" decel="50000">
                                          <p:stCondLst>
                                            <p:cond delay="676"/>
                                          </p:stCondLst>
                                        </p:cTn>
                                        <p:tgtEl>
                                          <p:spTgt spid="78"/>
                                        </p:tgtEl>
                                      </p:cBhvr>
                                      <p:to x="100000" y="100000"/>
                                    </p:animScale>
                                    <p:animScale>
                                      <p:cBhvr>
                                        <p:cTn id="15" dur="26">
                                          <p:stCondLst>
                                            <p:cond delay="1312"/>
                                          </p:stCondLst>
                                        </p:cTn>
                                        <p:tgtEl>
                                          <p:spTgt spid="78"/>
                                        </p:tgtEl>
                                      </p:cBhvr>
                                      <p:to x="100000" y="80000"/>
                                    </p:animScale>
                                    <p:animScale>
                                      <p:cBhvr>
                                        <p:cTn id="16" dur="166" decel="50000">
                                          <p:stCondLst>
                                            <p:cond delay="1338"/>
                                          </p:stCondLst>
                                        </p:cTn>
                                        <p:tgtEl>
                                          <p:spTgt spid="78"/>
                                        </p:tgtEl>
                                      </p:cBhvr>
                                      <p:to x="100000" y="100000"/>
                                    </p:animScale>
                                    <p:animScale>
                                      <p:cBhvr>
                                        <p:cTn id="17" dur="26">
                                          <p:stCondLst>
                                            <p:cond delay="1642"/>
                                          </p:stCondLst>
                                        </p:cTn>
                                        <p:tgtEl>
                                          <p:spTgt spid="78"/>
                                        </p:tgtEl>
                                      </p:cBhvr>
                                      <p:to x="100000" y="90000"/>
                                    </p:animScale>
                                    <p:animScale>
                                      <p:cBhvr>
                                        <p:cTn id="18" dur="166" decel="50000">
                                          <p:stCondLst>
                                            <p:cond delay="1668"/>
                                          </p:stCondLst>
                                        </p:cTn>
                                        <p:tgtEl>
                                          <p:spTgt spid="78"/>
                                        </p:tgtEl>
                                      </p:cBhvr>
                                      <p:to x="100000" y="100000"/>
                                    </p:animScale>
                                    <p:animScale>
                                      <p:cBhvr>
                                        <p:cTn id="19" dur="26">
                                          <p:stCondLst>
                                            <p:cond delay="1808"/>
                                          </p:stCondLst>
                                        </p:cTn>
                                        <p:tgtEl>
                                          <p:spTgt spid="78"/>
                                        </p:tgtEl>
                                      </p:cBhvr>
                                      <p:to x="100000" y="95000"/>
                                    </p:animScale>
                                    <p:animScale>
                                      <p:cBhvr>
                                        <p:cTn id="20" dur="166" decel="50000">
                                          <p:stCondLst>
                                            <p:cond delay="1834"/>
                                          </p:stCondLst>
                                        </p:cTn>
                                        <p:tgtEl>
                                          <p:spTgt spid="78"/>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96"/>
                                        </p:tgtEl>
                                        <p:attrNameLst>
                                          <p:attrName>style.visibility</p:attrName>
                                        </p:attrNameLst>
                                      </p:cBhvr>
                                      <p:to>
                                        <p:strVal val="visible"/>
                                      </p:to>
                                    </p:set>
                                    <p:animEffect transition="in" filter="wipe(down)">
                                      <p:cBhvr>
                                        <p:cTn id="23" dur="580">
                                          <p:stCondLst>
                                            <p:cond delay="0"/>
                                          </p:stCondLst>
                                        </p:cTn>
                                        <p:tgtEl>
                                          <p:spTgt spid="96"/>
                                        </p:tgtEl>
                                      </p:cBhvr>
                                    </p:animEffect>
                                    <p:anim calcmode="lin" valueType="num">
                                      <p:cBhvr>
                                        <p:cTn id="24" dur="1822" tmFilter="0,0; 0.14,0.36; 0.43,0.73; 0.71,0.91; 1.0,1.0">
                                          <p:stCondLst>
                                            <p:cond delay="0"/>
                                          </p:stCondLst>
                                        </p:cTn>
                                        <p:tgtEl>
                                          <p:spTgt spid="96"/>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96"/>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96"/>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96"/>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96"/>
                                        </p:tgtEl>
                                        <p:attrNameLst>
                                          <p:attrName>ppt_y</p:attrName>
                                        </p:attrNameLst>
                                      </p:cBhvr>
                                      <p:tavLst>
                                        <p:tav tm="0" fmla="#ppt_y-sin(pi*$)/81">
                                          <p:val>
                                            <p:fltVal val="0"/>
                                          </p:val>
                                        </p:tav>
                                        <p:tav tm="100000">
                                          <p:val>
                                            <p:fltVal val="1"/>
                                          </p:val>
                                        </p:tav>
                                      </p:tavLst>
                                    </p:anim>
                                    <p:animScale>
                                      <p:cBhvr>
                                        <p:cTn id="29" dur="26">
                                          <p:stCondLst>
                                            <p:cond delay="650"/>
                                          </p:stCondLst>
                                        </p:cTn>
                                        <p:tgtEl>
                                          <p:spTgt spid="96"/>
                                        </p:tgtEl>
                                      </p:cBhvr>
                                      <p:to x="100000" y="60000"/>
                                    </p:animScale>
                                    <p:animScale>
                                      <p:cBhvr>
                                        <p:cTn id="30" dur="166" decel="50000">
                                          <p:stCondLst>
                                            <p:cond delay="676"/>
                                          </p:stCondLst>
                                        </p:cTn>
                                        <p:tgtEl>
                                          <p:spTgt spid="96"/>
                                        </p:tgtEl>
                                      </p:cBhvr>
                                      <p:to x="100000" y="100000"/>
                                    </p:animScale>
                                    <p:animScale>
                                      <p:cBhvr>
                                        <p:cTn id="31" dur="26">
                                          <p:stCondLst>
                                            <p:cond delay="1312"/>
                                          </p:stCondLst>
                                        </p:cTn>
                                        <p:tgtEl>
                                          <p:spTgt spid="96"/>
                                        </p:tgtEl>
                                      </p:cBhvr>
                                      <p:to x="100000" y="80000"/>
                                    </p:animScale>
                                    <p:animScale>
                                      <p:cBhvr>
                                        <p:cTn id="32" dur="166" decel="50000">
                                          <p:stCondLst>
                                            <p:cond delay="1338"/>
                                          </p:stCondLst>
                                        </p:cTn>
                                        <p:tgtEl>
                                          <p:spTgt spid="96"/>
                                        </p:tgtEl>
                                      </p:cBhvr>
                                      <p:to x="100000" y="100000"/>
                                    </p:animScale>
                                    <p:animScale>
                                      <p:cBhvr>
                                        <p:cTn id="33" dur="26">
                                          <p:stCondLst>
                                            <p:cond delay="1642"/>
                                          </p:stCondLst>
                                        </p:cTn>
                                        <p:tgtEl>
                                          <p:spTgt spid="96"/>
                                        </p:tgtEl>
                                      </p:cBhvr>
                                      <p:to x="100000" y="90000"/>
                                    </p:animScale>
                                    <p:animScale>
                                      <p:cBhvr>
                                        <p:cTn id="34" dur="166" decel="50000">
                                          <p:stCondLst>
                                            <p:cond delay="1668"/>
                                          </p:stCondLst>
                                        </p:cTn>
                                        <p:tgtEl>
                                          <p:spTgt spid="96"/>
                                        </p:tgtEl>
                                      </p:cBhvr>
                                      <p:to x="100000" y="100000"/>
                                    </p:animScale>
                                    <p:animScale>
                                      <p:cBhvr>
                                        <p:cTn id="35" dur="26">
                                          <p:stCondLst>
                                            <p:cond delay="1808"/>
                                          </p:stCondLst>
                                        </p:cTn>
                                        <p:tgtEl>
                                          <p:spTgt spid="96"/>
                                        </p:tgtEl>
                                      </p:cBhvr>
                                      <p:to x="100000" y="95000"/>
                                    </p:animScale>
                                    <p:animScale>
                                      <p:cBhvr>
                                        <p:cTn id="36" dur="166" decel="50000">
                                          <p:stCondLst>
                                            <p:cond delay="1834"/>
                                          </p:stCondLst>
                                        </p:cTn>
                                        <p:tgtEl>
                                          <p:spTgt spid="96"/>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135"/>
                                        </p:tgtEl>
                                        <p:attrNameLst>
                                          <p:attrName>style.visibility</p:attrName>
                                        </p:attrNameLst>
                                      </p:cBhvr>
                                      <p:to>
                                        <p:strVal val="visible"/>
                                      </p:to>
                                    </p:set>
                                    <p:animEffect transition="in" filter="wipe(down)">
                                      <p:cBhvr>
                                        <p:cTn id="41" dur="580">
                                          <p:stCondLst>
                                            <p:cond delay="0"/>
                                          </p:stCondLst>
                                        </p:cTn>
                                        <p:tgtEl>
                                          <p:spTgt spid="135"/>
                                        </p:tgtEl>
                                      </p:cBhvr>
                                    </p:animEffect>
                                    <p:anim calcmode="lin" valueType="num">
                                      <p:cBhvr>
                                        <p:cTn id="42" dur="1822" tmFilter="0,0; 0.14,0.36; 0.43,0.73; 0.71,0.91; 1.0,1.0">
                                          <p:stCondLst>
                                            <p:cond delay="0"/>
                                          </p:stCondLst>
                                        </p:cTn>
                                        <p:tgtEl>
                                          <p:spTgt spid="135"/>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35"/>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35"/>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35"/>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35"/>
                                        </p:tgtEl>
                                        <p:attrNameLst>
                                          <p:attrName>ppt_y</p:attrName>
                                        </p:attrNameLst>
                                      </p:cBhvr>
                                      <p:tavLst>
                                        <p:tav tm="0" fmla="#ppt_y-sin(pi*$)/81">
                                          <p:val>
                                            <p:fltVal val="0"/>
                                          </p:val>
                                        </p:tav>
                                        <p:tav tm="100000">
                                          <p:val>
                                            <p:fltVal val="1"/>
                                          </p:val>
                                        </p:tav>
                                      </p:tavLst>
                                    </p:anim>
                                    <p:animScale>
                                      <p:cBhvr>
                                        <p:cTn id="47" dur="26">
                                          <p:stCondLst>
                                            <p:cond delay="650"/>
                                          </p:stCondLst>
                                        </p:cTn>
                                        <p:tgtEl>
                                          <p:spTgt spid="135"/>
                                        </p:tgtEl>
                                      </p:cBhvr>
                                      <p:to x="100000" y="60000"/>
                                    </p:animScale>
                                    <p:animScale>
                                      <p:cBhvr>
                                        <p:cTn id="48" dur="166" decel="50000">
                                          <p:stCondLst>
                                            <p:cond delay="676"/>
                                          </p:stCondLst>
                                        </p:cTn>
                                        <p:tgtEl>
                                          <p:spTgt spid="135"/>
                                        </p:tgtEl>
                                      </p:cBhvr>
                                      <p:to x="100000" y="100000"/>
                                    </p:animScale>
                                    <p:animScale>
                                      <p:cBhvr>
                                        <p:cTn id="49" dur="26">
                                          <p:stCondLst>
                                            <p:cond delay="1312"/>
                                          </p:stCondLst>
                                        </p:cTn>
                                        <p:tgtEl>
                                          <p:spTgt spid="135"/>
                                        </p:tgtEl>
                                      </p:cBhvr>
                                      <p:to x="100000" y="80000"/>
                                    </p:animScale>
                                    <p:animScale>
                                      <p:cBhvr>
                                        <p:cTn id="50" dur="166" decel="50000">
                                          <p:stCondLst>
                                            <p:cond delay="1338"/>
                                          </p:stCondLst>
                                        </p:cTn>
                                        <p:tgtEl>
                                          <p:spTgt spid="135"/>
                                        </p:tgtEl>
                                      </p:cBhvr>
                                      <p:to x="100000" y="100000"/>
                                    </p:animScale>
                                    <p:animScale>
                                      <p:cBhvr>
                                        <p:cTn id="51" dur="26">
                                          <p:stCondLst>
                                            <p:cond delay="1642"/>
                                          </p:stCondLst>
                                        </p:cTn>
                                        <p:tgtEl>
                                          <p:spTgt spid="135"/>
                                        </p:tgtEl>
                                      </p:cBhvr>
                                      <p:to x="100000" y="90000"/>
                                    </p:animScale>
                                    <p:animScale>
                                      <p:cBhvr>
                                        <p:cTn id="52" dur="166" decel="50000">
                                          <p:stCondLst>
                                            <p:cond delay="1668"/>
                                          </p:stCondLst>
                                        </p:cTn>
                                        <p:tgtEl>
                                          <p:spTgt spid="135"/>
                                        </p:tgtEl>
                                      </p:cBhvr>
                                      <p:to x="100000" y="100000"/>
                                    </p:animScale>
                                    <p:animScale>
                                      <p:cBhvr>
                                        <p:cTn id="53" dur="26">
                                          <p:stCondLst>
                                            <p:cond delay="1808"/>
                                          </p:stCondLst>
                                        </p:cTn>
                                        <p:tgtEl>
                                          <p:spTgt spid="135"/>
                                        </p:tgtEl>
                                      </p:cBhvr>
                                      <p:to x="100000" y="95000"/>
                                    </p:animScale>
                                    <p:animScale>
                                      <p:cBhvr>
                                        <p:cTn id="54" dur="166" decel="50000">
                                          <p:stCondLst>
                                            <p:cond delay="1834"/>
                                          </p:stCondLst>
                                        </p:cTn>
                                        <p:tgtEl>
                                          <p:spTgt spid="135"/>
                                        </p:tgtEl>
                                      </p:cBhvr>
                                      <p:to x="100000" y="100000"/>
                                    </p:animScale>
                                  </p:childTnLst>
                                </p:cTn>
                              </p:par>
                              <p:par>
                                <p:cTn id="55" presetID="26" presetClass="entr" presetSubtype="0" fill="hold" grpId="0" nodeType="withEffect">
                                  <p:stCondLst>
                                    <p:cond delay="0"/>
                                  </p:stCondLst>
                                  <p:childTnLst>
                                    <p:set>
                                      <p:cBhvr>
                                        <p:cTn id="56" dur="1" fill="hold">
                                          <p:stCondLst>
                                            <p:cond delay="0"/>
                                          </p:stCondLst>
                                        </p:cTn>
                                        <p:tgtEl>
                                          <p:spTgt spid="97"/>
                                        </p:tgtEl>
                                        <p:attrNameLst>
                                          <p:attrName>style.visibility</p:attrName>
                                        </p:attrNameLst>
                                      </p:cBhvr>
                                      <p:to>
                                        <p:strVal val="visible"/>
                                      </p:to>
                                    </p:set>
                                    <p:animEffect transition="in" filter="wipe(down)">
                                      <p:cBhvr>
                                        <p:cTn id="57" dur="580">
                                          <p:stCondLst>
                                            <p:cond delay="0"/>
                                          </p:stCondLst>
                                        </p:cTn>
                                        <p:tgtEl>
                                          <p:spTgt spid="97"/>
                                        </p:tgtEl>
                                      </p:cBhvr>
                                    </p:animEffect>
                                    <p:anim calcmode="lin" valueType="num">
                                      <p:cBhvr>
                                        <p:cTn id="58" dur="1822" tmFilter="0,0; 0.14,0.36; 0.43,0.73; 0.71,0.91; 1.0,1.0">
                                          <p:stCondLst>
                                            <p:cond delay="0"/>
                                          </p:stCondLst>
                                        </p:cTn>
                                        <p:tgtEl>
                                          <p:spTgt spid="97"/>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97"/>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97"/>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97"/>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97"/>
                                        </p:tgtEl>
                                        <p:attrNameLst>
                                          <p:attrName>ppt_y</p:attrName>
                                        </p:attrNameLst>
                                      </p:cBhvr>
                                      <p:tavLst>
                                        <p:tav tm="0" fmla="#ppt_y-sin(pi*$)/81">
                                          <p:val>
                                            <p:fltVal val="0"/>
                                          </p:val>
                                        </p:tav>
                                        <p:tav tm="100000">
                                          <p:val>
                                            <p:fltVal val="1"/>
                                          </p:val>
                                        </p:tav>
                                      </p:tavLst>
                                    </p:anim>
                                    <p:animScale>
                                      <p:cBhvr>
                                        <p:cTn id="63" dur="26">
                                          <p:stCondLst>
                                            <p:cond delay="650"/>
                                          </p:stCondLst>
                                        </p:cTn>
                                        <p:tgtEl>
                                          <p:spTgt spid="97"/>
                                        </p:tgtEl>
                                      </p:cBhvr>
                                      <p:to x="100000" y="60000"/>
                                    </p:animScale>
                                    <p:animScale>
                                      <p:cBhvr>
                                        <p:cTn id="64" dur="166" decel="50000">
                                          <p:stCondLst>
                                            <p:cond delay="676"/>
                                          </p:stCondLst>
                                        </p:cTn>
                                        <p:tgtEl>
                                          <p:spTgt spid="97"/>
                                        </p:tgtEl>
                                      </p:cBhvr>
                                      <p:to x="100000" y="100000"/>
                                    </p:animScale>
                                    <p:animScale>
                                      <p:cBhvr>
                                        <p:cTn id="65" dur="26">
                                          <p:stCondLst>
                                            <p:cond delay="1312"/>
                                          </p:stCondLst>
                                        </p:cTn>
                                        <p:tgtEl>
                                          <p:spTgt spid="97"/>
                                        </p:tgtEl>
                                      </p:cBhvr>
                                      <p:to x="100000" y="80000"/>
                                    </p:animScale>
                                    <p:animScale>
                                      <p:cBhvr>
                                        <p:cTn id="66" dur="166" decel="50000">
                                          <p:stCondLst>
                                            <p:cond delay="1338"/>
                                          </p:stCondLst>
                                        </p:cTn>
                                        <p:tgtEl>
                                          <p:spTgt spid="97"/>
                                        </p:tgtEl>
                                      </p:cBhvr>
                                      <p:to x="100000" y="100000"/>
                                    </p:animScale>
                                    <p:animScale>
                                      <p:cBhvr>
                                        <p:cTn id="67" dur="26">
                                          <p:stCondLst>
                                            <p:cond delay="1642"/>
                                          </p:stCondLst>
                                        </p:cTn>
                                        <p:tgtEl>
                                          <p:spTgt spid="97"/>
                                        </p:tgtEl>
                                      </p:cBhvr>
                                      <p:to x="100000" y="90000"/>
                                    </p:animScale>
                                    <p:animScale>
                                      <p:cBhvr>
                                        <p:cTn id="68" dur="166" decel="50000">
                                          <p:stCondLst>
                                            <p:cond delay="1668"/>
                                          </p:stCondLst>
                                        </p:cTn>
                                        <p:tgtEl>
                                          <p:spTgt spid="97"/>
                                        </p:tgtEl>
                                      </p:cBhvr>
                                      <p:to x="100000" y="100000"/>
                                    </p:animScale>
                                    <p:animScale>
                                      <p:cBhvr>
                                        <p:cTn id="69" dur="26">
                                          <p:stCondLst>
                                            <p:cond delay="1808"/>
                                          </p:stCondLst>
                                        </p:cTn>
                                        <p:tgtEl>
                                          <p:spTgt spid="97"/>
                                        </p:tgtEl>
                                      </p:cBhvr>
                                      <p:to x="100000" y="95000"/>
                                    </p:animScale>
                                    <p:animScale>
                                      <p:cBhvr>
                                        <p:cTn id="70" dur="166" decel="50000">
                                          <p:stCondLst>
                                            <p:cond delay="1834"/>
                                          </p:stCondLst>
                                        </p:cTn>
                                        <p:tgtEl>
                                          <p:spTgt spid="97"/>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171"/>
                                        </p:tgtEl>
                                        <p:attrNameLst>
                                          <p:attrName>style.visibility</p:attrName>
                                        </p:attrNameLst>
                                      </p:cBhvr>
                                      <p:to>
                                        <p:strVal val="visible"/>
                                      </p:to>
                                    </p:set>
                                    <p:animEffect transition="in" filter="wipe(down)">
                                      <p:cBhvr>
                                        <p:cTn id="75" dur="580">
                                          <p:stCondLst>
                                            <p:cond delay="0"/>
                                          </p:stCondLst>
                                        </p:cTn>
                                        <p:tgtEl>
                                          <p:spTgt spid="171"/>
                                        </p:tgtEl>
                                      </p:cBhvr>
                                    </p:animEffect>
                                    <p:anim calcmode="lin" valueType="num">
                                      <p:cBhvr>
                                        <p:cTn id="76" dur="1822" tmFilter="0,0; 0.14,0.36; 0.43,0.73; 0.71,0.91; 1.0,1.0">
                                          <p:stCondLst>
                                            <p:cond delay="0"/>
                                          </p:stCondLst>
                                        </p:cTn>
                                        <p:tgtEl>
                                          <p:spTgt spid="171"/>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171"/>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171"/>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171"/>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171"/>
                                        </p:tgtEl>
                                        <p:attrNameLst>
                                          <p:attrName>ppt_y</p:attrName>
                                        </p:attrNameLst>
                                      </p:cBhvr>
                                      <p:tavLst>
                                        <p:tav tm="0" fmla="#ppt_y-sin(pi*$)/81">
                                          <p:val>
                                            <p:fltVal val="0"/>
                                          </p:val>
                                        </p:tav>
                                        <p:tav tm="100000">
                                          <p:val>
                                            <p:fltVal val="1"/>
                                          </p:val>
                                        </p:tav>
                                      </p:tavLst>
                                    </p:anim>
                                    <p:animScale>
                                      <p:cBhvr>
                                        <p:cTn id="81" dur="26">
                                          <p:stCondLst>
                                            <p:cond delay="650"/>
                                          </p:stCondLst>
                                        </p:cTn>
                                        <p:tgtEl>
                                          <p:spTgt spid="171"/>
                                        </p:tgtEl>
                                      </p:cBhvr>
                                      <p:to x="100000" y="60000"/>
                                    </p:animScale>
                                    <p:animScale>
                                      <p:cBhvr>
                                        <p:cTn id="82" dur="166" decel="50000">
                                          <p:stCondLst>
                                            <p:cond delay="676"/>
                                          </p:stCondLst>
                                        </p:cTn>
                                        <p:tgtEl>
                                          <p:spTgt spid="171"/>
                                        </p:tgtEl>
                                      </p:cBhvr>
                                      <p:to x="100000" y="100000"/>
                                    </p:animScale>
                                    <p:animScale>
                                      <p:cBhvr>
                                        <p:cTn id="83" dur="26">
                                          <p:stCondLst>
                                            <p:cond delay="1312"/>
                                          </p:stCondLst>
                                        </p:cTn>
                                        <p:tgtEl>
                                          <p:spTgt spid="171"/>
                                        </p:tgtEl>
                                      </p:cBhvr>
                                      <p:to x="100000" y="80000"/>
                                    </p:animScale>
                                    <p:animScale>
                                      <p:cBhvr>
                                        <p:cTn id="84" dur="166" decel="50000">
                                          <p:stCondLst>
                                            <p:cond delay="1338"/>
                                          </p:stCondLst>
                                        </p:cTn>
                                        <p:tgtEl>
                                          <p:spTgt spid="171"/>
                                        </p:tgtEl>
                                      </p:cBhvr>
                                      <p:to x="100000" y="100000"/>
                                    </p:animScale>
                                    <p:animScale>
                                      <p:cBhvr>
                                        <p:cTn id="85" dur="26">
                                          <p:stCondLst>
                                            <p:cond delay="1642"/>
                                          </p:stCondLst>
                                        </p:cTn>
                                        <p:tgtEl>
                                          <p:spTgt spid="171"/>
                                        </p:tgtEl>
                                      </p:cBhvr>
                                      <p:to x="100000" y="90000"/>
                                    </p:animScale>
                                    <p:animScale>
                                      <p:cBhvr>
                                        <p:cTn id="86" dur="166" decel="50000">
                                          <p:stCondLst>
                                            <p:cond delay="1668"/>
                                          </p:stCondLst>
                                        </p:cTn>
                                        <p:tgtEl>
                                          <p:spTgt spid="171"/>
                                        </p:tgtEl>
                                      </p:cBhvr>
                                      <p:to x="100000" y="100000"/>
                                    </p:animScale>
                                    <p:animScale>
                                      <p:cBhvr>
                                        <p:cTn id="87" dur="26">
                                          <p:stCondLst>
                                            <p:cond delay="1808"/>
                                          </p:stCondLst>
                                        </p:cTn>
                                        <p:tgtEl>
                                          <p:spTgt spid="171"/>
                                        </p:tgtEl>
                                      </p:cBhvr>
                                      <p:to x="100000" y="95000"/>
                                    </p:animScale>
                                    <p:animScale>
                                      <p:cBhvr>
                                        <p:cTn id="88" dur="166" decel="50000">
                                          <p:stCondLst>
                                            <p:cond delay="1834"/>
                                          </p:stCondLst>
                                        </p:cTn>
                                        <p:tgtEl>
                                          <p:spTgt spid="171"/>
                                        </p:tgtEl>
                                      </p:cBhvr>
                                      <p:to x="100000" y="100000"/>
                                    </p:animScale>
                                  </p:childTnLst>
                                </p:cTn>
                              </p:par>
                              <p:par>
                                <p:cTn id="89" presetID="26" presetClass="entr" presetSubtype="0" fill="hold" grpId="0" nodeType="withEffect">
                                  <p:stCondLst>
                                    <p:cond delay="0"/>
                                  </p:stCondLst>
                                  <p:childTnLst>
                                    <p:set>
                                      <p:cBhvr>
                                        <p:cTn id="90" dur="1" fill="hold">
                                          <p:stCondLst>
                                            <p:cond delay="0"/>
                                          </p:stCondLst>
                                        </p:cTn>
                                        <p:tgtEl>
                                          <p:spTgt spid="98"/>
                                        </p:tgtEl>
                                        <p:attrNameLst>
                                          <p:attrName>style.visibility</p:attrName>
                                        </p:attrNameLst>
                                      </p:cBhvr>
                                      <p:to>
                                        <p:strVal val="visible"/>
                                      </p:to>
                                    </p:set>
                                    <p:animEffect transition="in" filter="wipe(down)">
                                      <p:cBhvr>
                                        <p:cTn id="91" dur="580">
                                          <p:stCondLst>
                                            <p:cond delay="0"/>
                                          </p:stCondLst>
                                        </p:cTn>
                                        <p:tgtEl>
                                          <p:spTgt spid="98"/>
                                        </p:tgtEl>
                                      </p:cBhvr>
                                    </p:animEffect>
                                    <p:anim calcmode="lin" valueType="num">
                                      <p:cBhvr>
                                        <p:cTn id="92" dur="1822" tmFilter="0,0; 0.14,0.36; 0.43,0.73; 0.71,0.91; 1.0,1.0">
                                          <p:stCondLst>
                                            <p:cond delay="0"/>
                                          </p:stCondLst>
                                        </p:cTn>
                                        <p:tgtEl>
                                          <p:spTgt spid="98"/>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98"/>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98"/>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98"/>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98"/>
                                        </p:tgtEl>
                                        <p:attrNameLst>
                                          <p:attrName>ppt_y</p:attrName>
                                        </p:attrNameLst>
                                      </p:cBhvr>
                                      <p:tavLst>
                                        <p:tav tm="0" fmla="#ppt_y-sin(pi*$)/81">
                                          <p:val>
                                            <p:fltVal val="0"/>
                                          </p:val>
                                        </p:tav>
                                        <p:tav tm="100000">
                                          <p:val>
                                            <p:fltVal val="1"/>
                                          </p:val>
                                        </p:tav>
                                      </p:tavLst>
                                    </p:anim>
                                    <p:animScale>
                                      <p:cBhvr>
                                        <p:cTn id="97" dur="26">
                                          <p:stCondLst>
                                            <p:cond delay="650"/>
                                          </p:stCondLst>
                                        </p:cTn>
                                        <p:tgtEl>
                                          <p:spTgt spid="98"/>
                                        </p:tgtEl>
                                      </p:cBhvr>
                                      <p:to x="100000" y="60000"/>
                                    </p:animScale>
                                    <p:animScale>
                                      <p:cBhvr>
                                        <p:cTn id="98" dur="166" decel="50000">
                                          <p:stCondLst>
                                            <p:cond delay="676"/>
                                          </p:stCondLst>
                                        </p:cTn>
                                        <p:tgtEl>
                                          <p:spTgt spid="98"/>
                                        </p:tgtEl>
                                      </p:cBhvr>
                                      <p:to x="100000" y="100000"/>
                                    </p:animScale>
                                    <p:animScale>
                                      <p:cBhvr>
                                        <p:cTn id="99" dur="26">
                                          <p:stCondLst>
                                            <p:cond delay="1312"/>
                                          </p:stCondLst>
                                        </p:cTn>
                                        <p:tgtEl>
                                          <p:spTgt spid="98"/>
                                        </p:tgtEl>
                                      </p:cBhvr>
                                      <p:to x="100000" y="80000"/>
                                    </p:animScale>
                                    <p:animScale>
                                      <p:cBhvr>
                                        <p:cTn id="100" dur="166" decel="50000">
                                          <p:stCondLst>
                                            <p:cond delay="1338"/>
                                          </p:stCondLst>
                                        </p:cTn>
                                        <p:tgtEl>
                                          <p:spTgt spid="98"/>
                                        </p:tgtEl>
                                      </p:cBhvr>
                                      <p:to x="100000" y="100000"/>
                                    </p:animScale>
                                    <p:animScale>
                                      <p:cBhvr>
                                        <p:cTn id="101" dur="26">
                                          <p:stCondLst>
                                            <p:cond delay="1642"/>
                                          </p:stCondLst>
                                        </p:cTn>
                                        <p:tgtEl>
                                          <p:spTgt spid="98"/>
                                        </p:tgtEl>
                                      </p:cBhvr>
                                      <p:to x="100000" y="90000"/>
                                    </p:animScale>
                                    <p:animScale>
                                      <p:cBhvr>
                                        <p:cTn id="102" dur="166" decel="50000">
                                          <p:stCondLst>
                                            <p:cond delay="1668"/>
                                          </p:stCondLst>
                                        </p:cTn>
                                        <p:tgtEl>
                                          <p:spTgt spid="98"/>
                                        </p:tgtEl>
                                      </p:cBhvr>
                                      <p:to x="100000" y="100000"/>
                                    </p:animScale>
                                    <p:animScale>
                                      <p:cBhvr>
                                        <p:cTn id="103" dur="26">
                                          <p:stCondLst>
                                            <p:cond delay="1808"/>
                                          </p:stCondLst>
                                        </p:cTn>
                                        <p:tgtEl>
                                          <p:spTgt spid="98"/>
                                        </p:tgtEl>
                                      </p:cBhvr>
                                      <p:to x="100000" y="95000"/>
                                    </p:animScale>
                                    <p:animScale>
                                      <p:cBhvr>
                                        <p:cTn id="104" dur="166" decel="50000">
                                          <p:stCondLst>
                                            <p:cond delay="1834"/>
                                          </p:stCondLst>
                                        </p:cTn>
                                        <p:tgtEl>
                                          <p:spTgt spid="98"/>
                                        </p:tgtEl>
                                      </p:cBhvr>
                                      <p:to x="100000" y="100000"/>
                                    </p:animScale>
                                  </p:childTnLst>
                                </p:cTn>
                              </p:par>
                            </p:childTnLst>
                          </p:cTn>
                        </p:par>
                      </p:childTnLst>
                    </p:cTn>
                  </p:par>
                  <p:par>
                    <p:cTn id="105" fill="hold">
                      <p:stCondLst>
                        <p:cond delay="indefinite"/>
                      </p:stCondLst>
                      <p:childTnLst>
                        <p:par>
                          <p:cTn id="106" fill="hold">
                            <p:stCondLst>
                              <p:cond delay="0"/>
                            </p:stCondLst>
                            <p:childTnLst>
                              <p:par>
                                <p:cTn id="107" presetID="14" presetClass="entr" presetSubtype="10" fill="hold" nodeType="clickEffect">
                                  <p:stCondLst>
                                    <p:cond delay="0"/>
                                  </p:stCondLst>
                                  <p:childTnLst>
                                    <p:set>
                                      <p:cBhvr>
                                        <p:cTn id="108" dur="1" fill="hold">
                                          <p:stCondLst>
                                            <p:cond delay="0"/>
                                          </p:stCondLst>
                                        </p:cTn>
                                        <p:tgtEl>
                                          <p:spTgt spid="198"/>
                                        </p:tgtEl>
                                        <p:attrNameLst>
                                          <p:attrName>style.visibility</p:attrName>
                                        </p:attrNameLst>
                                      </p:cBhvr>
                                      <p:to>
                                        <p:strVal val="visible"/>
                                      </p:to>
                                    </p:set>
                                    <p:animEffect transition="in" filter="randombar(horizontal)">
                                      <p:cBhvr>
                                        <p:cTn id="109" dur="500"/>
                                        <p:tgtEl>
                                          <p:spTgt spid="198"/>
                                        </p:tgtEl>
                                      </p:cBhvr>
                                    </p:animEffect>
                                  </p:childTnLst>
                                </p:cTn>
                              </p:par>
                              <p:par>
                                <p:cTn id="110" presetID="14" presetClass="entr" presetSubtype="10" fill="hold" nodeType="withEffect">
                                  <p:stCondLst>
                                    <p:cond delay="0"/>
                                  </p:stCondLst>
                                  <p:childTnLst>
                                    <p:set>
                                      <p:cBhvr>
                                        <p:cTn id="111" dur="1" fill="hold">
                                          <p:stCondLst>
                                            <p:cond delay="0"/>
                                          </p:stCondLst>
                                        </p:cTn>
                                        <p:tgtEl>
                                          <p:spTgt spid="200"/>
                                        </p:tgtEl>
                                        <p:attrNameLst>
                                          <p:attrName>style.visibility</p:attrName>
                                        </p:attrNameLst>
                                      </p:cBhvr>
                                      <p:to>
                                        <p:strVal val="visible"/>
                                      </p:to>
                                    </p:set>
                                    <p:animEffect transition="in" filter="randombar(horizontal)">
                                      <p:cBhvr>
                                        <p:cTn id="112" dur="500"/>
                                        <p:tgtEl>
                                          <p:spTgt spid="200"/>
                                        </p:tgtEl>
                                      </p:cBhvr>
                                    </p:animEffect>
                                  </p:childTnLst>
                                </p:cTn>
                              </p:par>
                              <p:par>
                                <p:cTn id="113" presetID="14" presetClass="entr" presetSubtype="10" fill="hold" nodeType="withEffect">
                                  <p:stCondLst>
                                    <p:cond delay="0"/>
                                  </p:stCondLst>
                                  <p:childTnLst>
                                    <p:set>
                                      <p:cBhvr>
                                        <p:cTn id="114" dur="1" fill="hold">
                                          <p:stCondLst>
                                            <p:cond delay="0"/>
                                          </p:stCondLst>
                                        </p:cTn>
                                        <p:tgtEl>
                                          <p:spTgt spid="199"/>
                                        </p:tgtEl>
                                        <p:attrNameLst>
                                          <p:attrName>style.visibility</p:attrName>
                                        </p:attrNameLst>
                                      </p:cBhvr>
                                      <p:to>
                                        <p:strVal val="visible"/>
                                      </p:to>
                                    </p:set>
                                    <p:animEffect transition="in" filter="randombar(horizontal)">
                                      <p:cBhvr>
                                        <p:cTn id="115" dur="5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97" grpId="0"/>
      <p:bldP spid="9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 xmlns:a16="http://schemas.microsoft.com/office/drawing/2014/main" id="{9EB0FD16-689C-476C-8309-C7173C257513}"/>
              </a:ext>
            </a:extLst>
          </p:cNvPr>
          <p:cNvSpPr txBox="1"/>
          <p:nvPr/>
        </p:nvSpPr>
        <p:spPr>
          <a:xfrm>
            <a:off x="3869258" y="422224"/>
            <a:ext cx="7742022" cy="1754326"/>
          </a:xfrm>
          <a:prstGeom prst="rect">
            <a:avLst/>
          </a:prstGeom>
          <a:noFill/>
        </p:spPr>
        <p:txBody>
          <a:bodyPr wrap="square" rtlCol="0">
            <a:spAutoFit/>
          </a:bodyPr>
          <a:lstStyle/>
          <a:p>
            <a:pPr algn="ctr"/>
            <a:r>
              <a:rPr lang="en-US" sz="5400" b="1" dirty="0">
                <a:solidFill>
                  <a:schemeClr val="accent2">
                    <a:lumMod val="50000"/>
                  </a:schemeClr>
                </a:solidFill>
                <a:latin typeface="Sitka Heading"/>
                <a:cs typeface="Calibri"/>
              </a:rPr>
              <a:t>SCALABLE DATABASE </a:t>
            </a:r>
            <a:endParaRPr lang="en-US" sz="5400" dirty="0">
              <a:solidFill>
                <a:schemeClr val="accent2">
                  <a:lumMod val="50000"/>
                </a:schemeClr>
              </a:solidFill>
            </a:endParaRPr>
          </a:p>
          <a:p>
            <a:pPr algn="ctr"/>
            <a:r>
              <a:rPr lang="en-US" sz="5400" b="1" dirty="0">
                <a:solidFill>
                  <a:schemeClr val="accent2">
                    <a:lumMod val="50000"/>
                  </a:schemeClr>
                </a:solidFill>
                <a:latin typeface="Sitka Heading"/>
                <a:cs typeface="Calibri"/>
              </a:rPr>
              <a:t>MIDTERM PROJECT</a:t>
            </a:r>
            <a:endParaRPr lang="en-US" sz="5400" b="1" dirty="0">
              <a:solidFill>
                <a:schemeClr val="accent2">
                  <a:lumMod val="50000"/>
                </a:schemeClr>
              </a:solidFill>
              <a:latin typeface="Sitka Heading"/>
              <a:cs typeface="Calibri"/>
            </a:endParaRPr>
          </a:p>
        </p:txBody>
      </p:sp>
      <p:grpSp>
        <p:nvGrpSpPr>
          <p:cNvPr id="51" name="Group 50">
            <a:extLst>
              <a:ext uri="{FF2B5EF4-FFF2-40B4-BE49-F238E27FC236}">
                <a16:creationId xmlns="" xmlns:a16="http://schemas.microsoft.com/office/drawing/2014/main" id="{312CB825-EAFB-4901-8C7E-D5477E0D31C8}"/>
              </a:ext>
            </a:extLst>
          </p:cNvPr>
          <p:cNvGrpSpPr/>
          <p:nvPr/>
        </p:nvGrpSpPr>
        <p:grpSpPr>
          <a:xfrm>
            <a:off x="5796844" y="3196728"/>
            <a:ext cx="4140553" cy="451824"/>
            <a:chOff x="4679586" y="878988"/>
            <a:chExt cx="1745757" cy="190500"/>
          </a:xfrm>
        </p:grpSpPr>
        <p:sp>
          <p:nvSpPr>
            <p:cNvPr id="52" name="Oval 51">
              <a:extLst>
                <a:ext uri="{FF2B5EF4-FFF2-40B4-BE49-F238E27FC236}">
                  <a16:creationId xmlns=""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 xmlns:a16="http://schemas.microsoft.com/office/drawing/2014/main" id="{4F202974-31A3-4642-B671-F0DBBB7B4663}"/>
              </a:ext>
            </a:extLst>
          </p:cNvPr>
          <p:cNvSpPr txBox="1"/>
          <p:nvPr/>
        </p:nvSpPr>
        <p:spPr>
          <a:xfrm>
            <a:off x="4520743" y="2182125"/>
            <a:ext cx="6692757" cy="830997"/>
          </a:xfrm>
          <a:prstGeom prst="rect">
            <a:avLst/>
          </a:prstGeom>
          <a:noFill/>
        </p:spPr>
        <p:txBody>
          <a:bodyPr wrap="square" rtlCol="0">
            <a:spAutoFit/>
          </a:bodyPr>
          <a:lstStyle/>
          <a:p>
            <a:pPr algn="ctr"/>
            <a:r>
              <a:rPr lang="en-IN" sz="4800" dirty="0" smtClean="0">
                <a:solidFill>
                  <a:srgbClr val="00A0A8"/>
                </a:solidFill>
              </a:rPr>
              <a:t>BRAINSTORM BUDDIES</a:t>
            </a:r>
            <a:endParaRPr lang="en-US" sz="4800" dirty="0">
              <a:solidFill>
                <a:srgbClr val="00A0A8"/>
              </a:solidFill>
              <a:latin typeface="Tw Cen MT" panose="020B0602020104020603" pitchFamily="34" charset="0"/>
            </a:endParaRPr>
          </a:p>
        </p:txBody>
      </p:sp>
      <p:sp>
        <p:nvSpPr>
          <p:cNvPr id="58" name="TextBox 57">
            <a:extLst>
              <a:ext uri="{FF2B5EF4-FFF2-40B4-BE49-F238E27FC236}">
                <a16:creationId xmlns="" xmlns:a16="http://schemas.microsoft.com/office/drawing/2014/main" id="{79BCE1F0-A71E-4D4B-BE6A-A381604C28D2}"/>
              </a:ext>
            </a:extLst>
          </p:cNvPr>
          <p:cNvSpPr txBox="1"/>
          <p:nvPr/>
        </p:nvSpPr>
        <p:spPr>
          <a:xfrm>
            <a:off x="4520743" y="3954170"/>
            <a:ext cx="6879831" cy="2308324"/>
          </a:xfrm>
          <a:prstGeom prst="rect">
            <a:avLst/>
          </a:prstGeom>
          <a:noFill/>
        </p:spPr>
        <p:txBody>
          <a:bodyPr wrap="square" rtlCol="0">
            <a:spAutoFit/>
          </a:bodyPr>
          <a:lstStyle/>
          <a:p>
            <a:pPr algn="ctr"/>
            <a:r>
              <a:rPr lang="en-US" sz="3600" dirty="0" smtClean="0">
                <a:solidFill>
                  <a:srgbClr val="5D7373"/>
                </a:solidFill>
                <a:latin typeface="Tw Cen MT" panose="020B0602020104020603" pitchFamily="34" charset="0"/>
                <a:ea typeface="+mj-lt"/>
                <a:cs typeface="+mj-lt"/>
              </a:rPr>
              <a:t>Rohan </a:t>
            </a:r>
            <a:r>
              <a:rPr lang="en-US" sz="3600" dirty="0">
                <a:solidFill>
                  <a:srgbClr val="5D7373"/>
                </a:solidFill>
                <a:latin typeface="Tw Cen MT" panose="020B0602020104020603" pitchFamily="34" charset="0"/>
                <a:ea typeface="+mj-lt"/>
                <a:cs typeface="+mj-lt"/>
              </a:rPr>
              <a:t>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a:solidFill>
                  <a:srgbClr val="5D7373"/>
                </a:solidFill>
                <a:latin typeface="Tw Cen MT" panose="020B0602020104020603" pitchFamily="34" charset="0"/>
                <a:ea typeface="+mj-lt"/>
                <a:cs typeface="+mj-lt"/>
              </a:rPr>
              <a:t>Roshan 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Srimanth</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Madira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Vaishnavi</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Koya</a:t>
            </a:r>
            <a:endParaRPr lang="en-US" sz="3600" dirty="0">
              <a:solidFill>
                <a:srgbClr val="5D7373"/>
              </a:solidFill>
              <a:latin typeface="Tw Cen MT" panose="020B0602020104020603" pitchFamily="34" charset="0"/>
            </a:endParaRPr>
          </a:p>
        </p:txBody>
      </p:sp>
      <p:grpSp>
        <p:nvGrpSpPr>
          <p:cNvPr id="19" name="Group 18">
            <a:extLst>
              <a:ext uri="{FF2B5EF4-FFF2-40B4-BE49-F238E27FC236}">
                <a16:creationId xmlns="" xmlns:a16="http://schemas.microsoft.com/office/drawing/2014/main" id="{C8A16B82-6A3C-46F5-8D32-072FDF89864A}"/>
              </a:ext>
            </a:extLst>
          </p:cNvPr>
          <p:cNvGrpSpPr/>
          <p:nvPr/>
        </p:nvGrpSpPr>
        <p:grpSpPr>
          <a:xfrm>
            <a:off x="-290920" y="0"/>
            <a:ext cx="12482920" cy="6858000"/>
            <a:chOff x="-290920" y="0"/>
            <a:chExt cx="12482920" cy="6858000"/>
          </a:xfrm>
        </p:grpSpPr>
        <p:sp>
          <p:nvSpPr>
            <p:cNvPr id="20" name="Rectangle 19">
              <a:extLst>
                <a:ext uri="{FF2B5EF4-FFF2-40B4-BE49-F238E27FC236}">
                  <a16:creationId xmlns=""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 xmlns:a16="http://schemas.microsoft.com/office/drawing/2014/main" id="{BE022673-C77C-4E8F-AF41-8B283703E87E}"/>
                </a:ext>
              </a:extLst>
            </p:cNvPr>
            <p:cNvSpPr txBox="1"/>
            <p:nvPr/>
          </p:nvSpPr>
          <p:spPr>
            <a:xfrm rot="16200000">
              <a:off x="10688377" y="3225510"/>
              <a:ext cx="2360917"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d</a:t>
              </a:r>
              <a:r>
                <a:rPr lang="en-US" sz="3200" b="1" dirty="0" smtClean="0">
                  <a:solidFill>
                    <a:schemeClr val="bg1"/>
                  </a:solidFill>
                  <a:latin typeface="Tw Cen MT" panose="020B0602020104020603" pitchFamily="34" charset="0"/>
                </a:rPr>
                <a:t>ata source</a:t>
              </a:r>
              <a:endParaRPr lang="en-IN" sz="3200" b="1" dirty="0">
                <a:solidFill>
                  <a:schemeClr val="bg1"/>
                </a:solidFill>
                <a:latin typeface="Tw Cen MT" panose="020B0602020104020603" pitchFamily="34" charset="0"/>
              </a:endParaRPr>
            </a:p>
          </p:txBody>
        </p:sp>
        <p:pic>
          <p:nvPicPr>
            <p:cNvPr id="23" name="Picture 22">
              <a:extLst>
                <a:ext uri="{FF2B5EF4-FFF2-40B4-BE49-F238E27FC236}">
                  <a16:creationId xmlns="" xmlns:a16="http://schemas.microsoft.com/office/drawing/2014/main"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 xmlns:a16="http://schemas.microsoft.com/office/drawing/2014/main" id="{69A27401-3327-4871-86AC-B461CA62C3AC}"/>
              </a:ext>
            </a:extLst>
          </p:cNvPr>
          <p:cNvGrpSpPr/>
          <p:nvPr/>
        </p:nvGrpSpPr>
        <p:grpSpPr>
          <a:xfrm>
            <a:off x="239680" y="0"/>
            <a:ext cx="11447501" cy="6858000"/>
            <a:chOff x="213096" y="0"/>
            <a:chExt cx="11447501" cy="6858000"/>
          </a:xfrm>
        </p:grpSpPr>
        <p:sp>
          <p:nvSpPr>
            <p:cNvPr id="25" name="Rectangle 24">
              <a:extLst>
                <a:ext uri="{FF2B5EF4-FFF2-40B4-BE49-F238E27FC236}">
                  <a16:creationId xmlns=""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 xmlns:a16="http://schemas.microsoft.com/office/drawing/2014/main" id="{3A728384-87ED-4E87-8F78-97EB653FDC67}"/>
                </a:ext>
              </a:extLst>
            </p:cNvPr>
            <p:cNvSpPr txBox="1"/>
            <p:nvPr/>
          </p:nvSpPr>
          <p:spPr>
            <a:xfrm rot="16200000">
              <a:off x="9996608" y="3228931"/>
              <a:ext cx="2681654" cy="584775"/>
            </a:xfrm>
            <a:prstGeom prst="rect">
              <a:avLst/>
            </a:prstGeom>
            <a:noFill/>
          </p:spPr>
          <p:txBody>
            <a:bodyPr wrap="square" rtlCol="0">
              <a:spAutoFit/>
            </a:bodyPr>
            <a:lstStyle/>
            <a:p>
              <a:pPr algn="ctr"/>
              <a:r>
                <a:rPr lang="en-US" sz="3200" b="1" dirty="0" smtClean="0">
                  <a:solidFill>
                    <a:schemeClr val="bg1"/>
                  </a:solidFill>
                  <a:latin typeface="Tw Cen MT" panose="020B0602020104020603" pitchFamily="34" charset="0"/>
                </a:rPr>
                <a:t>objectives</a:t>
              </a:r>
              <a:endParaRPr lang="en-IN" sz="2800" b="1" dirty="0">
                <a:solidFill>
                  <a:schemeClr val="bg1"/>
                </a:solidFill>
                <a:latin typeface="Tw Cen MT" panose="020B0602020104020603" pitchFamily="34" charset="0"/>
              </a:endParaRPr>
            </a:p>
          </p:txBody>
        </p:sp>
        <p:pic>
          <p:nvPicPr>
            <p:cNvPr id="28" name="Picture 27">
              <a:extLst>
                <a:ext uri="{FF2B5EF4-FFF2-40B4-BE49-F238E27FC236}">
                  <a16:creationId xmlns="" xmlns:a16="http://schemas.microsoft.com/office/drawing/2014/main" id="{2B44F548-697F-412D-9B99-861C272463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 xmlns:a16="http://schemas.microsoft.com/office/drawing/2014/main" id="{C0099890-786A-4F87-960D-5DADE5168909}"/>
              </a:ext>
            </a:extLst>
          </p:cNvPr>
          <p:cNvGrpSpPr/>
          <p:nvPr/>
        </p:nvGrpSpPr>
        <p:grpSpPr>
          <a:xfrm>
            <a:off x="1197025" y="0"/>
            <a:ext cx="9961092" cy="6858000"/>
            <a:chOff x="491575" y="0"/>
            <a:chExt cx="9961092" cy="6858000"/>
          </a:xfrm>
        </p:grpSpPr>
        <p:sp>
          <p:nvSpPr>
            <p:cNvPr id="30" name="Rectangle 29">
              <a:extLst>
                <a:ext uri="{FF2B5EF4-FFF2-40B4-BE49-F238E27FC236}">
                  <a16:creationId xmlns=""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 xmlns:a16="http://schemas.microsoft.com/office/drawing/2014/main" id="{93EC5869-A976-4328-A864-2BB04E7E7BFC}"/>
                </a:ext>
              </a:extLst>
            </p:cNvPr>
            <p:cNvSpPr txBox="1"/>
            <p:nvPr/>
          </p:nvSpPr>
          <p:spPr>
            <a:xfrm rot="16200000">
              <a:off x="8675631" y="3246515"/>
              <a:ext cx="2875083"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git</a:t>
              </a:r>
              <a:endParaRPr lang="en-US" sz="3200" b="1" dirty="0">
                <a:solidFill>
                  <a:srgbClr val="F0EEF0"/>
                </a:solidFill>
                <a:latin typeface="Tw Cen MT" panose="020B0602020104020603" pitchFamily="34" charset="0"/>
              </a:endParaRPr>
            </a:p>
          </p:txBody>
        </p:sp>
      </p:grpSp>
      <p:grpSp>
        <p:nvGrpSpPr>
          <p:cNvPr id="34" name="Group 33">
            <a:extLst>
              <a:ext uri="{FF2B5EF4-FFF2-40B4-BE49-F238E27FC236}">
                <a16:creationId xmlns=""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 xmlns:a16="http://schemas.microsoft.com/office/drawing/2014/main" id="{12F9D37B-DE70-4087-8A7F-BBA0BAF5B6CF}"/>
                </a:ext>
              </a:extLst>
            </p:cNvPr>
            <p:cNvSpPr txBox="1"/>
            <p:nvPr/>
          </p:nvSpPr>
          <p:spPr>
            <a:xfrm rot="16200000">
              <a:off x="8401669" y="3259707"/>
              <a:ext cx="2681655" cy="523220"/>
            </a:xfrm>
            <a:prstGeom prst="rect">
              <a:avLst/>
            </a:prstGeom>
            <a:noFill/>
          </p:spPr>
          <p:txBody>
            <a:bodyPr wrap="square" rtlCol="0">
              <a:spAutoFit/>
            </a:bodyPr>
            <a:lstStyle/>
            <a:p>
              <a:pPr algn="ctr"/>
              <a:r>
                <a:rPr lang="en-US" sz="2800" b="1" dirty="0" smtClean="0">
                  <a:solidFill>
                    <a:schemeClr val="bg1"/>
                  </a:solidFill>
                  <a:latin typeface="Tw Cen MT" panose="020B0602020104020603" pitchFamily="34" charset="0"/>
                </a:rPr>
                <a:t>data cleaning</a:t>
              </a:r>
              <a:endParaRPr lang="en-IN" sz="2400" b="1" dirty="0">
                <a:solidFill>
                  <a:schemeClr val="bg1"/>
                </a:solidFill>
                <a:latin typeface="Tw Cen MT" panose="020B0602020104020603" pitchFamily="34" charset="0"/>
              </a:endParaRPr>
            </a:p>
          </p:txBody>
        </p:sp>
        <p:pic>
          <p:nvPicPr>
            <p:cNvPr id="38" name="Picture 37">
              <a:extLst>
                <a:ext uri="{FF2B5EF4-FFF2-40B4-BE49-F238E27FC236}">
                  <a16:creationId xmlns="" xmlns:a16="http://schemas.microsoft.com/office/drawing/2014/main" id="{6FA13E8D-3FCC-4EC2-BD8C-6CE7CA0ECD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 xmlns:a16="http://schemas.microsoft.com/office/drawing/2014/main" id="{3FD3EE0D-FD02-4885-9AC0-03F414A9888F}"/>
              </a:ext>
            </a:extLst>
          </p:cNvPr>
          <p:cNvGrpSpPr/>
          <p:nvPr/>
        </p:nvGrpSpPr>
        <p:grpSpPr>
          <a:xfrm>
            <a:off x="-7639277" y="-2"/>
            <a:ext cx="8692333" cy="6858000"/>
            <a:chOff x="718505" y="-1"/>
            <a:chExt cx="8692333" cy="6858000"/>
          </a:xfrm>
        </p:grpSpPr>
        <p:sp>
          <p:nvSpPr>
            <p:cNvPr id="41" name="Rectangle 40">
              <a:extLst>
                <a:ext uri="{FF2B5EF4-FFF2-40B4-BE49-F238E27FC236}">
                  <a16:creationId xmlns=""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 xmlns:a16="http://schemas.microsoft.com/office/drawing/2014/main" id="{0E895421-2372-4C7F-93D2-3B0353A6E7BD}"/>
                </a:ext>
              </a:extLst>
            </p:cNvPr>
            <p:cNvSpPr txBox="1"/>
            <p:nvPr/>
          </p:nvSpPr>
          <p:spPr>
            <a:xfrm rot="16200000">
              <a:off x="7428948" y="3205572"/>
              <a:ext cx="3317450" cy="646331"/>
            </a:xfrm>
            <a:prstGeom prst="rect">
              <a:avLst/>
            </a:prstGeom>
            <a:noFill/>
          </p:spPr>
          <p:txBody>
            <a:bodyPr wrap="square" rtlCol="0">
              <a:spAutoFit/>
            </a:bodyPr>
            <a:lstStyle/>
            <a:p>
              <a:pPr algn="ctr"/>
              <a:r>
                <a:rPr lang="en-US" sz="3600" b="1" dirty="0">
                  <a:solidFill>
                    <a:schemeClr val="bg1"/>
                  </a:solidFill>
                  <a:latin typeface="Tw Cen MT" panose="020B0602020104020603" pitchFamily="34" charset="0"/>
                </a:rPr>
                <a:t> </a:t>
              </a:r>
              <a:r>
                <a:rPr lang="en-US" sz="3200" b="1" dirty="0" smtClean="0">
                  <a:solidFill>
                    <a:schemeClr val="bg1"/>
                  </a:solidFill>
                  <a:latin typeface="Tw Cen MT" panose="020B0602020104020603" pitchFamily="34" charset="0"/>
                </a:rPr>
                <a:t>sql queries</a:t>
              </a:r>
              <a:endParaRPr lang="en-IN" sz="3600" b="1" dirty="0">
                <a:solidFill>
                  <a:schemeClr val="bg1"/>
                </a:solidFill>
                <a:latin typeface="Tw Cen MT" panose="020B0602020104020603" pitchFamily="34" charset="0"/>
              </a:endParaRPr>
            </a:p>
          </p:txBody>
        </p:sp>
        <p:pic>
          <p:nvPicPr>
            <p:cNvPr id="44" name="Picture 43">
              <a:extLst>
                <a:ext uri="{FF2B5EF4-FFF2-40B4-BE49-F238E27FC236}">
                  <a16:creationId xmlns="" xmlns:a16="http://schemas.microsoft.com/office/drawing/2014/main" id="{1A9D6167-F7B8-4BFF-8BC5-2D13EF0CF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 xmlns:a16="http://schemas.microsoft.com/office/drawing/2014/main" id="{8A634BD7-1512-45B6-AFE4-1EEA636625CB}"/>
                </a:ext>
              </a:extLst>
            </p:cNvPr>
            <p:cNvSpPr txBox="1"/>
            <p:nvPr/>
          </p:nvSpPr>
          <p:spPr>
            <a:xfrm rot="16200000">
              <a:off x="-885875" y="3219485"/>
              <a:ext cx="2287315"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data analysis</a:t>
              </a:r>
              <a:endParaRPr lang="en-US" sz="3200" b="1" dirty="0">
                <a:solidFill>
                  <a:srgbClr val="F0EEF0"/>
                </a:solidFill>
                <a:latin typeface="Tw Cen MT" panose="020B0602020104020603" pitchFamily="34" charset="0"/>
              </a:endParaRPr>
            </a:p>
          </p:txBody>
        </p:sp>
        <p:pic>
          <p:nvPicPr>
            <p:cNvPr id="49" name="Picture 48">
              <a:extLst>
                <a:ext uri="{FF2B5EF4-FFF2-40B4-BE49-F238E27FC236}">
                  <a16:creationId xmlns="" xmlns:a16="http://schemas.microsoft.com/office/drawing/2014/main"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30" name="Graphic 105" descr="Statistics">
            <a:extLst>
              <a:ext uri="{FF2B5EF4-FFF2-40B4-BE49-F238E27FC236}">
                <a16:creationId xmlns:a16="http://schemas.microsoft.com/office/drawing/2014/main" xmlns="" id="{B6CDBD41-3208-4F01-9617-2DC8B0B67AB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p:blipFill>
        <p:spPr>
          <a:xfrm rot="16200000">
            <a:off x="10149299" y="3293704"/>
            <a:ext cx="540000" cy="540000"/>
          </a:xfrm>
          <a:prstGeom prst="rect">
            <a:avLst/>
          </a:prstGeom>
        </p:spPr>
      </p:pic>
      <p:sp>
        <p:nvSpPr>
          <p:cNvPr id="2" name="Rectangle 1"/>
          <p:cNvSpPr/>
          <p:nvPr/>
        </p:nvSpPr>
        <p:spPr>
          <a:xfrm>
            <a:off x="1721657" y="254977"/>
            <a:ext cx="8967642" cy="400110"/>
          </a:xfrm>
          <a:prstGeom prst="rect">
            <a:avLst/>
          </a:prstGeom>
        </p:spPr>
        <p:txBody>
          <a:bodyPr wrap="square">
            <a:spAutoFit/>
          </a:bodyPr>
          <a:lstStyle/>
          <a:p>
            <a:r>
              <a:rPr lang="en-IN" sz="2000" dirty="0" smtClean="0">
                <a:latin typeface="Arial Rounded MT Bold" panose="020F0704030504030204" pitchFamily="34" charset="0"/>
              </a:rPr>
              <a:t>There has been collaborative work with the help of Version Control (Git)</a:t>
            </a:r>
            <a:endParaRPr lang="en-IN" sz="2000" dirty="0">
              <a:latin typeface="Arial Rounded MT Bold" panose="020F0704030504030204" pitchFamily="34" charset="0"/>
            </a:endParaRPr>
          </a:p>
        </p:txBody>
      </p:sp>
      <p:sp>
        <p:nvSpPr>
          <p:cNvPr id="132" name="TextBox 131"/>
          <p:cNvSpPr txBox="1"/>
          <p:nvPr/>
        </p:nvSpPr>
        <p:spPr>
          <a:xfrm>
            <a:off x="2661038" y="3048360"/>
            <a:ext cx="3438379" cy="523220"/>
          </a:xfrm>
          <a:prstGeom prst="rect">
            <a:avLst/>
          </a:prstGeom>
          <a:noFill/>
        </p:spPr>
        <p:txBody>
          <a:bodyPr wrap="square" rtlCol="0">
            <a:spAutoFit/>
          </a:bodyPr>
          <a:lstStyle/>
          <a:p>
            <a:pPr algn="ctr"/>
            <a:r>
              <a:rPr lang="en-US" sz="2800" dirty="0">
                <a:solidFill>
                  <a:srgbClr val="FEC630"/>
                </a:solidFill>
                <a:latin typeface="Arial Rounded MT Bold" panose="020F0704030504030204" pitchFamily="34" charset="0"/>
              </a:rPr>
              <a:t>Multiple Commits</a:t>
            </a:r>
            <a:endParaRPr lang="en-US" sz="2800" dirty="0">
              <a:solidFill>
                <a:srgbClr val="FEC630"/>
              </a:solidFill>
              <a:latin typeface="Arial Rounded MT Bold" panose="020F0704030504030204" pitchFamily="34" charset="0"/>
            </a:endParaRPr>
          </a:p>
        </p:txBody>
      </p:sp>
      <p:grpSp>
        <p:nvGrpSpPr>
          <p:cNvPr id="133" name="Group 132">
            <a:extLst>
              <a:ext uri="{FF2B5EF4-FFF2-40B4-BE49-F238E27FC236}">
                <a16:creationId xmlns="" xmlns:a16="http://schemas.microsoft.com/office/drawing/2014/main" id="{FA807BE1-996E-4364-AC05-CAC8C826377C}"/>
              </a:ext>
            </a:extLst>
          </p:cNvPr>
          <p:cNvGrpSpPr/>
          <p:nvPr/>
        </p:nvGrpSpPr>
        <p:grpSpPr>
          <a:xfrm>
            <a:off x="1741186" y="2728913"/>
            <a:ext cx="1029369" cy="1070839"/>
            <a:chOff x="7353181" y="1755914"/>
            <a:chExt cx="1275682" cy="1275682"/>
          </a:xfrm>
        </p:grpSpPr>
        <p:sp>
          <p:nvSpPr>
            <p:cNvPr id="134" name="Teardrop 133">
              <a:extLst>
                <a:ext uri="{FF2B5EF4-FFF2-40B4-BE49-F238E27FC236}">
                  <a16:creationId xmlns="" xmlns:a16="http://schemas.microsoft.com/office/drawing/2014/main" id="{76257F1B-992C-4717-A6A2-EDE25A4F31C3}"/>
                </a:ext>
              </a:extLst>
            </p:cNvPr>
            <p:cNvSpPr/>
            <p:nvPr/>
          </p:nvSpPr>
          <p:spPr>
            <a:xfrm rot="8100000">
              <a:off x="7353181" y="1755914"/>
              <a:ext cx="1275682" cy="1275682"/>
            </a:xfrm>
            <a:prstGeom prst="teardrop">
              <a:avLst>
                <a:gd name="adj" fmla="val 109962"/>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 xmlns:a16="http://schemas.microsoft.com/office/drawing/2014/main" id="{CBB174F9-BA66-486F-BC62-F2720CED100C}"/>
                </a:ext>
              </a:extLst>
            </p:cNvPr>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4" name="Picture 153">
              <a:extLst>
                <a:ext uri="{FF2B5EF4-FFF2-40B4-BE49-F238E27FC236}">
                  <a16:creationId xmlns="" xmlns:a16="http://schemas.microsoft.com/office/drawing/2014/main" id="{58BE45EE-A44E-41D8-8C13-099C1F70EFC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648666" y="2048456"/>
              <a:ext cx="684562" cy="684560"/>
            </a:xfrm>
            <a:prstGeom prst="rect">
              <a:avLst/>
            </a:prstGeom>
          </p:spPr>
        </p:pic>
      </p:grpSp>
      <p:grpSp>
        <p:nvGrpSpPr>
          <p:cNvPr id="155" name="Group 154">
            <a:extLst>
              <a:ext uri="{FF2B5EF4-FFF2-40B4-BE49-F238E27FC236}">
                <a16:creationId xmlns="" xmlns:a16="http://schemas.microsoft.com/office/drawing/2014/main" id="{711450F4-A7BD-494E-BD71-C6C5EB8D03D1}"/>
              </a:ext>
            </a:extLst>
          </p:cNvPr>
          <p:cNvGrpSpPr/>
          <p:nvPr/>
        </p:nvGrpSpPr>
        <p:grpSpPr>
          <a:xfrm>
            <a:off x="1764471" y="1035197"/>
            <a:ext cx="1055399" cy="1039821"/>
            <a:chOff x="3063120" y="1755914"/>
            <a:chExt cx="1275682" cy="1275682"/>
          </a:xfrm>
        </p:grpSpPr>
        <p:sp>
          <p:nvSpPr>
            <p:cNvPr id="156" name="Teardrop 155">
              <a:extLst>
                <a:ext uri="{FF2B5EF4-FFF2-40B4-BE49-F238E27FC236}">
                  <a16:creationId xmlns="" xmlns:a16="http://schemas.microsoft.com/office/drawing/2014/main" id="{5E489B47-B2BB-4EFB-8EC4-21C10615E463}"/>
                </a:ext>
              </a:extLst>
            </p:cNvPr>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 xmlns:a16="http://schemas.microsoft.com/office/drawing/2014/main" id="{862B435C-D1B2-4C1C-B995-8D888E87C5D7}"/>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8" name="Picture 157">
              <a:extLst>
                <a:ext uri="{FF2B5EF4-FFF2-40B4-BE49-F238E27FC236}">
                  <a16:creationId xmlns="" xmlns:a16="http://schemas.microsoft.com/office/drawing/2014/main" id="{262C0D94-FE17-421D-AA32-BD4AFE13E66E}"/>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sp>
        <p:nvSpPr>
          <p:cNvPr id="159" name="TextBox 158"/>
          <p:cNvSpPr txBox="1"/>
          <p:nvPr/>
        </p:nvSpPr>
        <p:spPr>
          <a:xfrm>
            <a:off x="2361238" y="1226998"/>
            <a:ext cx="3523952" cy="830997"/>
          </a:xfrm>
          <a:prstGeom prst="rect">
            <a:avLst/>
          </a:prstGeom>
          <a:noFill/>
        </p:spPr>
        <p:txBody>
          <a:bodyPr wrap="square" rtlCol="0">
            <a:spAutoFit/>
          </a:bodyPr>
          <a:lstStyle/>
          <a:p>
            <a:pPr algn="ctr"/>
            <a:r>
              <a:rPr lang="en-US" sz="2400" dirty="0">
                <a:solidFill>
                  <a:srgbClr val="FF5969"/>
                </a:solidFill>
                <a:latin typeface="Arial Rounded MT Bold" panose="020F0704030504030204" pitchFamily="34" charset="0"/>
              </a:rPr>
              <a:t>4 </a:t>
            </a:r>
            <a:r>
              <a:rPr lang="en-US" sz="2400" dirty="0" smtClean="0">
                <a:solidFill>
                  <a:srgbClr val="FF5969"/>
                </a:solidFill>
                <a:latin typeface="Arial Rounded MT Bold" panose="020F0704030504030204" pitchFamily="34" charset="0"/>
              </a:rPr>
              <a:t>Contributors</a:t>
            </a:r>
          </a:p>
          <a:p>
            <a:pPr algn="ctr"/>
            <a:r>
              <a:rPr lang="en-US" sz="2400" dirty="0">
                <a:solidFill>
                  <a:srgbClr val="FF5969"/>
                </a:solidFill>
                <a:latin typeface="Arial Rounded MT Bold" panose="020F0704030504030204" pitchFamily="34" charset="0"/>
              </a:rPr>
              <a:t>4 </a:t>
            </a:r>
            <a:r>
              <a:rPr lang="en-US" sz="2400" dirty="0" smtClean="0">
                <a:solidFill>
                  <a:srgbClr val="FF5969"/>
                </a:solidFill>
                <a:latin typeface="Arial Rounded MT Bold" panose="020F0704030504030204" pitchFamily="34" charset="0"/>
              </a:rPr>
              <a:t>Branches</a:t>
            </a:r>
            <a:endParaRPr lang="en-US" sz="2400" dirty="0">
              <a:solidFill>
                <a:srgbClr val="FF5969"/>
              </a:solidFill>
              <a:latin typeface="Arial Rounded MT Bold" panose="020F0704030504030204" pitchFamily="34" charset="0"/>
            </a:endParaRPr>
          </a:p>
        </p:txBody>
      </p:sp>
      <p:pic>
        <p:nvPicPr>
          <p:cNvPr id="160" name="Picture 159" descr="A screenshot of a computer&#10;&#10;Description automatically generated">
            <a:extLst>
              <a:ext uri="{FF2B5EF4-FFF2-40B4-BE49-F238E27FC236}">
                <a16:creationId xmlns:a16="http://schemas.microsoft.com/office/drawing/2014/main" xmlns="" id="{ABF573A1-91A4-2860-37C3-A876C4025274}"/>
              </a:ext>
            </a:extLst>
          </p:cNvPr>
          <p:cNvPicPr>
            <a:picLocks noChangeAspect="1"/>
          </p:cNvPicPr>
          <p:nvPr/>
        </p:nvPicPr>
        <p:blipFill>
          <a:blip r:embed="rId19"/>
          <a:stretch>
            <a:fillRect/>
          </a:stretch>
        </p:blipFill>
        <p:spPr>
          <a:xfrm>
            <a:off x="5930317" y="773305"/>
            <a:ext cx="4099329" cy="24741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1" name="Picture 160" descr="A screenshot of a web page&#10;&#10;Description automatically generated">
            <a:extLst>
              <a:ext uri="{FF2B5EF4-FFF2-40B4-BE49-F238E27FC236}">
                <a16:creationId xmlns:a16="http://schemas.microsoft.com/office/drawing/2014/main" xmlns="" id="{E938941D-5DD3-52BB-E331-E9B7367F2DF4}"/>
              </a:ext>
            </a:extLst>
          </p:cNvPr>
          <p:cNvPicPr>
            <a:picLocks noChangeAspect="1"/>
          </p:cNvPicPr>
          <p:nvPr/>
        </p:nvPicPr>
        <p:blipFill>
          <a:blip r:embed="rId20"/>
          <a:stretch>
            <a:fillRect/>
          </a:stretch>
        </p:blipFill>
        <p:spPr>
          <a:xfrm>
            <a:off x="5930316" y="3648551"/>
            <a:ext cx="4075847" cy="29017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62" name="Group 161">
            <a:extLst>
              <a:ext uri="{FF2B5EF4-FFF2-40B4-BE49-F238E27FC236}">
                <a16:creationId xmlns="" xmlns:a16="http://schemas.microsoft.com/office/drawing/2014/main" id="{711450F4-A7BD-494E-BD71-C6C5EB8D03D1}"/>
              </a:ext>
            </a:extLst>
          </p:cNvPr>
          <p:cNvGrpSpPr/>
          <p:nvPr/>
        </p:nvGrpSpPr>
        <p:grpSpPr>
          <a:xfrm>
            <a:off x="1764471" y="4499442"/>
            <a:ext cx="1055399" cy="1039821"/>
            <a:chOff x="3063120" y="1755914"/>
            <a:chExt cx="1275682" cy="1275682"/>
          </a:xfrm>
        </p:grpSpPr>
        <p:sp>
          <p:nvSpPr>
            <p:cNvPr id="163" name="Teardrop 162">
              <a:extLst>
                <a:ext uri="{FF2B5EF4-FFF2-40B4-BE49-F238E27FC236}">
                  <a16:creationId xmlns="" xmlns:a16="http://schemas.microsoft.com/office/drawing/2014/main" id="{5E489B47-B2BB-4EFB-8EC4-21C10615E463}"/>
                </a:ext>
              </a:extLst>
            </p:cNvPr>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 xmlns:a16="http://schemas.microsoft.com/office/drawing/2014/main" id="{862B435C-D1B2-4C1C-B995-8D888E87C5D7}"/>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5" name="Picture 164">
              <a:extLst>
                <a:ext uri="{FF2B5EF4-FFF2-40B4-BE49-F238E27FC236}">
                  <a16:creationId xmlns="" xmlns:a16="http://schemas.microsoft.com/office/drawing/2014/main" id="{262C0D94-FE17-421D-AA32-BD4AFE13E66E}"/>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sp>
        <p:nvSpPr>
          <p:cNvPr id="166" name="TextBox 165"/>
          <p:cNvSpPr txBox="1"/>
          <p:nvPr/>
        </p:nvSpPr>
        <p:spPr>
          <a:xfrm>
            <a:off x="2597885" y="4636767"/>
            <a:ext cx="3523952" cy="1200329"/>
          </a:xfrm>
          <a:prstGeom prst="rect">
            <a:avLst/>
          </a:prstGeom>
          <a:noFill/>
        </p:spPr>
        <p:txBody>
          <a:bodyPr wrap="square" rtlCol="0">
            <a:spAutoFit/>
          </a:bodyPr>
          <a:lstStyle/>
          <a:p>
            <a:pPr algn="ctr"/>
            <a:r>
              <a:rPr lang="en-US" sz="2400" dirty="0">
                <a:solidFill>
                  <a:srgbClr val="FF5969"/>
                </a:solidFill>
                <a:latin typeface="Arial Rounded MT Bold" panose="020F0704030504030204" pitchFamily="34" charset="0"/>
              </a:rPr>
              <a:t>Multiple Pull, Push operations and a lot more</a:t>
            </a:r>
            <a:endParaRPr lang="en-IN" sz="2400" b="1" dirty="0">
              <a:solidFill>
                <a:srgbClr val="FF5969"/>
              </a:solidFill>
              <a:latin typeface="Arial Rounded MT Bold" panose="020F0704030504030204" pitchFamily="34" charset="0"/>
            </a:endParaRPr>
          </a:p>
        </p:txBody>
      </p:sp>
    </p:spTree>
    <p:extLst>
      <p:ext uri="{BB962C8B-B14F-4D97-AF65-F5344CB8AC3E}">
        <p14:creationId xmlns:p14="http://schemas.microsoft.com/office/powerpoint/2010/main" val="315464164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wipe(down)">
                                      <p:cBhvr>
                                        <p:cTn id="7" dur="580">
                                          <p:stCondLst>
                                            <p:cond delay="0"/>
                                          </p:stCondLst>
                                        </p:cTn>
                                        <p:tgtEl>
                                          <p:spTgt spid="155"/>
                                        </p:tgtEl>
                                      </p:cBhvr>
                                    </p:animEffect>
                                    <p:anim calcmode="lin" valueType="num">
                                      <p:cBhvr>
                                        <p:cTn id="8" dur="1822" tmFilter="0,0; 0.14,0.36; 0.43,0.73; 0.71,0.91; 1.0,1.0">
                                          <p:stCondLst>
                                            <p:cond delay="0"/>
                                          </p:stCondLst>
                                        </p:cTn>
                                        <p:tgtEl>
                                          <p:spTgt spid="15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5"/>
                                        </p:tgtEl>
                                        <p:attrNameLst>
                                          <p:attrName>ppt_y</p:attrName>
                                        </p:attrNameLst>
                                      </p:cBhvr>
                                      <p:tavLst>
                                        <p:tav tm="0" fmla="#ppt_y-sin(pi*$)/81">
                                          <p:val>
                                            <p:fltVal val="0"/>
                                          </p:val>
                                        </p:tav>
                                        <p:tav tm="100000">
                                          <p:val>
                                            <p:fltVal val="1"/>
                                          </p:val>
                                        </p:tav>
                                      </p:tavLst>
                                    </p:anim>
                                    <p:animScale>
                                      <p:cBhvr>
                                        <p:cTn id="13" dur="26">
                                          <p:stCondLst>
                                            <p:cond delay="650"/>
                                          </p:stCondLst>
                                        </p:cTn>
                                        <p:tgtEl>
                                          <p:spTgt spid="155"/>
                                        </p:tgtEl>
                                      </p:cBhvr>
                                      <p:to x="100000" y="60000"/>
                                    </p:animScale>
                                    <p:animScale>
                                      <p:cBhvr>
                                        <p:cTn id="14" dur="166" decel="50000">
                                          <p:stCondLst>
                                            <p:cond delay="676"/>
                                          </p:stCondLst>
                                        </p:cTn>
                                        <p:tgtEl>
                                          <p:spTgt spid="155"/>
                                        </p:tgtEl>
                                      </p:cBhvr>
                                      <p:to x="100000" y="100000"/>
                                    </p:animScale>
                                    <p:animScale>
                                      <p:cBhvr>
                                        <p:cTn id="15" dur="26">
                                          <p:stCondLst>
                                            <p:cond delay="1312"/>
                                          </p:stCondLst>
                                        </p:cTn>
                                        <p:tgtEl>
                                          <p:spTgt spid="155"/>
                                        </p:tgtEl>
                                      </p:cBhvr>
                                      <p:to x="100000" y="80000"/>
                                    </p:animScale>
                                    <p:animScale>
                                      <p:cBhvr>
                                        <p:cTn id="16" dur="166" decel="50000">
                                          <p:stCondLst>
                                            <p:cond delay="1338"/>
                                          </p:stCondLst>
                                        </p:cTn>
                                        <p:tgtEl>
                                          <p:spTgt spid="155"/>
                                        </p:tgtEl>
                                      </p:cBhvr>
                                      <p:to x="100000" y="100000"/>
                                    </p:animScale>
                                    <p:animScale>
                                      <p:cBhvr>
                                        <p:cTn id="17" dur="26">
                                          <p:stCondLst>
                                            <p:cond delay="1642"/>
                                          </p:stCondLst>
                                        </p:cTn>
                                        <p:tgtEl>
                                          <p:spTgt spid="155"/>
                                        </p:tgtEl>
                                      </p:cBhvr>
                                      <p:to x="100000" y="90000"/>
                                    </p:animScale>
                                    <p:animScale>
                                      <p:cBhvr>
                                        <p:cTn id="18" dur="166" decel="50000">
                                          <p:stCondLst>
                                            <p:cond delay="1668"/>
                                          </p:stCondLst>
                                        </p:cTn>
                                        <p:tgtEl>
                                          <p:spTgt spid="155"/>
                                        </p:tgtEl>
                                      </p:cBhvr>
                                      <p:to x="100000" y="100000"/>
                                    </p:animScale>
                                    <p:animScale>
                                      <p:cBhvr>
                                        <p:cTn id="19" dur="26">
                                          <p:stCondLst>
                                            <p:cond delay="1808"/>
                                          </p:stCondLst>
                                        </p:cTn>
                                        <p:tgtEl>
                                          <p:spTgt spid="155"/>
                                        </p:tgtEl>
                                      </p:cBhvr>
                                      <p:to x="100000" y="95000"/>
                                    </p:animScale>
                                    <p:animScale>
                                      <p:cBhvr>
                                        <p:cTn id="20" dur="166" decel="50000">
                                          <p:stCondLst>
                                            <p:cond delay="1834"/>
                                          </p:stCondLst>
                                        </p:cTn>
                                        <p:tgtEl>
                                          <p:spTgt spid="155"/>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59"/>
                                        </p:tgtEl>
                                        <p:attrNameLst>
                                          <p:attrName>style.visibility</p:attrName>
                                        </p:attrNameLst>
                                      </p:cBhvr>
                                      <p:to>
                                        <p:strVal val="visible"/>
                                      </p:to>
                                    </p:set>
                                    <p:animEffect transition="in" filter="wipe(down)">
                                      <p:cBhvr>
                                        <p:cTn id="23" dur="580">
                                          <p:stCondLst>
                                            <p:cond delay="0"/>
                                          </p:stCondLst>
                                        </p:cTn>
                                        <p:tgtEl>
                                          <p:spTgt spid="159"/>
                                        </p:tgtEl>
                                      </p:cBhvr>
                                    </p:animEffect>
                                    <p:anim calcmode="lin" valueType="num">
                                      <p:cBhvr>
                                        <p:cTn id="24" dur="1822" tmFilter="0,0; 0.14,0.36; 0.43,0.73; 0.71,0.91; 1.0,1.0">
                                          <p:stCondLst>
                                            <p:cond delay="0"/>
                                          </p:stCondLst>
                                        </p:cTn>
                                        <p:tgtEl>
                                          <p:spTgt spid="159"/>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59"/>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59"/>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59"/>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59"/>
                                        </p:tgtEl>
                                        <p:attrNameLst>
                                          <p:attrName>ppt_y</p:attrName>
                                        </p:attrNameLst>
                                      </p:cBhvr>
                                      <p:tavLst>
                                        <p:tav tm="0" fmla="#ppt_y-sin(pi*$)/81">
                                          <p:val>
                                            <p:fltVal val="0"/>
                                          </p:val>
                                        </p:tav>
                                        <p:tav tm="100000">
                                          <p:val>
                                            <p:fltVal val="1"/>
                                          </p:val>
                                        </p:tav>
                                      </p:tavLst>
                                    </p:anim>
                                    <p:animScale>
                                      <p:cBhvr>
                                        <p:cTn id="29" dur="26">
                                          <p:stCondLst>
                                            <p:cond delay="650"/>
                                          </p:stCondLst>
                                        </p:cTn>
                                        <p:tgtEl>
                                          <p:spTgt spid="159"/>
                                        </p:tgtEl>
                                      </p:cBhvr>
                                      <p:to x="100000" y="60000"/>
                                    </p:animScale>
                                    <p:animScale>
                                      <p:cBhvr>
                                        <p:cTn id="30" dur="166" decel="50000">
                                          <p:stCondLst>
                                            <p:cond delay="676"/>
                                          </p:stCondLst>
                                        </p:cTn>
                                        <p:tgtEl>
                                          <p:spTgt spid="159"/>
                                        </p:tgtEl>
                                      </p:cBhvr>
                                      <p:to x="100000" y="100000"/>
                                    </p:animScale>
                                    <p:animScale>
                                      <p:cBhvr>
                                        <p:cTn id="31" dur="26">
                                          <p:stCondLst>
                                            <p:cond delay="1312"/>
                                          </p:stCondLst>
                                        </p:cTn>
                                        <p:tgtEl>
                                          <p:spTgt spid="159"/>
                                        </p:tgtEl>
                                      </p:cBhvr>
                                      <p:to x="100000" y="80000"/>
                                    </p:animScale>
                                    <p:animScale>
                                      <p:cBhvr>
                                        <p:cTn id="32" dur="166" decel="50000">
                                          <p:stCondLst>
                                            <p:cond delay="1338"/>
                                          </p:stCondLst>
                                        </p:cTn>
                                        <p:tgtEl>
                                          <p:spTgt spid="159"/>
                                        </p:tgtEl>
                                      </p:cBhvr>
                                      <p:to x="100000" y="100000"/>
                                    </p:animScale>
                                    <p:animScale>
                                      <p:cBhvr>
                                        <p:cTn id="33" dur="26">
                                          <p:stCondLst>
                                            <p:cond delay="1642"/>
                                          </p:stCondLst>
                                        </p:cTn>
                                        <p:tgtEl>
                                          <p:spTgt spid="159"/>
                                        </p:tgtEl>
                                      </p:cBhvr>
                                      <p:to x="100000" y="90000"/>
                                    </p:animScale>
                                    <p:animScale>
                                      <p:cBhvr>
                                        <p:cTn id="34" dur="166" decel="50000">
                                          <p:stCondLst>
                                            <p:cond delay="1668"/>
                                          </p:stCondLst>
                                        </p:cTn>
                                        <p:tgtEl>
                                          <p:spTgt spid="159"/>
                                        </p:tgtEl>
                                      </p:cBhvr>
                                      <p:to x="100000" y="100000"/>
                                    </p:animScale>
                                    <p:animScale>
                                      <p:cBhvr>
                                        <p:cTn id="35" dur="26">
                                          <p:stCondLst>
                                            <p:cond delay="1808"/>
                                          </p:stCondLst>
                                        </p:cTn>
                                        <p:tgtEl>
                                          <p:spTgt spid="159"/>
                                        </p:tgtEl>
                                      </p:cBhvr>
                                      <p:to x="100000" y="95000"/>
                                    </p:animScale>
                                    <p:animScale>
                                      <p:cBhvr>
                                        <p:cTn id="36" dur="166" decel="50000">
                                          <p:stCondLst>
                                            <p:cond delay="1834"/>
                                          </p:stCondLst>
                                        </p:cTn>
                                        <p:tgtEl>
                                          <p:spTgt spid="159"/>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132"/>
                                        </p:tgtEl>
                                        <p:attrNameLst>
                                          <p:attrName>style.visibility</p:attrName>
                                        </p:attrNameLst>
                                      </p:cBhvr>
                                      <p:to>
                                        <p:strVal val="visible"/>
                                      </p:to>
                                    </p:set>
                                    <p:animEffect transition="in" filter="wipe(down)">
                                      <p:cBhvr>
                                        <p:cTn id="41" dur="580">
                                          <p:stCondLst>
                                            <p:cond delay="0"/>
                                          </p:stCondLst>
                                        </p:cTn>
                                        <p:tgtEl>
                                          <p:spTgt spid="132"/>
                                        </p:tgtEl>
                                      </p:cBhvr>
                                    </p:animEffect>
                                    <p:anim calcmode="lin" valueType="num">
                                      <p:cBhvr>
                                        <p:cTn id="42" dur="1822" tmFilter="0,0; 0.14,0.36; 0.43,0.73; 0.71,0.91; 1.0,1.0">
                                          <p:stCondLst>
                                            <p:cond delay="0"/>
                                          </p:stCondLst>
                                        </p:cTn>
                                        <p:tgtEl>
                                          <p:spTgt spid="132"/>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32"/>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32"/>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32"/>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32"/>
                                        </p:tgtEl>
                                        <p:attrNameLst>
                                          <p:attrName>ppt_y</p:attrName>
                                        </p:attrNameLst>
                                      </p:cBhvr>
                                      <p:tavLst>
                                        <p:tav tm="0" fmla="#ppt_y-sin(pi*$)/81">
                                          <p:val>
                                            <p:fltVal val="0"/>
                                          </p:val>
                                        </p:tav>
                                        <p:tav tm="100000">
                                          <p:val>
                                            <p:fltVal val="1"/>
                                          </p:val>
                                        </p:tav>
                                      </p:tavLst>
                                    </p:anim>
                                    <p:animScale>
                                      <p:cBhvr>
                                        <p:cTn id="47" dur="26">
                                          <p:stCondLst>
                                            <p:cond delay="650"/>
                                          </p:stCondLst>
                                        </p:cTn>
                                        <p:tgtEl>
                                          <p:spTgt spid="132"/>
                                        </p:tgtEl>
                                      </p:cBhvr>
                                      <p:to x="100000" y="60000"/>
                                    </p:animScale>
                                    <p:animScale>
                                      <p:cBhvr>
                                        <p:cTn id="48" dur="166" decel="50000">
                                          <p:stCondLst>
                                            <p:cond delay="676"/>
                                          </p:stCondLst>
                                        </p:cTn>
                                        <p:tgtEl>
                                          <p:spTgt spid="132"/>
                                        </p:tgtEl>
                                      </p:cBhvr>
                                      <p:to x="100000" y="100000"/>
                                    </p:animScale>
                                    <p:animScale>
                                      <p:cBhvr>
                                        <p:cTn id="49" dur="26">
                                          <p:stCondLst>
                                            <p:cond delay="1312"/>
                                          </p:stCondLst>
                                        </p:cTn>
                                        <p:tgtEl>
                                          <p:spTgt spid="132"/>
                                        </p:tgtEl>
                                      </p:cBhvr>
                                      <p:to x="100000" y="80000"/>
                                    </p:animScale>
                                    <p:animScale>
                                      <p:cBhvr>
                                        <p:cTn id="50" dur="166" decel="50000">
                                          <p:stCondLst>
                                            <p:cond delay="1338"/>
                                          </p:stCondLst>
                                        </p:cTn>
                                        <p:tgtEl>
                                          <p:spTgt spid="132"/>
                                        </p:tgtEl>
                                      </p:cBhvr>
                                      <p:to x="100000" y="100000"/>
                                    </p:animScale>
                                    <p:animScale>
                                      <p:cBhvr>
                                        <p:cTn id="51" dur="26">
                                          <p:stCondLst>
                                            <p:cond delay="1642"/>
                                          </p:stCondLst>
                                        </p:cTn>
                                        <p:tgtEl>
                                          <p:spTgt spid="132"/>
                                        </p:tgtEl>
                                      </p:cBhvr>
                                      <p:to x="100000" y="90000"/>
                                    </p:animScale>
                                    <p:animScale>
                                      <p:cBhvr>
                                        <p:cTn id="52" dur="166" decel="50000">
                                          <p:stCondLst>
                                            <p:cond delay="1668"/>
                                          </p:stCondLst>
                                        </p:cTn>
                                        <p:tgtEl>
                                          <p:spTgt spid="132"/>
                                        </p:tgtEl>
                                      </p:cBhvr>
                                      <p:to x="100000" y="100000"/>
                                    </p:animScale>
                                    <p:animScale>
                                      <p:cBhvr>
                                        <p:cTn id="53" dur="26">
                                          <p:stCondLst>
                                            <p:cond delay="1808"/>
                                          </p:stCondLst>
                                        </p:cTn>
                                        <p:tgtEl>
                                          <p:spTgt spid="132"/>
                                        </p:tgtEl>
                                      </p:cBhvr>
                                      <p:to x="100000" y="95000"/>
                                    </p:animScale>
                                    <p:animScale>
                                      <p:cBhvr>
                                        <p:cTn id="54" dur="166" decel="50000">
                                          <p:stCondLst>
                                            <p:cond delay="1834"/>
                                          </p:stCondLst>
                                        </p:cTn>
                                        <p:tgtEl>
                                          <p:spTgt spid="132"/>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133"/>
                                        </p:tgtEl>
                                        <p:attrNameLst>
                                          <p:attrName>style.visibility</p:attrName>
                                        </p:attrNameLst>
                                      </p:cBhvr>
                                      <p:to>
                                        <p:strVal val="visible"/>
                                      </p:to>
                                    </p:set>
                                    <p:animEffect transition="in" filter="wipe(down)">
                                      <p:cBhvr>
                                        <p:cTn id="57" dur="580">
                                          <p:stCondLst>
                                            <p:cond delay="0"/>
                                          </p:stCondLst>
                                        </p:cTn>
                                        <p:tgtEl>
                                          <p:spTgt spid="133"/>
                                        </p:tgtEl>
                                      </p:cBhvr>
                                    </p:animEffect>
                                    <p:anim calcmode="lin" valueType="num">
                                      <p:cBhvr>
                                        <p:cTn id="58" dur="1822" tmFilter="0,0; 0.14,0.36; 0.43,0.73; 0.71,0.91; 1.0,1.0">
                                          <p:stCondLst>
                                            <p:cond delay="0"/>
                                          </p:stCondLst>
                                        </p:cTn>
                                        <p:tgtEl>
                                          <p:spTgt spid="133"/>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33"/>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33"/>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33"/>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33"/>
                                        </p:tgtEl>
                                        <p:attrNameLst>
                                          <p:attrName>ppt_y</p:attrName>
                                        </p:attrNameLst>
                                      </p:cBhvr>
                                      <p:tavLst>
                                        <p:tav tm="0" fmla="#ppt_y-sin(pi*$)/81">
                                          <p:val>
                                            <p:fltVal val="0"/>
                                          </p:val>
                                        </p:tav>
                                        <p:tav tm="100000">
                                          <p:val>
                                            <p:fltVal val="1"/>
                                          </p:val>
                                        </p:tav>
                                      </p:tavLst>
                                    </p:anim>
                                    <p:animScale>
                                      <p:cBhvr>
                                        <p:cTn id="63" dur="26">
                                          <p:stCondLst>
                                            <p:cond delay="650"/>
                                          </p:stCondLst>
                                        </p:cTn>
                                        <p:tgtEl>
                                          <p:spTgt spid="133"/>
                                        </p:tgtEl>
                                      </p:cBhvr>
                                      <p:to x="100000" y="60000"/>
                                    </p:animScale>
                                    <p:animScale>
                                      <p:cBhvr>
                                        <p:cTn id="64" dur="166" decel="50000">
                                          <p:stCondLst>
                                            <p:cond delay="676"/>
                                          </p:stCondLst>
                                        </p:cTn>
                                        <p:tgtEl>
                                          <p:spTgt spid="133"/>
                                        </p:tgtEl>
                                      </p:cBhvr>
                                      <p:to x="100000" y="100000"/>
                                    </p:animScale>
                                    <p:animScale>
                                      <p:cBhvr>
                                        <p:cTn id="65" dur="26">
                                          <p:stCondLst>
                                            <p:cond delay="1312"/>
                                          </p:stCondLst>
                                        </p:cTn>
                                        <p:tgtEl>
                                          <p:spTgt spid="133"/>
                                        </p:tgtEl>
                                      </p:cBhvr>
                                      <p:to x="100000" y="80000"/>
                                    </p:animScale>
                                    <p:animScale>
                                      <p:cBhvr>
                                        <p:cTn id="66" dur="166" decel="50000">
                                          <p:stCondLst>
                                            <p:cond delay="1338"/>
                                          </p:stCondLst>
                                        </p:cTn>
                                        <p:tgtEl>
                                          <p:spTgt spid="133"/>
                                        </p:tgtEl>
                                      </p:cBhvr>
                                      <p:to x="100000" y="100000"/>
                                    </p:animScale>
                                    <p:animScale>
                                      <p:cBhvr>
                                        <p:cTn id="67" dur="26">
                                          <p:stCondLst>
                                            <p:cond delay="1642"/>
                                          </p:stCondLst>
                                        </p:cTn>
                                        <p:tgtEl>
                                          <p:spTgt spid="133"/>
                                        </p:tgtEl>
                                      </p:cBhvr>
                                      <p:to x="100000" y="90000"/>
                                    </p:animScale>
                                    <p:animScale>
                                      <p:cBhvr>
                                        <p:cTn id="68" dur="166" decel="50000">
                                          <p:stCondLst>
                                            <p:cond delay="1668"/>
                                          </p:stCondLst>
                                        </p:cTn>
                                        <p:tgtEl>
                                          <p:spTgt spid="133"/>
                                        </p:tgtEl>
                                      </p:cBhvr>
                                      <p:to x="100000" y="100000"/>
                                    </p:animScale>
                                    <p:animScale>
                                      <p:cBhvr>
                                        <p:cTn id="69" dur="26">
                                          <p:stCondLst>
                                            <p:cond delay="1808"/>
                                          </p:stCondLst>
                                        </p:cTn>
                                        <p:tgtEl>
                                          <p:spTgt spid="133"/>
                                        </p:tgtEl>
                                      </p:cBhvr>
                                      <p:to x="100000" y="95000"/>
                                    </p:animScale>
                                    <p:animScale>
                                      <p:cBhvr>
                                        <p:cTn id="70" dur="166" decel="50000">
                                          <p:stCondLst>
                                            <p:cond delay="1834"/>
                                          </p:stCondLst>
                                        </p:cTn>
                                        <p:tgtEl>
                                          <p:spTgt spid="133"/>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160"/>
                                        </p:tgtEl>
                                        <p:attrNameLst>
                                          <p:attrName>style.visibility</p:attrName>
                                        </p:attrNameLst>
                                      </p:cBhvr>
                                      <p:to>
                                        <p:strVal val="visible"/>
                                      </p:to>
                                    </p:set>
                                    <p:animEffect transition="in" filter="wipe(down)">
                                      <p:cBhvr>
                                        <p:cTn id="73" dur="580">
                                          <p:stCondLst>
                                            <p:cond delay="0"/>
                                          </p:stCondLst>
                                        </p:cTn>
                                        <p:tgtEl>
                                          <p:spTgt spid="160"/>
                                        </p:tgtEl>
                                      </p:cBhvr>
                                    </p:animEffect>
                                    <p:anim calcmode="lin" valueType="num">
                                      <p:cBhvr>
                                        <p:cTn id="74" dur="1822" tmFilter="0,0; 0.14,0.36; 0.43,0.73; 0.71,0.91; 1.0,1.0">
                                          <p:stCondLst>
                                            <p:cond delay="0"/>
                                          </p:stCondLst>
                                        </p:cTn>
                                        <p:tgtEl>
                                          <p:spTgt spid="160"/>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160"/>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160"/>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160"/>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160"/>
                                        </p:tgtEl>
                                        <p:attrNameLst>
                                          <p:attrName>ppt_y</p:attrName>
                                        </p:attrNameLst>
                                      </p:cBhvr>
                                      <p:tavLst>
                                        <p:tav tm="0" fmla="#ppt_y-sin(pi*$)/81">
                                          <p:val>
                                            <p:fltVal val="0"/>
                                          </p:val>
                                        </p:tav>
                                        <p:tav tm="100000">
                                          <p:val>
                                            <p:fltVal val="1"/>
                                          </p:val>
                                        </p:tav>
                                      </p:tavLst>
                                    </p:anim>
                                    <p:animScale>
                                      <p:cBhvr>
                                        <p:cTn id="79" dur="26">
                                          <p:stCondLst>
                                            <p:cond delay="650"/>
                                          </p:stCondLst>
                                        </p:cTn>
                                        <p:tgtEl>
                                          <p:spTgt spid="160"/>
                                        </p:tgtEl>
                                      </p:cBhvr>
                                      <p:to x="100000" y="60000"/>
                                    </p:animScale>
                                    <p:animScale>
                                      <p:cBhvr>
                                        <p:cTn id="80" dur="166" decel="50000">
                                          <p:stCondLst>
                                            <p:cond delay="676"/>
                                          </p:stCondLst>
                                        </p:cTn>
                                        <p:tgtEl>
                                          <p:spTgt spid="160"/>
                                        </p:tgtEl>
                                      </p:cBhvr>
                                      <p:to x="100000" y="100000"/>
                                    </p:animScale>
                                    <p:animScale>
                                      <p:cBhvr>
                                        <p:cTn id="81" dur="26">
                                          <p:stCondLst>
                                            <p:cond delay="1312"/>
                                          </p:stCondLst>
                                        </p:cTn>
                                        <p:tgtEl>
                                          <p:spTgt spid="160"/>
                                        </p:tgtEl>
                                      </p:cBhvr>
                                      <p:to x="100000" y="80000"/>
                                    </p:animScale>
                                    <p:animScale>
                                      <p:cBhvr>
                                        <p:cTn id="82" dur="166" decel="50000">
                                          <p:stCondLst>
                                            <p:cond delay="1338"/>
                                          </p:stCondLst>
                                        </p:cTn>
                                        <p:tgtEl>
                                          <p:spTgt spid="160"/>
                                        </p:tgtEl>
                                      </p:cBhvr>
                                      <p:to x="100000" y="100000"/>
                                    </p:animScale>
                                    <p:animScale>
                                      <p:cBhvr>
                                        <p:cTn id="83" dur="26">
                                          <p:stCondLst>
                                            <p:cond delay="1642"/>
                                          </p:stCondLst>
                                        </p:cTn>
                                        <p:tgtEl>
                                          <p:spTgt spid="160"/>
                                        </p:tgtEl>
                                      </p:cBhvr>
                                      <p:to x="100000" y="90000"/>
                                    </p:animScale>
                                    <p:animScale>
                                      <p:cBhvr>
                                        <p:cTn id="84" dur="166" decel="50000">
                                          <p:stCondLst>
                                            <p:cond delay="1668"/>
                                          </p:stCondLst>
                                        </p:cTn>
                                        <p:tgtEl>
                                          <p:spTgt spid="160"/>
                                        </p:tgtEl>
                                      </p:cBhvr>
                                      <p:to x="100000" y="100000"/>
                                    </p:animScale>
                                    <p:animScale>
                                      <p:cBhvr>
                                        <p:cTn id="85" dur="26">
                                          <p:stCondLst>
                                            <p:cond delay="1808"/>
                                          </p:stCondLst>
                                        </p:cTn>
                                        <p:tgtEl>
                                          <p:spTgt spid="160"/>
                                        </p:tgtEl>
                                      </p:cBhvr>
                                      <p:to x="100000" y="95000"/>
                                    </p:animScale>
                                    <p:animScale>
                                      <p:cBhvr>
                                        <p:cTn id="86" dur="166" decel="50000">
                                          <p:stCondLst>
                                            <p:cond delay="1834"/>
                                          </p:stCondLst>
                                        </p:cTn>
                                        <p:tgtEl>
                                          <p:spTgt spid="160"/>
                                        </p:tgtEl>
                                      </p:cBhvr>
                                      <p:to x="100000" y="100000"/>
                                    </p:animScale>
                                  </p:childTnLst>
                                </p:cTn>
                              </p:par>
                            </p:childTnLst>
                          </p:cTn>
                        </p:par>
                      </p:childTnLst>
                    </p:cTn>
                  </p:par>
                  <p:par>
                    <p:cTn id="87" fill="hold">
                      <p:stCondLst>
                        <p:cond delay="indefinite"/>
                      </p:stCondLst>
                      <p:childTnLst>
                        <p:par>
                          <p:cTn id="88" fill="hold">
                            <p:stCondLst>
                              <p:cond delay="0"/>
                            </p:stCondLst>
                            <p:childTnLst>
                              <p:par>
                                <p:cTn id="89" presetID="26" presetClass="entr" presetSubtype="0" fill="hold" grpId="0" nodeType="clickEffect">
                                  <p:stCondLst>
                                    <p:cond delay="0"/>
                                  </p:stCondLst>
                                  <p:childTnLst>
                                    <p:set>
                                      <p:cBhvr>
                                        <p:cTn id="90" dur="1" fill="hold">
                                          <p:stCondLst>
                                            <p:cond delay="0"/>
                                          </p:stCondLst>
                                        </p:cTn>
                                        <p:tgtEl>
                                          <p:spTgt spid="166"/>
                                        </p:tgtEl>
                                        <p:attrNameLst>
                                          <p:attrName>style.visibility</p:attrName>
                                        </p:attrNameLst>
                                      </p:cBhvr>
                                      <p:to>
                                        <p:strVal val="visible"/>
                                      </p:to>
                                    </p:set>
                                    <p:animEffect transition="in" filter="wipe(down)">
                                      <p:cBhvr>
                                        <p:cTn id="91" dur="580">
                                          <p:stCondLst>
                                            <p:cond delay="0"/>
                                          </p:stCondLst>
                                        </p:cTn>
                                        <p:tgtEl>
                                          <p:spTgt spid="166"/>
                                        </p:tgtEl>
                                      </p:cBhvr>
                                    </p:animEffect>
                                    <p:anim calcmode="lin" valueType="num">
                                      <p:cBhvr>
                                        <p:cTn id="92" dur="1822" tmFilter="0,0; 0.14,0.36; 0.43,0.73; 0.71,0.91; 1.0,1.0">
                                          <p:stCondLst>
                                            <p:cond delay="0"/>
                                          </p:stCondLst>
                                        </p:cTn>
                                        <p:tgtEl>
                                          <p:spTgt spid="166"/>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166"/>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166"/>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166"/>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166"/>
                                        </p:tgtEl>
                                        <p:attrNameLst>
                                          <p:attrName>ppt_y</p:attrName>
                                        </p:attrNameLst>
                                      </p:cBhvr>
                                      <p:tavLst>
                                        <p:tav tm="0" fmla="#ppt_y-sin(pi*$)/81">
                                          <p:val>
                                            <p:fltVal val="0"/>
                                          </p:val>
                                        </p:tav>
                                        <p:tav tm="100000">
                                          <p:val>
                                            <p:fltVal val="1"/>
                                          </p:val>
                                        </p:tav>
                                      </p:tavLst>
                                    </p:anim>
                                    <p:animScale>
                                      <p:cBhvr>
                                        <p:cTn id="97" dur="26">
                                          <p:stCondLst>
                                            <p:cond delay="650"/>
                                          </p:stCondLst>
                                        </p:cTn>
                                        <p:tgtEl>
                                          <p:spTgt spid="166"/>
                                        </p:tgtEl>
                                      </p:cBhvr>
                                      <p:to x="100000" y="60000"/>
                                    </p:animScale>
                                    <p:animScale>
                                      <p:cBhvr>
                                        <p:cTn id="98" dur="166" decel="50000">
                                          <p:stCondLst>
                                            <p:cond delay="676"/>
                                          </p:stCondLst>
                                        </p:cTn>
                                        <p:tgtEl>
                                          <p:spTgt spid="166"/>
                                        </p:tgtEl>
                                      </p:cBhvr>
                                      <p:to x="100000" y="100000"/>
                                    </p:animScale>
                                    <p:animScale>
                                      <p:cBhvr>
                                        <p:cTn id="99" dur="26">
                                          <p:stCondLst>
                                            <p:cond delay="1312"/>
                                          </p:stCondLst>
                                        </p:cTn>
                                        <p:tgtEl>
                                          <p:spTgt spid="166"/>
                                        </p:tgtEl>
                                      </p:cBhvr>
                                      <p:to x="100000" y="80000"/>
                                    </p:animScale>
                                    <p:animScale>
                                      <p:cBhvr>
                                        <p:cTn id="100" dur="166" decel="50000">
                                          <p:stCondLst>
                                            <p:cond delay="1338"/>
                                          </p:stCondLst>
                                        </p:cTn>
                                        <p:tgtEl>
                                          <p:spTgt spid="166"/>
                                        </p:tgtEl>
                                      </p:cBhvr>
                                      <p:to x="100000" y="100000"/>
                                    </p:animScale>
                                    <p:animScale>
                                      <p:cBhvr>
                                        <p:cTn id="101" dur="26">
                                          <p:stCondLst>
                                            <p:cond delay="1642"/>
                                          </p:stCondLst>
                                        </p:cTn>
                                        <p:tgtEl>
                                          <p:spTgt spid="166"/>
                                        </p:tgtEl>
                                      </p:cBhvr>
                                      <p:to x="100000" y="90000"/>
                                    </p:animScale>
                                    <p:animScale>
                                      <p:cBhvr>
                                        <p:cTn id="102" dur="166" decel="50000">
                                          <p:stCondLst>
                                            <p:cond delay="1668"/>
                                          </p:stCondLst>
                                        </p:cTn>
                                        <p:tgtEl>
                                          <p:spTgt spid="166"/>
                                        </p:tgtEl>
                                      </p:cBhvr>
                                      <p:to x="100000" y="100000"/>
                                    </p:animScale>
                                    <p:animScale>
                                      <p:cBhvr>
                                        <p:cTn id="103" dur="26">
                                          <p:stCondLst>
                                            <p:cond delay="1808"/>
                                          </p:stCondLst>
                                        </p:cTn>
                                        <p:tgtEl>
                                          <p:spTgt spid="166"/>
                                        </p:tgtEl>
                                      </p:cBhvr>
                                      <p:to x="100000" y="95000"/>
                                    </p:animScale>
                                    <p:animScale>
                                      <p:cBhvr>
                                        <p:cTn id="104" dur="166" decel="50000">
                                          <p:stCondLst>
                                            <p:cond delay="1834"/>
                                          </p:stCondLst>
                                        </p:cTn>
                                        <p:tgtEl>
                                          <p:spTgt spid="166"/>
                                        </p:tgtEl>
                                      </p:cBhvr>
                                      <p:to x="100000" y="100000"/>
                                    </p:animScale>
                                  </p:childTnLst>
                                </p:cTn>
                              </p:par>
                              <p:par>
                                <p:cTn id="105" presetID="26" presetClass="entr" presetSubtype="0" fill="hold" nodeType="withEffect">
                                  <p:stCondLst>
                                    <p:cond delay="0"/>
                                  </p:stCondLst>
                                  <p:childTnLst>
                                    <p:set>
                                      <p:cBhvr>
                                        <p:cTn id="106" dur="1" fill="hold">
                                          <p:stCondLst>
                                            <p:cond delay="0"/>
                                          </p:stCondLst>
                                        </p:cTn>
                                        <p:tgtEl>
                                          <p:spTgt spid="162"/>
                                        </p:tgtEl>
                                        <p:attrNameLst>
                                          <p:attrName>style.visibility</p:attrName>
                                        </p:attrNameLst>
                                      </p:cBhvr>
                                      <p:to>
                                        <p:strVal val="visible"/>
                                      </p:to>
                                    </p:set>
                                    <p:animEffect transition="in" filter="wipe(down)">
                                      <p:cBhvr>
                                        <p:cTn id="107" dur="580">
                                          <p:stCondLst>
                                            <p:cond delay="0"/>
                                          </p:stCondLst>
                                        </p:cTn>
                                        <p:tgtEl>
                                          <p:spTgt spid="162"/>
                                        </p:tgtEl>
                                      </p:cBhvr>
                                    </p:animEffect>
                                    <p:anim calcmode="lin" valueType="num">
                                      <p:cBhvr>
                                        <p:cTn id="108" dur="1822" tmFilter="0,0; 0.14,0.36; 0.43,0.73; 0.71,0.91; 1.0,1.0">
                                          <p:stCondLst>
                                            <p:cond delay="0"/>
                                          </p:stCondLst>
                                        </p:cTn>
                                        <p:tgtEl>
                                          <p:spTgt spid="162"/>
                                        </p:tgtEl>
                                        <p:attrNameLst>
                                          <p:attrName>ppt_x</p:attrName>
                                        </p:attrNameLst>
                                      </p:cBhvr>
                                      <p:tavLst>
                                        <p:tav tm="0">
                                          <p:val>
                                            <p:strVal val="#ppt_x-0.25"/>
                                          </p:val>
                                        </p:tav>
                                        <p:tav tm="100000">
                                          <p:val>
                                            <p:strVal val="#ppt_x"/>
                                          </p:val>
                                        </p:tav>
                                      </p:tavLst>
                                    </p:anim>
                                    <p:anim calcmode="lin" valueType="num">
                                      <p:cBhvr>
                                        <p:cTn id="109" dur="664" tmFilter="0.0,0.0; 0.25,0.07; 0.50,0.2; 0.75,0.467; 1.0,1.0">
                                          <p:stCondLst>
                                            <p:cond delay="0"/>
                                          </p:stCondLst>
                                        </p:cTn>
                                        <p:tgtEl>
                                          <p:spTgt spid="162"/>
                                        </p:tgtEl>
                                        <p:attrNameLst>
                                          <p:attrName>ppt_y</p:attrName>
                                        </p:attrNameLst>
                                      </p:cBhvr>
                                      <p:tavLst>
                                        <p:tav tm="0" fmla="#ppt_y-sin(pi*$)/3">
                                          <p:val>
                                            <p:fltVal val="0.5"/>
                                          </p:val>
                                        </p:tav>
                                        <p:tav tm="100000">
                                          <p:val>
                                            <p:fltVal val="1"/>
                                          </p:val>
                                        </p:tav>
                                      </p:tavLst>
                                    </p:anim>
                                    <p:anim calcmode="lin" valueType="num">
                                      <p:cBhvr>
                                        <p:cTn id="110" dur="664" tmFilter="0, 0; 0.125,0.2665; 0.25,0.4; 0.375,0.465; 0.5,0.5;  0.625,0.535; 0.75,0.6; 0.875,0.7335; 1,1">
                                          <p:stCondLst>
                                            <p:cond delay="664"/>
                                          </p:stCondLst>
                                        </p:cTn>
                                        <p:tgtEl>
                                          <p:spTgt spid="162"/>
                                        </p:tgtEl>
                                        <p:attrNameLst>
                                          <p:attrName>ppt_y</p:attrName>
                                        </p:attrNameLst>
                                      </p:cBhvr>
                                      <p:tavLst>
                                        <p:tav tm="0" fmla="#ppt_y-sin(pi*$)/9">
                                          <p:val>
                                            <p:fltVal val="0"/>
                                          </p:val>
                                        </p:tav>
                                        <p:tav tm="100000">
                                          <p:val>
                                            <p:fltVal val="1"/>
                                          </p:val>
                                        </p:tav>
                                      </p:tavLst>
                                    </p:anim>
                                    <p:anim calcmode="lin" valueType="num">
                                      <p:cBhvr>
                                        <p:cTn id="111" dur="332" tmFilter="0, 0; 0.125,0.2665; 0.25,0.4; 0.375,0.465; 0.5,0.5;  0.625,0.535; 0.75,0.6; 0.875,0.7335; 1,1">
                                          <p:stCondLst>
                                            <p:cond delay="1324"/>
                                          </p:stCondLst>
                                        </p:cTn>
                                        <p:tgtEl>
                                          <p:spTgt spid="162"/>
                                        </p:tgtEl>
                                        <p:attrNameLst>
                                          <p:attrName>ppt_y</p:attrName>
                                        </p:attrNameLst>
                                      </p:cBhvr>
                                      <p:tavLst>
                                        <p:tav tm="0" fmla="#ppt_y-sin(pi*$)/27">
                                          <p:val>
                                            <p:fltVal val="0"/>
                                          </p:val>
                                        </p:tav>
                                        <p:tav tm="100000">
                                          <p:val>
                                            <p:fltVal val="1"/>
                                          </p:val>
                                        </p:tav>
                                      </p:tavLst>
                                    </p:anim>
                                    <p:anim calcmode="lin" valueType="num">
                                      <p:cBhvr>
                                        <p:cTn id="112" dur="164" tmFilter="0, 0; 0.125,0.2665; 0.25,0.4; 0.375,0.465; 0.5,0.5;  0.625,0.535; 0.75,0.6; 0.875,0.7335; 1,1">
                                          <p:stCondLst>
                                            <p:cond delay="1656"/>
                                          </p:stCondLst>
                                        </p:cTn>
                                        <p:tgtEl>
                                          <p:spTgt spid="162"/>
                                        </p:tgtEl>
                                        <p:attrNameLst>
                                          <p:attrName>ppt_y</p:attrName>
                                        </p:attrNameLst>
                                      </p:cBhvr>
                                      <p:tavLst>
                                        <p:tav tm="0" fmla="#ppt_y-sin(pi*$)/81">
                                          <p:val>
                                            <p:fltVal val="0"/>
                                          </p:val>
                                        </p:tav>
                                        <p:tav tm="100000">
                                          <p:val>
                                            <p:fltVal val="1"/>
                                          </p:val>
                                        </p:tav>
                                      </p:tavLst>
                                    </p:anim>
                                    <p:animScale>
                                      <p:cBhvr>
                                        <p:cTn id="113" dur="26">
                                          <p:stCondLst>
                                            <p:cond delay="650"/>
                                          </p:stCondLst>
                                        </p:cTn>
                                        <p:tgtEl>
                                          <p:spTgt spid="162"/>
                                        </p:tgtEl>
                                      </p:cBhvr>
                                      <p:to x="100000" y="60000"/>
                                    </p:animScale>
                                    <p:animScale>
                                      <p:cBhvr>
                                        <p:cTn id="114" dur="166" decel="50000">
                                          <p:stCondLst>
                                            <p:cond delay="676"/>
                                          </p:stCondLst>
                                        </p:cTn>
                                        <p:tgtEl>
                                          <p:spTgt spid="162"/>
                                        </p:tgtEl>
                                      </p:cBhvr>
                                      <p:to x="100000" y="100000"/>
                                    </p:animScale>
                                    <p:animScale>
                                      <p:cBhvr>
                                        <p:cTn id="115" dur="26">
                                          <p:stCondLst>
                                            <p:cond delay="1312"/>
                                          </p:stCondLst>
                                        </p:cTn>
                                        <p:tgtEl>
                                          <p:spTgt spid="162"/>
                                        </p:tgtEl>
                                      </p:cBhvr>
                                      <p:to x="100000" y="80000"/>
                                    </p:animScale>
                                    <p:animScale>
                                      <p:cBhvr>
                                        <p:cTn id="116" dur="166" decel="50000">
                                          <p:stCondLst>
                                            <p:cond delay="1338"/>
                                          </p:stCondLst>
                                        </p:cTn>
                                        <p:tgtEl>
                                          <p:spTgt spid="162"/>
                                        </p:tgtEl>
                                      </p:cBhvr>
                                      <p:to x="100000" y="100000"/>
                                    </p:animScale>
                                    <p:animScale>
                                      <p:cBhvr>
                                        <p:cTn id="117" dur="26">
                                          <p:stCondLst>
                                            <p:cond delay="1642"/>
                                          </p:stCondLst>
                                        </p:cTn>
                                        <p:tgtEl>
                                          <p:spTgt spid="162"/>
                                        </p:tgtEl>
                                      </p:cBhvr>
                                      <p:to x="100000" y="90000"/>
                                    </p:animScale>
                                    <p:animScale>
                                      <p:cBhvr>
                                        <p:cTn id="118" dur="166" decel="50000">
                                          <p:stCondLst>
                                            <p:cond delay="1668"/>
                                          </p:stCondLst>
                                        </p:cTn>
                                        <p:tgtEl>
                                          <p:spTgt spid="162"/>
                                        </p:tgtEl>
                                      </p:cBhvr>
                                      <p:to x="100000" y="100000"/>
                                    </p:animScale>
                                    <p:animScale>
                                      <p:cBhvr>
                                        <p:cTn id="119" dur="26">
                                          <p:stCondLst>
                                            <p:cond delay="1808"/>
                                          </p:stCondLst>
                                        </p:cTn>
                                        <p:tgtEl>
                                          <p:spTgt spid="162"/>
                                        </p:tgtEl>
                                      </p:cBhvr>
                                      <p:to x="100000" y="95000"/>
                                    </p:animScale>
                                    <p:animScale>
                                      <p:cBhvr>
                                        <p:cTn id="120" dur="166" decel="50000">
                                          <p:stCondLst>
                                            <p:cond delay="1834"/>
                                          </p:stCondLst>
                                        </p:cTn>
                                        <p:tgtEl>
                                          <p:spTgt spid="162"/>
                                        </p:tgtEl>
                                      </p:cBhvr>
                                      <p:to x="100000" y="100000"/>
                                    </p:animScale>
                                  </p:childTnLst>
                                </p:cTn>
                              </p:par>
                              <p:par>
                                <p:cTn id="121" presetID="26" presetClass="entr" presetSubtype="0" fill="hold" nodeType="withEffect">
                                  <p:stCondLst>
                                    <p:cond delay="0"/>
                                  </p:stCondLst>
                                  <p:childTnLst>
                                    <p:set>
                                      <p:cBhvr>
                                        <p:cTn id="122" dur="1" fill="hold">
                                          <p:stCondLst>
                                            <p:cond delay="0"/>
                                          </p:stCondLst>
                                        </p:cTn>
                                        <p:tgtEl>
                                          <p:spTgt spid="161"/>
                                        </p:tgtEl>
                                        <p:attrNameLst>
                                          <p:attrName>style.visibility</p:attrName>
                                        </p:attrNameLst>
                                      </p:cBhvr>
                                      <p:to>
                                        <p:strVal val="visible"/>
                                      </p:to>
                                    </p:set>
                                    <p:animEffect transition="in" filter="wipe(down)">
                                      <p:cBhvr>
                                        <p:cTn id="123" dur="580">
                                          <p:stCondLst>
                                            <p:cond delay="0"/>
                                          </p:stCondLst>
                                        </p:cTn>
                                        <p:tgtEl>
                                          <p:spTgt spid="161"/>
                                        </p:tgtEl>
                                      </p:cBhvr>
                                    </p:animEffect>
                                    <p:anim calcmode="lin" valueType="num">
                                      <p:cBhvr>
                                        <p:cTn id="124" dur="1822" tmFilter="0,0; 0.14,0.36; 0.43,0.73; 0.71,0.91; 1.0,1.0">
                                          <p:stCondLst>
                                            <p:cond delay="0"/>
                                          </p:stCondLst>
                                        </p:cTn>
                                        <p:tgtEl>
                                          <p:spTgt spid="161"/>
                                        </p:tgtEl>
                                        <p:attrNameLst>
                                          <p:attrName>ppt_x</p:attrName>
                                        </p:attrNameLst>
                                      </p:cBhvr>
                                      <p:tavLst>
                                        <p:tav tm="0">
                                          <p:val>
                                            <p:strVal val="#ppt_x-0.25"/>
                                          </p:val>
                                        </p:tav>
                                        <p:tav tm="100000">
                                          <p:val>
                                            <p:strVal val="#ppt_x"/>
                                          </p:val>
                                        </p:tav>
                                      </p:tavLst>
                                    </p:anim>
                                    <p:anim calcmode="lin" valueType="num">
                                      <p:cBhvr>
                                        <p:cTn id="125" dur="664" tmFilter="0.0,0.0; 0.25,0.07; 0.50,0.2; 0.75,0.467; 1.0,1.0">
                                          <p:stCondLst>
                                            <p:cond delay="0"/>
                                          </p:stCondLst>
                                        </p:cTn>
                                        <p:tgtEl>
                                          <p:spTgt spid="161"/>
                                        </p:tgtEl>
                                        <p:attrNameLst>
                                          <p:attrName>ppt_y</p:attrName>
                                        </p:attrNameLst>
                                      </p:cBhvr>
                                      <p:tavLst>
                                        <p:tav tm="0" fmla="#ppt_y-sin(pi*$)/3">
                                          <p:val>
                                            <p:fltVal val="0.5"/>
                                          </p:val>
                                        </p:tav>
                                        <p:tav tm="100000">
                                          <p:val>
                                            <p:fltVal val="1"/>
                                          </p:val>
                                        </p:tav>
                                      </p:tavLst>
                                    </p:anim>
                                    <p:anim calcmode="lin" valueType="num">
                                      <p:cBhvr>
                                        <p:cTn id="126" dur="664" tmFilter="0, 0; 0.125,0.2665; 0.25,0.4; 0.375,0.465; 0.5,0.5;  0.625,0.535; 0.75,0.6; 0.875,0.7335; 1,1">
                                          <p:stCondLst>
                                            <p:cond delay="664"/>
                                          </p:stCondLst>
                                        </p:cTn>
                                        <p:tgtEl>
                                          <p:spTgt spid="161"/>
                                        </p:tgtEl>
                                        <p:attrNameLst>
                                          <p:attrName>ppt_y</p:attrName>
                                        </p:attrNameLst>
                                      </p:cBhvr>
                                      <p:tavLst>
                                        <p:tav tm="0" fmla="#ppt_y-sin(pi*$)/9">
                                          <p:val>
                                            <p:fltVal val="0"/>
                                          </p:val>
                                        </p:tav>
                                        <p:tav tm="100000">
                                          <p:val>
                                            <p:fltVal val="1"/>
                                          </p:val>
                                        </p:tav>
                                      </p:tavLst>
                                    </p:anim>
                                    <p:anim calcmode="lin" valueType="num">
                                      <p:cBhvr>
                                        <p:cTn id="127" dur="332" tmFilter="0, 0; 0.125,0.2665; 0.25,0.4; 0.375,0.465; 0.5,0.5;  0.625,0.535; 0.75,0.6; 0.875,0.7335; 1,1">
                                          <p:stCondLst>
                                            <p:cond delay="1324"/>
                                          </p:stCondLst>
                                        </p:cTn>
                                        <p:tgtEl>
                                          <p:spTgt spid="161"/>
                                        </p:tgtEl>
                                        <p:attrNameLst>
                                          <p:attrName>ppt_y</p:attrName>
                                        </p:attrNameLst>
                                      </p:cBhvr>
                                      <p:tavLst>
                                        <p:tav tm="0" fmla="#ppt_y-sin(pi*$)/27">
                                          <p:val>
                                            <p:fltVal val="0"/>
                                          </p:val>
                                        </p:tav>
                                        <p:tav tm="100000">
                                          <p:val>
                                            <p:fltVal val="1"/>
                                          </p:val>
                                        </p:tav>
                                      </p:tavLst>
                                    </p:anim>
                                    <p:anim calcmode="lin" valueType="num">
                                      <p:cBhvr>
                                        <p:cTn id="128" dur="164" tmFilter="0, 0; 0.125,0.2665; 0.25,0.4; 0.375,0.465; 0.5,0.5;  0.625,0.535; 0.75,0.6; 0.875,0.7335; 1,1">
                                          <p:stCondLst>
                                            <p:cond delay="1656"/>
                                          </p:stCondLst>
                                        </p:cTn>
                                        <p:tgtEl>
                                          <p:spTgt spid="161"/>
                                        </p:tgtEl>
                                        <p:attrNameLst>
                                          <p:attrName>ppt_y</p:attrName>
                                        </p:attrNameLst>
                                      </p:cBhvr>
                                      <p:tavLst>
                                        <p:tav tm="0" fmla="#ppt_y-sin(pi*$)/81">
                                          <p:val>
                                            <p:fltVal val="0"/>
                                          </p:val>
                                        </p:tav>
                                        <p:tav tm="100000">
                                          <p:val>
                                            <p:fltVal val="1"/>
                                          </p:val>
                                        </p:tav>
                                      </p:tavLst>
                                    </p:anim>
                                    <p:animScale>
                                      <p:cBhvr>
                                        <p:cTn id="129" dur="26">
                                          <p:stCondLst>
                                            <p:cond delay="650"/>
                                          </p:stCondLst>
                                        </p:cTn>
                                        <p:tgtEl>
                                          <p:spTgt spid="161"/>
                                        </p:tgtEl>
                                      </p:cBhvr>
                                      <p:to x="100000" y="60000"/>
                                    </p:animScale>
                                    <p:animScale>
                                      <p:cBhvr>
                                        <p:cTn id="130" dur="166" decel="50000">
                                          <p:stCondLst>
                                            <p:cond delay="676"/>
                                          </p:stCondLst>
                                        </p:cTn>
                                        <p:tgtEl>
                                          <p:spTgt spid="161"/>
                                        </p:tgtEl>
                                      </p:cBhvr>
                                      <p:to x="100000" y="100000"/>
                                    </p:animScale>
                                    <p:animScale>
                                      <p:cBhvr>
                                        <p:cTn id="131" dur="26">
                                          <p:stCondLst>
                                            <p:cond delay="1312"/>
                                          </p:stCondLst>
                                        </p:cTn>
                                        <p:tgtEl>
                                          <p:spTgt spid="161"/>
                                        </p:tgtEl>
                                      </p:cBhvr>
                                      <p:to x="100000" y="80000"/>
                                    </p:animScale>
                                    <p:animScale>
                                      <p:cBhvr>
                                        <p:cTn id="132" dur="166" decel="50000">
                                          <p:stCondLst>
                                            <p:cond delay="1338"/>
                                          </p:stCondLst>
                                        </p:cTn>
                                        <p:tgtEl>
                                          <p:spTgt spid="161"/>
                                        </p:tgtEl>
                                      </p:cBhvr>
                                      <p:to x="100000" y="100000"/>
                                    </p:animScale>
                                    <p:animScale>
                                      <p:cBhvr>
                                        <p:cTn id="133" dur="26">
                                          <p:stCondLst>
                                            <p:cond delay="1642"/>
                                          </p:stCondLst>
                                        </p:cTn>
                                        <p:tgtEl>
                                          <p:spTgt spid="161"/>
                                        </p:tgtEl>
                                      </p:cBhvr>
                                      <p:to x="100000" y="90000"/>
                                    </p:animScale>
                                    <p:animScale>
                                      <p:cBhvr>
                                        <p:cTn id="134" dur="166" decel="50000">
                                          <p:stCondLst>
                                            <p:cond delay="1668"/>
                                          </p:stCondLst>
                                        </p:cTn>
                                        <p:tgtEl>
                                          <p:spTgt spid="161"/>
                                        </p:tgtEl>
                                      </p:cBhvr>
                                      <p:to x="100000" y="100000"/>
                                    </p:animScale>
                                    <p:animScale>
                                      <p:cBhvr>
                                        <p:cTn id="135" dur="26">
                                          <p:stCondLst>
                                            <p:cond delay="1808"/>
                                          </p:stCondLst>
                                        </p:cTn>
                                        <p:tgtEl>
                                          <p:spTgt spid="161"/>
                                        </p:tgtEl>
                                      </p:cBhvr>
                                      <p:to x="100000" y="95000"/>
                                    </p:animScale>
                                    <p:animScale>
                                      <p:cBhvr>
                                        <p:cTn id="136" dur="166" decel="50000">
                                          <p:stCondLst>
                                            <p:cond delay="1834"/>
                                          </p:stCondLst>
                                        </p:cTn>
                                        <p:tgtEl>
                                          <p:spTgt spid="16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159" grpId="0"/>
      <p:bldP spid="1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 xmlns:a16="http://schemas.microsoft.com/office/drawing/2014/main" id="{9EB0FD16-689C-476C-8309-C7173C257513}"/>
              </a:ext>
            </a:extLst>
          </p:cNvPr>
          <p:cNvSpPr txBox="1"/>
          <p:nvPr/>
        </p:nvSpPr>
        <p:spPr>
          <a:xfrm>
            <a:off x="3869258" y="422224"/>
            <a:ext cx="7742022" cy="1754326"/>
          </a:xfrm>
          <a:prstGeom prst="rect">
            <a:avLst/>
          </a:prstGeom>
          <a:noFill/>
        </p:spPr>
        <p:txBody>
          <a:bodyPr wrap="square" rtlCol="0">
            <a:spAutoFit/>
          </a:bodyPr>
          <a:lstStyle/>
          <a:p>
            <a:pPr algn="ctr"/>
            <a:r>
              <a:rPr lang="en-US" sz="5400" b="1" dirty="0">
                <a:solidFill>
                  <a:schemeClr val="accent2">
                    <a:lumMod val="50000"/>
                  </a:schemeClr>
                </a:solidFill>
                <a:latin typeface="Sitka Heading"/>
                <a:cs typeface="Calibri"/>
              </a:rPr>
              <a:t>SCALABLE DATABASE </a:t>
            </a:r>
            <a:endParaRPr lang="en-US" sz="5400" dirty="0">
              <a:solidFill>
                <a:schemeClr val="accent2">
                  <a:lumMod val="50000"/>
                </a:schemeClr>
              </a:solidFill>
            </a:endParaRPr>
          </a:p>
          <a:p>
            <a:pPr algn="ctr"/>
            <a:r>
              <a:rPr lang="en-US" sz="5400" b="1" dirty="0">
                <a:solidFill>
                  <a:schemeClr val="accent2">
                    <a:lumMod val="50000"/>
                  </a:schemeClr>
                </a:solidFill>
                <a:latin typeface="Sitka Heading"/>
                <a:cs typeface="Calibri"/>
              </a:rPr>
              <a:t>MIDTERM PROJECT</a:t>
            </a:r>
            <a:endParaRPr lang="en-US" sz="5400" b="1" dirty="0">
              <a:solidFill>
                <a:schemeClr val="accent2">
                  <a:lumMod val="50000"/>
                </a:schemeClr>
              </a:solidFill>
              <a:latin typeface="Sitka Heading"/>
              <a:cs typeface="Calibri"/>
            </a:endParaRPr>
          </a:p>
        </p:txBody>
      </p:sp>
      <p:grpSp>
        <p:nvGrpSpPr>
          <p:cNvPr id="51" name="Group 50">
            <a:extLst>
              <a:ext uri="{FF2B5EF4-FFF2-40B4-BE49-F238E27FC236}">
                <a16:creationId xmlns="" xmlns:a16="http://schemas.microsoft.com/office/drawing/2014/main" id="{312CB825-EAFB-4901-8C7E-D5477E0D31C8}"/>
              </a:ext>
            </a:extLst>
          </p:cNvPr>
          <p:cNvGrpSpPr/>
          <p:nvPr/>
        </p:nvGrpSpPr>
        <p:grpSpPr>
          <a:xfrm>
            <a:off x="5796844" y="3196728"/>
            <a:ext cx="4140553" cy="451824"/>
            <a:chOff x="4679586" y="878988"/>
            <a:chExt cx="1745757" cy="190500"/>
          </a:xfrm>
        </p:grpSpPr>
        <p:sp>
          <p:nvSpPr>
            <p:cNvPr id="52" name="Oval 51">
              <a:extLst>
                <a:ext uri="{FF2B5EF4-FFF2-40B4-BE49-F238E27FC236}">
                  <a16:creationId xmlns=""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 xmlns:a16="http://schemas.microsoft.com/office/drawing/2014/main" id="{4F202974-31A3-4642-B671-F0DBBB7B4663}"/>
              </a:ext>
            </a:extLst>
          </p:cNvPr>
          <p:cNvSpPr txBox="1"/>
          <p:nvPr/>
        </p:nvSpPr>
        <p:spPr>
          <a:xfrm>
            <a:off x="4520743" y="2182125"/>
            <a:ext cx="6692757" cy="830997"/>
          </a:xfrm>
          <a:prstGeom prst="rect">
            <a:avLst/>
          </a:prstGeom>
          <a:noFill/>
        </p:spPr>
        <p:txBody>
          <a:bodyPr wrap="square" rtlCol="0">
            <a:spAutoFit/>
          </a:bodyPr>
          <a:lstStyle/>
          <a:p>
            <a:pPr algn="ctr"/>
            <a:r>
              <a:rPr lang="en-IN" sz="4800" dirty="0" smtClean="0">
                <a:solidFill>
                  <a:srgbClr val="00A0A8"/>
                </a:solidFill>
              </a:rPr>
              <a:t>BRAINSTORM BUDDIES</a:t>
            </a:r>
            <a:endParaRPr lang="en-US" sz="4800" dirty="0">
              <a:solidFill>
                <a:srgbClr val="00A0A8"/>
              </a:solidFill>
              <a:latin typeface="Tw Cen MT" panose="020B0602020104020603" pitchFamily="34" charset="0"/>
            </a:endParaRPr>
          </a:p>
        </p:txBody>
      </p:sp>
      <p:sp>
        <p:nvSpPr>
          <p:cNvPr id="58" name="TextBox 57">
            <a:extLst>
              <a:ext uri="{FF2B5EF4-FFF2-40B4-BE49-F238E27FC236}">
                <a16:creationId xmlns="" xmlns:a16="http://schemas.microsoft.com/office/drawing/2014/main" id="{79BCE1F0-A71E-4D4B-BE6A-A381604C28D2}"/>
              </a:ext>
            </a:extLst>
          </p:cNvPr>
          <p:cNvSpPr txBox="1"/>
          <p:nvPr/>
        </p:nvSpPr>
        <p:spPr>
          <a:xfrm>
            <a:off x="4520743" y="3954170"/>
            <a:ext cx="6879831" cy="2308324"/>
          </a:xfrm>
          <a:prstGeom prst="rect">
            <a:avLst/>
          </a:prstGeom>
          <a:noFill/>
        </p:spPr>
        <p:txBody>
          <a:bodyPr wrap="square" rtlCol="0">
            <a:spAutoFit/>
          </a:bodyPr>
          <a:lstStyle/>
          <a:p>
            <a:pPr algn="ctr"/>
            <a:r>
              <a:rPr lang="en-US" sz="3600" dirty="0" smtClean="0">
                <a:solidFill>
                  <a:srgbClr val="5D7373"/>
                </a:solidFill>
                <a:latin typeface="Tw Cen MT" panose="020B0602020104020603" pitchFamily="34" charset="0"/>
                <a:ea typeface="+mj-lt"/>
                <a:cs typeface="+mj-lt"/>
              </a:rPr>
              <a:t>Rohan </a:t>
            </a:r>
            <a:r>
              <a:rPr lang="en-US" sz="3600" dirty="0">
                <a:solidFill>
                  <a:srgbClr val="5D7373"/>
                </a:solidFill>
                <a:latin typeface="Tw Cen MT" panose="020B0602020104020603" pitchFamily="34" charset="0"/>
                <a:ea typeface="+mj-lt"/>
                <a:cs typeface="+mj-lt"/>
              </a:rPr>
              <a:t>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a:solidFill>
                  <a:srgbClr val="5D7373"/>
                </a:solidFill>
                <a:latin typeface="Tw Cen MT" panose="020B0602020104020603" pitchFamily="34" charset="0"/>
                <a:ea typeface="+mj-lt"/>
                <a:cs typeface="+mj-lt"/>
              </a:rPr>
              <a:t>Roshan 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Srimanth</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Madira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Vaishnavi</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Koya</a:t>
            </a:r>
            <a:endParaRPr lang="en-US" sz="3600" dirty="0">
              <a:solidFill>
                <a:srgbClr val="5D7373"/>
              </a:solidFill>
              <a:latin typeface="Tw Cen MT" panose="020B0602020104020603" pitchFamily="34" charset="0"/>
            </a:endParaRPr>
          </a:p>
        </p:txBody>
      </p:sp>
      <p:grpSp>
        <p:nvGrpSpPr>
          <p:cNvPr id="19" name="Group 18">
            <a:extLst>
              <a:ext uri="{FF2B5EF4-FFF2-40B4-BE49-F238E27FC236}">
                <a16:creationId xmlns="" xmlns:a16="http://schemas.microsoft.com/office/drawing/2014/main" id="{C8A16B82-6A3C-46F5-8D32-072FDF89864A}"/>
              </a:ext>
            </a:extLst>
          </p:cNvPr>
          <p:cNvGrpSpPr/>
          <p:nvPr/>
        </p:nvGrpSpPr>
        <p:grpSpPr>
          <a:xfrm>
            <a:off x="-290920" y="0"/>
            <a:ext cx="12482920" cy="6858000"/>
            <a:chOff x="-290920" y="0"/>
            <a:chExt cx="12482920" cy="6858000"/>
          </a:xfrm>
        </p:grpSpPr>
        <p:sp>
          <p:nvSpPr>
            <p:cNvPr id="20" name="Rectangle 19">
              <a:extLst>
                <a:ext uri="{FF2B5EF4-FFF2-40B4-BE49-F238E27FC236}">
                  <a16:creationId xmlns=""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 xmlns:a16="http://schemas.microsoft.com/office/drawing/2014/main" id="{BE022673-C77C-4E8F-AF41-8B283703E87E}"/>
                </a:ext>
              </a:extLst>
            </p:cNvPr>
            <p:cNvSpPr txBox="1"/>
            <p:nvPr/>
          </p:nvSpPr>
          <p:spPr>
            <a:xfrm rot="16200000">
              <a:off x="10688377" y="3225510"/>
              <a:ext cx="2360917"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d</a:t>
              </a:r>
              <a:r>
                <a:rPr lang="en-US" sz="3200" b="1" dirty="0" smtClean="0">
                  <a:solidFill>
                    <a:schemeClr val="bg1"/>
                  </a:solidFill>
                  <a:latin typeface="Tw Cen MT" panose="020B0602020104020603" pitchFamily="34" charset="0"/>
                </a:rPr>
                <a:t>ata source</a:t>
              </a:r>
              <a:endParaRPr lang="en-IN" sz="3200" b="1" dirty="0">
                <a:solidFill>
                  <a:schemeClr val="bg1"/>
                </a:solidFill>
                <a:latin typeface="Tw Cen MT" panose="020B0602020104020603" pitchFamily="34" charset="0"/>
              </a:endParaRPr>
            </a:p>
          </p:txBody>
        </p:sp>
        <p:pic>
          <p:nvPicPr>
            <p:cNvPr id="23" name="Picture 22">
              <a:extLst>
                <a:ext uri="{FF2B5EF4-FFF2-40B4-BE49-F238E27FC236}">
                  <a16:creationId xmlns="" xmlns:a16="http://schemas.microsoft.com/office/drawing/2014/main"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 xmlns:a16="http://schemas.microsoft.com/office/drawing/2014/main" id="{69A27401-3327-4871-86AC-B461CA62C3AC}"/>
              </a:ext>
            </a:extLst>
          </p:cNvPr>
          <p:cNvGrpSpPr/>
          <p:nvPr/>
        </p:nvGrpSpPr>
        <p:grpSpPr>
          <a:xfrm>
            <a:off x="239680" y="0"/>
            <a:ext cx="11447501" cy="6858000"/>
            <a:chOff x="213096" y="0"/>
            <a:chExt cx="11447501" cy="6858000"/>
          </a:xfrm>
        </p:grpSpPr>
        <p:sp>
          <p:nvSpPr>
            <p:cNvPr id="25" name="Rectangle 24">
              <a:extLst>
                <a:ext uri="{FF2B5EF4-FFF2-40B4-BE49-F238E27FC236}">
                  <a16:creationId xmlns=""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 xmlns:a16="http://schemas.microsoft.com/office/drawing/2014/main" id="{3A728384-87ED-4E87-8F78-97EB653FDC67}"/>
                </a:ext>
              </a:extLst>
            </p:cNvPr>
            <p:cNvSpPr txBox="1"/>
            <p:nvPr/>
          </p:nvSpPr>
          <p:spPr>
            <a:xfrm rot="16200000">
              <a:off x="9996608" y="3228931"/>
              <a:ext cx="2681654" cy="584775"/>
            </a:xfrm>
            <a:prstGeom prst="rect">
              <a:avLst/>
            </a:prstGeom>
            <a:noFill/>
          </p:spPr>
          <p:txBody>
            <a:bodyPr wrap="square" rtlCol="0">
              <a:spAutoFit/>
            </a:bodyPr>
            <a:lstStyle/>
            <a:p>
              <a:pPr algn="ctr"/>
              <a:r>
                <a:rPr lang="en-US" sz="3200" b="1" dirty="0" smtClean="0">
                  <a:solidFill>
                    <a:schemeClr val="bg1"/>
                  </a:solidFill>
                  <a:latin typeface="Tw Cen MT" panose="020B0602020104020603" pitchFamily="34" charset="0"/>
                </a:rPr>
                <a:t>objectives</a:t>
              </a:r>
              <a:endParaRPr lang="en-IN" sz="2800" b="1" dirty="0">
                <a:solidFill>
                  <a:schemeClr val="bg1"/>
                </a:solidFill>
                <a:latin typeface="Tw Cen MT" panose="020B0602020104020603" pitchFamily="34" charset="0"/>
              </a:endParaRPr>
            </a:p>
          </p:txBody>
        </p:sp>
        <p:pic>
          <p:nvPicPr>
            <p:cNvPr id="28" name="Picture 27">
              <a:extLst>
                <a:ext uri="{FF2B5EF4-FFF2-40B4-BE49-F238E27FC236}">
                  <a16:creationId xmlns="" xmlns:a16="http://schemas.microsoft.com/office/drawing/2014/main" id="{2B44F548-697F-412D-9B99-861C272463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 xmlns:a16="http://schemas.microsoft.com/office/drawing/2014/main" id="{C0099890-786A-4F87-960D-5DADE5168909}"/>
              </a:ext>
            </a:extLst>
          </p:cNvPr>
          <p:cNvGrpSpPr/>
          <p:nvPr/>
        </p:nvGrpSpPr>
        <p:grpSpPr>
          <a:xfrm>
            <a:off x="1197025" y="0"/>
            <a:ext cx="9961092" cy="6858000"/>
            <a:chOff x="491575" y="0"/>
            <a:chExt cx="9961092" cy="6858000"/>
          </a:xfrm>
        </p:grpSpPr>
        <p:sp>
          <p:nvSpPr>
            <p:cNvPr id="30" name="Rectangle 29">
              <a:extLst>
                <a:ext uri="{FF2B5EF4-FFF2-40B4-BE49-F238E27FC236}">
                  <a16:creationId xmlns=""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 xmlns:a16="http://schemas.microsoft.com/office/drawing/2014/main" id="{93EC5869-A976-4328-A864-2BB04E7E7BFC}"/>
                </a:ext>
              </a:extLst>
            </p:cNvPr>
            <p:cNvSpPr txBox="1"/>
            <p:nvPr/>
          </p:nvSpPr>
          <p:spPr>
            <a:xfrm rot="16200000">
              <a:off x="8675631" y="3246515"/>
              <a:ext cx="2875083"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git</a:t>
              </a:r>
              <a:endParaRPr lang="en-US" sz="3200" b="1" dirty="0">
                <a:solidFill>
                  <a:srgbClr val="F0EEF0"/>
                </a:solidFill>
                <a:latin typeface="Tw Cen MT" panose="020B0602020104020603" pitchFamily="34" charset="0"/>
              </a:endParaRPr>
            </a:p>
          </p:txBody>
        </p:sp>
      </p:grpSp>
      <p:grpSp>
        <p:nvGrpSpPr>
          <p:cNvPr id="34" name="Group 33">
            <a:extLst>
              <a:ext uri="{FF2B5EF4-FFF2-40B4-BE49-F238E27FC236}">
                <a16:creationId xmlns="" xmlns:a16="http://schemas.microsoft.com/office/drawing/2014/main" id="{0E4F6447-6163-4D6A-A8D2-BD63B6CB3A42}"/>
              </a:ext>
            </a:extLst>
          </p:cNvPr>
          <p:cNvGrpSpPr/>
          <p:nvPr/>
        </p:nvGrpSpPr>
        <p:grpSpPr>
          <a:xfrm>
            <a:off x="1080523" y="0"/>
            <a:ext cx="9574094" cy="6858000"/>
            <a:chOff x="491575" y="0"/>
            <a:chExt cx="9574094" cy="6858000"/>
          </a:xfrm>
        </p:grpSpPr>
        <p:sp>
          <p:nvSpPr>
            <p:cNvPr id="35" name="Rectangle 34">
              <a:extLst>
                <a:ext uri="{FF2B5EF4-FFF2-40B4-BE49-F238E27FC236}">
                  <a16:creationId xmlns=""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 xmlns:a16="http://schemas.microsoft.com/office/drawing/2014/main" id="{12F9D37B-DE70-4087-8A7F-BBA0BAF5B6CF}"/>
                </a:ext>
              </a:extLst>
            </p:cNvPr>
            <p:cNvSpPr txBox="1"/>
            <p:nvPr/>
          </p:nvSpPr>
          <p:spPr>
            <a:xfrm rot="16200000">
              <a:off x="8401669" y="3259707"/>
              <a:ext cx="2681655" cy="523220"/>
            </a:xfrm>
            <a:prstGeom prst="rect">
              <a:avLst/>
            </a:prstGeom>
            <a:noFill/>
          </p:spPr>
          <p:txBody>
            <a:bodyPr wrap="square" rtlCol="0">
              <a:spAutoFit/>
            </a:bodyPr>
            <a:lstStyle/>
            <a:p>
              <a:pPr algn="ctr"/>
              <a:r>
                <a:rPr lang="en-US" sz="2800" b="1" dirty="0" smtClean="0">
                  <a:solidFill>
                    <a:schemeClr val="bg1"/>
                  </a:solidFill>
                  <a:latin typeface="Tw Cen MT" panose="020B0602020104020603" pitchFamily="34" charset="0"/>
                </a:rPr>
                <a:t>data cleaning</a:t>
              </a:r>
              <a:endParaRPr lang="en-IN" sz="2400" b="1" dirty="0">
                <a:solidFill>
                  <a:schemeClr val="bg1"/>
                </a:solidFill>
                <a:latin typeface="Tw Cen MT" panose="020B0602020104020603" pitchFamily="34" charset="0"/>
              </a:endParaRPr>
            </a:p>
          </p:txBody>
        </p:sp>
      </p:grpSp>
      <p:sp>
        <p:nvSpPr>
          <p:cNvPr id="39" name="Rectangle 38">
            <a:extLst>
              <a:ext uri="{FF2B5EF4-FFF2-40B4-BE49-F238E27FC236}">
                <a16:creationId xmlns=""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 xmlns:a16="http://schemas.microsoft.com/office/drawing/2014/main" id="{3FD3EE0D-FD02-4885-9AC0-03F414A9888F}"/>
              </a:ext>
            </a:extLst>
          </p:cNvPr>
          <p:cNvGrpSpPr/>
          <p:nvPr/>
        </p:nvGrpSpPr>
        <p:grpSpPr>
          <a:xfrm>
            <a:off x="-7639277" y="-2"/>
            <a:ext cx="8692333" cy="6858000"/>
            <a:chOff x="718505" y="-1"/>
            <a:chExt cx="8692333" cy="6858000"/>
          </a:xfrm>
        </p:grpSpPr>
        <p:sp>
          <p:nvSpPr>
            <p:cNvPr id="41" name="Rectangle 40">
              <a:extLst>
                <a:ext uri="{FF2B5EF4-FFF2-40B4-BE49-F238E27FC236}">
                  <a16:creationId xmlns=""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 xmlns:a16="http://schemas.microsoft.com/office/drawing/2014/main" id="{0E895421-2372-4C7F-93D2-3B0353A6E7BD}"/>
                </a:ext>
              </a:extLst>
            </p:cNvPr>
            <p:cNvSpPr txBox="1"/>
            <p:nvPr/>
          </p:nvSpPr>
          <p:spPr>
            <a:xfrm rot="16200000">
              <a:off x="7428948" y="3205572"/>
              <a:ext cx="3317450" cy="646331"/>
            </a:xfrm>
            <a:prstGeom prst="rect">
              <a:avLst/>
            </a:prstGeom>
            <a:noFill/>
          </p:spPr>
          <p:txBody>
            <a:bodyPr wrap="square" rtlCol="0">
              <a:spAutoFit/>
            </a:bodyPr>
            <a:lstStyle/>
            <a:p>
              <a:pPr algn="ctr"/>
              <a:r>
                <a:rPr lang="en-US" sz="3600" b="1" dirty="0">
                  <a:solidFill>
                    <a:schemeClr val="bg1"/>
                  </a:solidFill>
                  <a:latin typeface="Tw Cen MT" panose="020B0602020104020603" pitchFamily="34" charset="0"/>
                </a:rPr>
                <a:t> </a:t>
              </a:r>
              <a:r>
                <a:rPr lang="en-US" sz="3200" b="1" dirty="0" smtClean="0">
                  <a:solidFill>
                    <a:schemeClr val="bg1"/>
                  </a:solidFill>
                  <a:latin typeface="Tw Cen MT" panose="020B0602020104020603" pitchFamily="34" charset="0"/>
                </a:rPr>
                <a:t>sql queries</a:t>
              </a:r>
              <a:endParaRPr lang="en-IN" sz="3600" b="1" dirty="0">
                <a:solidFill>
                  <a:schemeClr val="bg1"/>
                </a:solidFill>
                <a:latin typeface="Tw Cen MT" panose="020B0602020104020603" pitchFamily="34" charset="0"/>
              </a:endParaRPr>
            </a:p>
          </p:txBody>
        </p:sp>
        <p:pic>
          <p:nvPicPr>
            <p:cNvPr id="44" name="Picture 43">
              <a:extLst>
                <a:ext uri="{FF2B5EF4-FFF2-40B4-BE49-F238E27FC236}">
                  <a16:creationId xmlns="" xmlns:a16="http://schemas.microsoft.com/office/drawing/2014/main" id="{1A9D6167-F7B8-4BFF-8BC5-2D13EF0CF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 xmlns:a16="http://schemas.microsoft.com/office/drawing/2014/main" id="{8A634BD7-1512-45B6-AFE4-1EEA636625CB}"/>
                </a:ext>
              </a:extLst>
            </p:cNvPr>
            <p:cNvSpPr txBox="1"/>
            <p:nvPr/>
          </p:nvSpPr>
          <p:spPr>
            <a:xfrm rot="16200000">
              <a:off x="-885875" y="3219485"/>
              <a:ext cx="2287315"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data analysis</a:t>
              </a:r>
              <a:endParaRPr lang="en-US" sz="3200" b="1" dirty="0">
                <a:solidFill>
                  <a:srgbClr val="F0EEF0"/>
                </a:solidFill>
                <a:latin typeface="Tw Cen MT" panose="020B0602020104020603" pitchFamily="34" charset="0"/>
              </a:endParaRPr>
            </a:p>
          </p:txBody>
        </p:sp>
        <p:pic>
          <p:nvPicPr>
            <p:cNvPr id="49" name="Picture 48">
              <a:extLst>
                <a:ext uri="{FF2B5EF4-FFF2-40B4-BE49-F238E27FC236}">
                  <a16:creationId xmlns="" xmlns:a16="http://schemas.microsoft.com/office/drawing/2014/main"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3" name="Graphic 177">
            <a:extLst>
              <a:ext uri="{FF2B5EF4-FFF2-40B4-BE49-F238E27FC236}">
                <a16:creationId xmlns:a16="http://schemas.microsoft.com/office/drawing/2014/main" xmlns="" id="{8548812F-5A52-E14C-BC42-A369827C482B}"/>
              </a:ext>
            </a:extLst>
          </p:cNvPr>
          <p:cNvGrpSpPr/>
          <p:nvPr/>
        </p:nvGrpSpPr>
        <p:grpSpPr>
          <a:xfrm>
            <a:off x="1191636" y="314521"/>
            <a:ext cx="840379" cy="1286928"/>
            <a:chOff x="4990387" y="1748539"/>
            <a:chExt cx="1648380" cy="2630334"/>
          </a:xfrm>
          <a:solidFill>
            <a:schemeClr val="accent1">
              <a:lumMod val="50000"/>
            </a:schemeClr>
          </a:solidFill>
        </p:grpSpPr>
        <p:sp>
          <p:nvSpPr>
            <p:cNvPr id="64" name="Freeform 63">
              <a:extLst>
                <a:ext uri="{FF2B5EF4-FFF2-40B4-BE49-F238E27FC236}">
                  <a16:creationId xmlns:a16="http://schemas.microsoft.com/office/drawing/2014/main" xmlns="" id="{33F3C05D-FD60-F34D-99F7-0DEBF7F7F97A}"/>
                </a:ext>
              </a:extLst>
            </p:cNvPr>
            <p:cNvSpPr/>
            <p:nvPr/>
          </p:nvSpPr>
          <p:spPr>
            <a:xfrm rot="-1917689">
              <a:off x="5846942" y="3093935"/>
              <a:ext cx="12114" cy="34638"/>
            </a:xfrm>
            <a:custGeom>
              <a:avLst/>
              <a:gdLst>
                <a:gd name="connsiteX0" fmla="*/ 7272 w 12114"/>
                <a:gd name="connsiteY0" fmla="*/ 34535 h 34638"/>
                <a:gd name="connsiteX1" fmla="*/ 1768 w 12114"/>
                <a:gd name="connsiteY1" fmla="*/ -103 h 34638"/>
                <a:gd name="connsiteX2" fmla="*/ 7272 w 12114"/>
                <a:gd name="connsiteY2" fmla="*/ 34535 h 34638"/>
              </a:gdLst>
              <a:ahLst/>
              <a:cxnLst>
                <a:cxn ang="0">
                  <a:pos x="connsiteX0" y="connsiteY0"/>
                </a:cxn>
                <a:cxn ang="0">
                  <a:pos x="connsiteX1" y="connsiteY1"/>
                </a:cxn>
                <a:cxn ang="0">
                  <a:pos x="connsiteX2" y="connsiteY2"/>
                </a:cxn>
              </a:cxnLst>
              <a:rect l="l" t="t" r="r" b="b"/>
              <a:pathLst>
                <a:path w="12114" h="34638">
                  <a:moveTo>
                    <a:pt x="7272" y="34535"/>
                  </a:moveTo>
                  <a:cubicBezTo>
                    <a:pt x="19236" y="19985"/>
                    <a:pt x="5644" y="11023"/>
                    <a:pt x="1768" y="-103"/>
                  </a:cubicBezTo>
                  <a:cubicBezTo>
                    <a:pt x="-1798" y="12645"/>
                    <a:pt x="-67" y="24234"/>
                    <a:pt x="7272" y="34535"/>
                  </a:cubicBezTo>
                  <a:close/>
                </a:path>
              </a:pathLst>
            </a:custGeom>
            <a:grpFill/>
            <a:ln w="25598" cap="flat">
              <a:noFill/>
              <a:prstDash val="solid"/>
              <a:round/>
            </a:ln>
          </p:spPr>
          <p:txBody>
            <a:bodyPr rtlCol="0" anchor="ctr"/>
            <a:lstStyle/>
            <a:p>
              <a:endParaRPr lang="x-none"/>
            </a:p>
          </p:txBody>
        </p:sp>
        <p:sp>
          <p:nvSpPr>
            <p:cNvPr id="65" name="Freeform 64">
              <a:extLst>
                <a:ext uri="{FF2B5EF4-FFF2-40B4-BE49-F238E27FC236}">
                  <a16:creationId xmlns:a16="http://schemas.microsoft.com/office/drawing/2014/main" xmlns="" id="{D3A1BF6C-1AC1-0444-87C4-FEC82A94FAEF}"/>
                </a:ext>
              </a:extLst>
            </p:cNvPr>
            <p:cNvSpPr/>
            <p:nvPr/>
          </p:nvSpPr>
          <p:spPr>
            <a:xfrm rot="-1917689">
              <a:off x="5750093" y="1800622"/>
              <a:ext cx="30621" cy="81741"/>
            </a:xfrm>
            <a:custGeom>
              <a:avLst/>
              <a:gdLst>
                <a:gd name="connsiteX0" fmla="*/ -47 w 30621"/>
                <a:gd name="connsiteY0" fmla="*/ -109 h 81741"/>
                <a:gd name="connsiteX1" fmla="*/ 30574 w 30621"/>
                <a:gd name="connsiteY1" fmla="*/ 81633 h 81741"/>
                <a:gd name="connsiteX2" fmla="*/ -47 w 30621"/>
                <a:gd name="connsiteY2" fmla="*/ -109 h 81741"/>
              </a:gdLst>
              <a:ahLst/>
              <a:cxnLst>
                <a:cxn ang="0">
                  <a:pos x="connsiteX0" y="connsiteY0"/>
                </a:cxn>
                <a:cxn ang="0">
                  <a:pos x="connsiteX1" y="connsiteY1"/>
                </a:cxn>
                <a:cxn ang="0">
                  <a:pos x="connsiteX2" y="connsiteY2"/>
                </a:cxn>
              </a:cxnLst>
              <a:rect l="l" t="t" r="r" b="b"/>
              <a:pathLst>
                <a:path w="30621" h="81741">
                  <a:moveTo>
                    <a:pt x="-47" y="-109"/>
                  </a:moveTo>
                  <a:cubicBezTo>
                    <a:pt x="26594" y="20880"/>
                    <a:pt x="26336" y="69735"/>
                    <a:pt x="30574" y="81633"/>
                  </a:cubicBezTo>
                  <a:cubicBezTo>
                    <a:pt x="29463" y="53793"/>
                    <a:pt x="31426" y="14081"/>
                    <a:pt x="-47" y="-109"/>
                  </a:cubicBezTo>
                  <a:close/>
                </a:path>
              </a:pathLst>
            </a:custGeom>
            <a:grpFill/>
            <a:ln w="25598" cap="flat">
              <a:noFill/>
              <a:prstDash val="solid"/>
              <a:round/>
            </a:ln>
          </p:spPr>
          <p:txBody>
            <a:bodyPr rtlCol="0" anchor="ctr"/>
            <a:lstStyle/>
            <a:p>
              <a:endParaRPr lang="x-none"/>
            </a:p>
          </p:txBody>
        </p:sp>
        <p:sp>
          <p:nvSpPr>
            <p:cNvPr id="66" name="Freeform 65">
              <a:extLst>
                <a:ext uri="{FF2B5EF4-FFF2-40B4-BE49-F238E27FC236}">
                  <a16:creationId xmlns:a16="http://schemas.microsoft.com/office/drawing/2014/main" xmlns="" id="{96692D79-B08F-9F42-BC1E-D1009EFCFCEC}"/>
                </a:ext>
              </a:extLst>
            </p:cNvPr>
            <p:cNvSpPr/>
            <p:nvPr/>
          </p:nvSpPr>
          <p:spPr>
            <a:xfrm rot="-1917689">
              <a:off x="5446056" y="3054622"/>
              <a:ext cx="18631" cy="21864"/>
            </a:xfrm>
            <a:custGeom>
              <a:avLst/>
              <a:gdLst>
                <a:gd name="connsiteX0" fmla="*/ 9460 w 18631"/>
                <a:gd name="connsiteY0" fmla="*/ -95 h 21864"/>
                <a:gd name="connsiteX1" fmla="*/ -24 w 18631"/>
                <a:gd name="connsiteY1" fmla="*/ 14584 h 21864"/>
                <a:gd name="connsiteX2" fmla="*/ 5790 w 18631"/>
                <a:gd name="connsiteY2" fmla="*/ 21769 h 21864"/>
                <a:gd name="connsiteX3" fmla="*/ 18607 w 18631"/>
                <a:gd name="connsiteY3" fmla="*/ 12679 h 21864"/>
                <a:gd name="connsiteX4" fmla="*/ 9460 w 18631"/>
                <a:gd name="connsiteY4" fmla="*/ -95 h 21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31" h="21864">
                  <a:moveTo>
                    <a:pt x="9460" y="-95"/>
                  </a:moveTo>
                  <a:cubicBezTo>
                    <a:pt x="6281" y="4798"/>
                    <a:pt x="3154" y="9717"/>
                    <a:pt x="-24" y="14584"/>
                  </a:cubicBezTo>
                  <a:cubicBezTo>
                    <a:pt x="3439" y="16645"/>
                    <a:pt x="4679" y="19194"/>
                    <a:pt x="5790" y="21769"/>
                  </a:cubicBezTo>
                  <a:cubicBezTo>
                    <a:pt x="10390" y="20147"/>
                    <a:pt x="14007" y="14275"/>
                    <a:pt x="18607" y="12679"/>
                  </a:cubicBezTo>
                  <a:cubicBezTo>
                    <a:pt x="14602" y="8609"/>
                    <a:pt x="15868" y="3433"/>
                    <a:pt x="9460" y="-95"/>
                  </a:cubicBezTo>
                  <a:close/>
                </a:path>
              </a:pathLst>
            </a:custGeom>
            <a:grpFill/>
            <a:ln w="25598" cap="flat">
              <a:noFill/>
              <a:prstDash val="solid"/>
              <a:round/>
            </a:ln>
          </p:spPr>
          <p:txBody>
            <a:bodyPr rtlCol="0" anchor="ctr"/>
            <a:lstStyle/>
            <a:p>
              <a:endParaRPr lang="x-none"/>
            </a:p>
          </p:txBody>
        </p:sp>
        <p:sp>
          <p:nvSpPr>
            <p:cNvPr id="67" name="Freeform 66">
              <a:extLst>
                <a:ext uri="{FF2B5EF4-FFF2-40B4-BE49-F238E27FC236}">
                  <a16:creationId xmlns:a16="http://schemas.microsoft.com/office/drawing/2014/main" xmlns="" id="{6173FE96-64AA-494B-A835-1033C09AAB05}"/>
                </a:ext>
              </a:extLst>
            </p:cNvPr>
            <p:cNvSpPr/>
            <p:nvPr/>
          </p:nvSpPr>
          <p:spPr>
            <a:xfrm rot="-1917689">
              <a:off x="5500118" y="2744212"/>
              <a:ext cx="21617" cy="19191"/>
            </a:xfrm>
            <a:custGeom>
              <a:avLst/>
              <a:gdLst>
                <a:gd name="connsiteX0" fmla="*/ 21573 w 21617"/>
                <a:gd name="connsiteY0" fmla="*/ -98 h 19191"/>
                <a:gd name="connsiteX1" fmla="*/ -30 w 21617"/>
                <a:gd name="connsiteY1" fmla="*/ 17234 h 19191"/>
                <a:gd name="connsiteX2" fmla="*/ 21573 w 21617"/>
                <a:gd name="connsiteY2" fmla="*/ -98 h 19191"/>
              </a:gdLst>
              <a:ahLst/>
              <a:cxnLst>
                <a:cxn ang="0">
                  <a:pos x="connsiteX0" y="connsiteY0"/>
                </a:cxn>
                <a:cxn ang="0">
                  <a:pos x="connsiteX1" y="connsiteY1"/>
                </a:cxn>
                <a:cxn ang="0">
                  <a:pos x="connsiteX2" y="connsiteY2"/>
                </a:cxn>
              </a:cxnLst>
              <a:rect l="l" t="t" r="r" b="b"/>
              <a:pathLst>
                <a:path w="21617" h="19191">
                  <a:moveTo>
                    <a:pt x="21573" y="-98"/>
                  </a:moveTo>
                  <a:cubicBezTo>
                    <a:pt x="14131" y="4666"/>
                    <a:pt x="6378" y="7757"/>
                    <a:pt x="-30" y="17234"/>
                  </a:cubicBezTo>
                  <a:cubicBezTo>
                    <a:pt x="8988" y="25655"/>
                    <a:pt x="22089" y="2915"/>
                    <a:pt x="21573" y="-98"/>
                  </a:cubicBezTo>
                  <a:close/>
                </a:path>
              </a:pathLst>
            </a:custGeom>
            <a:grpFill/>
            <a:ln w="25598" cap="flat">
              <a:noFill/>
              <a:prstDash val="solid"/>
              <a:round/>
            </a:ln>
          </p:spPr>
          <p:txBody>
            <a:bodyPr rtlCol="0" anchor="ctr"/>
            <a:lstStyle/>
            <a:p>
              <a:endParaRPr lang="x-none"/>
            </a:p>
          </p:txBody>
        </p:sp>
        <p:sp>
          <p:nvSpPr>
            <p:cNvPr id="68" name="Freeform 67">
              <a:extLst>
                <a:ext uri="{FF2B5EF4-FFF2-40B4-BE49-F238E27FC236}">
                  <a16:creationId xmlns:a16="http://schemas.microsoft.com/office/drawing/2014/main" xmlns="" id="{A4031C39-3156-804A-99AE-2F7D73717BF2}"/>
                </a:ext>
              </a:extLst>
            </p:cNvPr>
            <p:cNvSpPr/>
            <p:nvPr/>
          </p:nvSpPr>
          <p:spPr>
            <a:xfrm rot="-1917689">
              <a:off x="5804793" y="3071917"/>
              <a:ext cx="15788" cy="24103"/>
            </a:xfrm>
            <a:custGeom>
              <a:avLst/>
              <a:gdLst>
                <a:gd name="connsiteX0" fmla="*/ -21 w 15788"/>
                <a:gd name="connsiteY0" fmla="*/ -21 h 24103"/>
                <a:gd name="connsiteX1" fmla="*/ 15767 w 15788"/>
                <a:gd name="connsiteY1" fmla="*/ 23878 h 24103"/>
                <a:gd name="connsiteX2" fmla="*/ -21 w 15788"/>
                <a:gd name="connsiteY2" fmla="*/ -21 h 24103"/>
              </a:gdLst>
              <a:ahLst/>
              <a:cxnLst>
                <a:cxn ang="0">
                  <a:pos x="connsiteX0" y="connsiteY0"/>
                </a:cxn>
                <a:cxn ang="0">
                  <a:pos x="connsiteX1" y="connsiteY1"/>
                </a:cxn>
                <a:cxn ang="0">
                  <a:pos x="connsiteX2" y="connsiteY2"/>
                </a:cxn>
              </a:cxnLst>
              <a:rect l="l" t="t" r="r" b="b"/>
              <a:pathLst>
                <a:path w="15788" h="24103">
                  <a:moveTo>
                    <a:pt x="-21" y="-21"/>
                  </a:moveTo>
                  <a:cubicBezTo>
                    <a:pt x="5121" y="6675"/>
                    <a:pt x="3364" y="25706"/>
                    <a:pt x="15767" y="23878"/>
                  </a:cubicBezTo>
                  <a:cubicBezTo>
                    <a:pt x="10289" y="17337"/>
                    <a:pt x="10392" y="-1489"/>
                    <a:pt x="-21" y="-21"/>
                  </a:cubicBezTo>
                  <a:close/>
                </a:path>
              </a:pathLst>
            </a:custGeom>
            <a:grpFill/>
            <a:ln w="25598" cap="flat">
              <a:noFill/>
              <a:prstDash val="solid"/>
              <a:round/>
            </a:ln>
          </p:spPr>
          <p:txBody>
            <a:bodyPr rtlCol="0" anchor="ctr"/>
            <a:lstStyle/>
            <a:p>
              <a:endParaRPr lang="x-none"/>
            </a:p>
          </p:txBody>
        </p:sp>
        <p:sp>
          <p:nvSpPr>
            <p:cNvPr id="69" name="Freeform 68">
              <a:extLst>
                <a:ext uri="{FF2B5EF4-FFF2-40B4-BE49-F238E27FC236}">
                  <a16:creationId xmlns:a16="http://schemas.microsoft.com/office/drawing/2014/main" xmlns="" id="{F461D4F9-BA89-8E4E-B9FF-09C45F36D48A}"/>
                </a:ext>
              </a:extLst>
            </p:cNvPr>
            <p:cNvSpPr/>
            <p:nvPr/>
          </p:nvSpPr>
          <p:spPr>
            <a:xfrm rot="-1917689">
              <a:off x="5673228" y="1831202"/>
              <a:ext cx="138556" cy="290473"/>
            </a:xfrm>
            <a:custGeom>
              <a:avLst/>
              <a:gdLst>
                <a:gd name="connsiteX0" fmla="*/ 59983 w 138556"/>
                <a:gd name="connsiteY0" fmla="*/ 134017 h 290473"/>
                <a:gd name="connsiteX1" fmla="*/ 72412 w 138556"/>
                <a:gd name="connsiteY1" fmla="*/ 103962 h 290473"/>
                <a:gd name="connsiteX2" fmla="*/ 28483 w 138556"/>
                <a:gd name="connsiteY2" fmla="*/ -108 h 290473"/>
                <a:gd name="connsiteX3" fmla="*/ -45 w 138556"/>
                <a:gd name="connsiteY3" fmla="*/ 33501 h 290473"/>
                <a:gd name="connsiteX4" fmla="*/ 15046 w 138556"/>
                <a:gd name="connsiteY4" fmla="*/ 63838 h 290473"/>
                <a:gd name="connsiteX5" fmla="*/ 28509 w 138556"/>
                <a:gd name="connsiteY5" fmla="*/ 48309 h 290473"/>
                <a:gd name="connsiteX6" fmla="*/ 15925 w 138556"/>
                <a:gd name="connsiteY6" fmla="*/ 67856 h 290473"/>
                <a:gd name="connsiteX7" fmla="*/ 115411 w 138556"/>
                <a:gd name="connsiteY7" fmla="*/ 290366 h 290473"/>
                <a:gd name="connsiteX8" fmla="*/ 138512 w 138556"/>
                <a:gd name="connsiteY8" fmla="*/ 270613 h 290473"/>
                <a:gd name="connsiteX9" fmla="*/ 74143 w 138556"/>
                <a:gd name="connsiteY9" fmla="*/ 111997 h 290473"/>
                <a:gd name="connsiteX10" fmla="*/ 59983 w 138556"/>
                <a:gd name="connsiteY10" fmla="*/ 134017 h 290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556" h="290473">
                  <a:moveTo>
                    <a:pt x="59983" y="134017"/>
                  </a:moveTo>
                  <a:cubicBezTo>
                    <a:pt x="58820" y="125132"/>
                    <a:pt x="64376" y="114856"/>
                    <a:pt x="72412" y="103962"/>
                  </a:cubicBezTo>
                  <a:cubicBezTo>
                    <a:pt x="58872" y="68989"/>
                    <a:pt x="43781" y="34428"/>
                    <a:pt x="28483" y="-108"/>
                  </a:cubicBezTo>
                  <a:cubicBezTo>
                    <a:pt x="18121" y="7335"/>
                    <a:pt x="8612" y="18435"/>
                    <a:pt x="-45" y="33501"/>
                  </a:cubicBezTo>
                  <a:cubicBezTo>
                    <a:pt x="6700" y="43184"/>
                    <a:pt x="8224" y="54104"/>
                    <a:pt x="15046" y="63838"/>
                  </a:cubicBezTo>
                  <a:cubicBezTo>
                    <a:pt x="19749" y="59718"/>
                    <a:pt x="22385" y="45811"/>
                    <a:pt x="28509" y="48309"/>
                  </a:cubicBezTo>
                  <a:cubicBezTo>
                    <a:pt x="24323" y="54799"/>
                    <a:pt x="20111" y="61366"/>
                    <a:pt x="15925" y="67856"/>
                  </a:cubicBezTo>
                  <a:cubicBezTo>
                    <a:pt x="49828" y="141897"/>
                    <a:pt x="77425" y="217303"/>
                    <a:pt x="115411" y="290366"/>
                  </a:cubicBezTo>
                  <a:cubicBezTo>
                    <a:pt x="122698" y="281893"/>
                    <a:pt x="131819" y="281687"/>
                    <a:pt x="138512" y="270613"/>
                  </a:cubicBezTo>
                  <a:cubicBezTo>
                    <a:pt x="120475" y="216994"/>
                    <a:pt x="99054" y="164122"/>
                    <a:pt x="74143" y="111997"/>
                  </a:cubicBezTo>
                  <a:cubicBezTo>
                    <a:pt x="66546" y="118745"/>
                    <a:pt x="70991" y="133579"/>
                    <a:pt x="59983" y="134017"/>
                  </a:cubicBezTo>
                  <a:close/>
                </a:path>
              </a:pathLst>
            </a:custGeom>
            <a:grpFill/>
            <a:ln w="25598" cap="flat">
              <a:noFill/>
              <a:prstDash val="solid"/>
              <a:round/>
            </a:ln>
          </p:spPr>
          <p:txBody>
            <a:bodyPr rtlCol="0" anchor="ctr"/>
            <a:lstStyle/>
            <a:p>
              <a:endParaRPr lang="x-none"/>
            </a:p>
          </p:txBody>
        </p:sp>
        <p:sp>
          <p:nvSpPr>
            <p:cNvPr id="70" name="Freeform 69">
              <a:extLst>
                <a:ext uri="{FF2B5EF4-FFF2-40B4-BE49-F238E27FC236}">
                  <a16:creationId xmlns:a16="http://schemas.microsoft.com/office/drawing/2014/main" xmlns="" id="{1DC35F99-7839-0548-86BA-A5CBF4286A88}"/>
                </a:ext>
              </a:extLst>
            </p:cNvPr>
            <p:cNvSpPr/>
            <p:nvPr/>
          </p:nvSpPr>
          <p:spPr>
            <a:xfrm rot="-1917689">
              <a:off x="5637861" y="1895610"/>
              <a:ext cx="163883" cy="281205"/>
            </a:xfrm>
            <a:custGeom>
              <a:avLst/>
              <a:gdLst>
                <a:gd name="connsiteX0" fmla="*/ 33578 w 163883"/>
                <a:gd name="connsiteY0" fmla="*/ 171283 h 281205"/>
                <a:gd name="connsiteX1" fmla="*/ 59005 w 163883"/>
                <a:gd name="connsiteY1" fmla="*/ 228971 h 281205"/>
                <a:gd name="connsiteX2" fmla="*/ 59884 w 163883"/>
                <a:gd name="connsiteY2" fmla="*/ 233014 h 281205"/>
                <a:gd name="connsiteX3" fmla="*/ 32958 w 163883"/>
                <a:gd name="connsiteY3" fmla="*/ 177747 h 281205"/>
                <a:gd name="connsiteX4" fmla="*/ 33578 w 163883"/>
                <a:gd name="connsiteY4" fmla="*/ 171283 h 281205"/>
                <a:gd name="connsiteX5" fmla="*/ 114536 w 163883"/>
                <a:gd name="connsiteY5" fmla="*/ 212617 h 281205"/>
                <a:gd name="connsiteX6" fmla="*/ 99316 w 163883"/>
                <a:gd name="connsiteY6" fmla="*/ 220189 h 281205"/>
                <a:gd name="connsiteX7" fmla="*/ 114536 w 163883"/>
                <a:gd name="connsiteY7" fmla="*/ 212617 h 281205"/>
                <a:gd name="connsiteX8" fmla="*/ 163840 w 163883"/>
                <a:gd name="connsiteY8" fmla="*/ 254518 h 281205"/>
                <a:gd name="connsiteX9" fmla="*/ 57325 w 163883"/>
                <a:gd name="connsiteY9" fmla="*/ -107 h 281205"/>
                <a:gd name="connsiteX10" fmla="*/ 14792 w 163883"/>
                <a:gd name="connsiteY10" fmla="*/ 249058 h 281205"/>
                <a:gd name="connsiteX11" fmla="*/ 163840 w 163883"/>
                <a:gd name="connsiteY11" fmla="*/ 254518 h 2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883" h="281205">
                  <a:moveTo>
                    <a:pt x="33578" y="171283"/>
                  </a:moveTo>
                  <a:cubicBezTo>
                    <a:pt x="39030" y="191216"/>
                    <a:pt x="42932" y="211433"/>
                    <a:pt x="59005" y="228971"/>
                  </a:cubicBezTo>
                  <a:cubicBezTo>
                    <a:pt x="63760" y="231057"/>
                    <a:pt x="62494" y="234508"/>
                    <a:pt x="59884" y="233014"/>
                  </a:cubicBezTo>
                  <a:cubicBezTo>
                    <a:pt x="40994" y="216712"/>
                    <a:pt x="34508" y="197809"/>
                    <a:pt x="32958" y="177747"/>
                  </a:cubicBezTo>
                  <a:cubicBezTo>
                    <a:pt x="30581" y="176202"/>
                    <a:pt x="32984" y="173601"/>
                    <a:pt x="33578" y="171283"/>
                  </a:cubicBezTo>
                  <a:close/>
                  <a:moveTo>
                    <a:pt x="114536" y="212617"/>
                  </a:moveTo>
                  <a:cubicBezTo>
                    <a:pt x="110738" y="221090"/>
                    <a:pt x="103735" y="214883"/>
                    <a:pt x="99316" y="220189"/>
                  </a:cubicBezTo>
                  <a:cubicBezTo>
                    <a:pt x="95569" y="214729"/>
                    <a:pt x="108877" y="207029"/>
                    <a:pt x="114536" y="212617"/>
                  </a:cubicBezTo>
                  <a:close/>
                  <a:moveTo>
                    <a:pt x="163840" y="254518"/>
                  </a:moveTo>
                  <a:cubicBezTo>
                    <a:pt x="133684" y="168450"/>
                    <a:pt x="91719" y="84983"/>
                    <a:pt x="57325" y="-107"/>
                  </a:cubicBezTo>
                  <a:cubicBezTo>
                    <a:pt x="2259" y="52070"/>
                    <a:pt x="-15855" y="210660"/>
                    <a:pt x="14792" y="249058"/>
                  </a:cubicBezTo>
                  <a:cubicBezTo>
                    <a:pt x="56990" y="302059"/>
                    <a:pt x="120531" y="278675"/>
                    <a:pt x="163840" y="254518"/>
                  </a:cubicBezTo>
                  <a:close/>
                </a:path>
              </a:pathLst>
            </a:custGeom>
            <a:grpFill/>
            <a:ln w="25598" cap="flat">
              <a:noFill/>
              <a:prstDash val="solid"/>
              <a:round/>
            </a:ln>
          </p:spPr>
          <p:txBody>
            <a:bodyPr rtlCol="0" anchor="ctr"/>
            <a:lstStyle/>
            <a:p>
              <a:endParaRPr lang="x-none"/>
            </a:p>
          </p:txBody>
        </p:sp>
        <p:sp>
          <p:nvSpPr>
            <p:cNvPr id="71" name="Freeform 70">
              <a:extLst>
                <a:ext uri="{FF2B5EF4-FFF2-40B4-BE49-F238E27FC236}">
                  <a16:creationId xmlns:a16="http://schemas.microsoft.com/office/drawing/2014/main" xmlns="" id="{851B1E06-06F0-F841-B7C3-0698D2C78183}"/>
                </a:ext>
              </a:extLst>
            </p:cNvPr>
            <p:cNvSpPr/>
            <p:nvPr/>
          </p:nvSpPr>
          <p:spPr>
            <a:xfrm rot="-1917689">
              <a:off x="5622252" y="2299690"/>
              <a:ext cx="34186" cy="45750"/>
            </a:xfrm>
            <a:custGeom>
              <a:avLst/>
              <a:gdLst>
                <a:gd name="connsiteX0" fmla="*/ 34149 w 34186"/>
                <a:gd name="connsiteY0" fmla="*/ 13146 h 45750"/>
                <a:gd name="connsiteX1" fmla="*/ -38 w 34186"/>
                <a:gd name="connsiteY1" fmla="*/ 1660 h 45750"/>
                <a:gd name="connsiteX2" fmla="*/ 20169 w 34186"/>
                <a:gd name="connsiteY2" fmla="*/ 45647 h 45750"/>
                <a:gd name="connsiteX3" fmla="*/ 34149 w 34186"/>
                <a:gd name="connsiteY3" fmla="*/ 13146 h 45750"/>
              </a:gdLst>
              <a:ahLst/>
              <a:cxnLst>
                <a:cxn ang="0">
                  <a:pos x="connsiteX0" y="connsiteY0"/>
                </a:cxn>
                <a:cxn ang="0">
                  <a:pos x="connsiteX1" y="connsiteY1"/>
                </a:cxn>
                <a:cxn ang="0">
                  <a:pos x="connsiteX2" y="connsiteY2"/>
                </a:cxn>
                <a:cxn ang="0">
                  <a:pos x="connsiteX3" y="connsiteY3"/>
                </a:cxn>
              </a:cxnLst>
              <a:rect l="l" t="t" r="r" b="b"/>
              <a:pathLst>
                <a:path w="34186" h="45750">
                  <a:moveTo>
                    <a:pt x="34149" y="13146"/>
                  </a:moveTo>
                  <a:cubicBezTo>
                    <a:pt x="22443" y="7789"/>
                    <a:pt x="9109" y="-4701"/>
                    <a:pt x="-38" y="1660"/>
                  </a:cubicBezTo>
                  <a:cubicBezTo>
                    <a:pt x="10169" y="15567"/>
                    <a:pt x="11125" y="31534"/>
                    <a:pt x="20169" y="45647"/>
                  </a:cubicBezTo>
                  <a:cubicBezTo>
                    <a:pt x="26836" y="34367"/>
                    <a:pt x="31668" y="23473"/>
                    <a:pt x="34149" y="13146"/>
                  </a:cubicBezTo>
                  <a:close/>
                </a:path>
              </a:pathLst>
            </a:custGeom>
            <a:grpFill/>
            <a:ln w="25598" cap="flat">
              <a:noFill/>
              <a:prstDash val="solid"/>
              <a:round/>
            </a:ln>
          </p:spPr>
          <p:txBody>
            <a:bodyPr rtlCol="0" anchor="ctr"/>
            <a:lstStyle/>
            <a:p>
              <a:endParaRPr lang="x-none"/>
            </a:p>
          </p:txBody>
        </p:sp>
        <p:sp>
          <p:nvSpPr>
            <p:cNvPr id="72" name="Freeform 71">
              <a:extLst>
                <a:ext uri="{FF2B5EF4-FFF2-40B4-BE49-F238E27FC236}">
                  <a16:creationId xmlns:a16="http://schemas.microsoft.com/office/drawing/2014/main" xmlns="" id="{7C1316C6-4CDF-5144-AE1A-D511423A4EC8}"/>
                </a:ext>
              </a:extLst>
            </p:cNvPr>
            <p:cNvSpPr/>
            <p:nvPr/>
          </p:nvSpPr>
          <p:spPr>
            <a:xfrm rot="-1917689">
              <a:off x="5598406" y="2289163"/>
              <a:ext cx="41249" cy="96910"/>
            </a:xfrm>
            <a:custGeom>
              <a:avLst/>
              <a:gdLst>
                <a:gd name="connsiteX0" fmla="*/ -38 w 41249"/>
                <a:gd name="connsiteY0" fmla="*/ -103 h 96910"/>
                <a:gd name="connsiteX1" fmla="*/ 38103 w 41249"/>
                <a:gd name="connsiteY1" fmla="*/ 96807 h 96910"/>
                <a:gd name="connsiteX2" fmla="*/ -38 w 41249"/>
                <a:gd name="connsiteY2" fmla="*/ -103 h 96910"/>
              </a:gdLst>
              <a:ahLst/>
              <a:cxnLst>
                <a:cxn ang="0">
                  <a:pos x="connsiteX0" y="connsiteY0"/>
                </a:cxn>
                <a:cxn ang="0">
                  <a:pos x="connsiteX1" y="connsiteY1"/>
                </a:cxn>
                <a:cxn ang="0">
                  <a:pos x="connsiteX2" y="connsiteY2"/>
                </a:cxn>
              </a:cxnLst>
              <a:rect l="l" t="t" r="r" b="b"/>
              <a:pathLst>
                <a:path w="41249" h="96910">
                  <a:moveTo>
                    <a:pt x="-38" y="-103"/>
                  </a:moveTo>
                  <a:cubicBezTo>
                    <a:pt x="7404" y="33325"/>
                    <a:pt x="22934" y="65028"/>
                    <a:pt x="38103" y="96807"/>
                  </a:cubicBezTo>
                  <a:cubicBezTo>
                    <a:pt x="48103" y="59542"/>
                    <a:pt x="33606" y="27634"/>
                    <a:pt x="-38" y="-103"/>
                  </a:cubicBezTo>
                  <a:close/>
                </a:path>
              </a:pathLst>
            </a:custGeom>
            <a:grpFill/>
            <a:ln w="25598" cap="flat">
              <a:noFill/>
              <a:prstDash val="solid"/>
              <a:round/>
            </a:ln>
          </p:spPr>
          <p:txBody>
            <a:bodyPr rtlCol="0" anchor="ctr"/>
            <a:lstStyle/>
            <a:p>
              <a:endParaRPr lang="x-none"/>
            </a:p>
          </p:txBody>
        </p:sp>
        <p:sp>
          <p:nvSpPr>
            <p:cNvPr id="73" name="Freeform 72">
              <a:extLst>
                <a:ext uri="{FF2B5EF4-FFF2-40B4-BE49-F238E27FC236}">
                  <a16:creationId xmlns:a16="http://schemas.microsoft.com/office/drawing/2014/main" xmlns="" id="{EB5B0EA1-0A6C-1843-A2B7-A89205A51E0D}"/>
                </a:ext>
              </a:extLst>
            </p:cNvPr>
            <p:cNvSpPr/>
            <p:nvPr/>
          </p:nvSpPr>
          <p:spPr>
            <a:xfrm rot="-1917689">
              <a:off x="5583680" y="2288598"/>
              <a:ext cx="58657" cy="140407"/>
            </a:xfrm>
            <a:custGeom>
              <a:avLst/>
              <a:gdLst>
                <a:gd name="connsiteX0" fmla="*/ 50067 w 58657"/>
                <a:gd name="connsiteY0" fmla="*/ 140305 h 140407"/>
                <a:gd name="connsiteX1" fmla="*/ 58620 w 58657"/>
                <a:gd name="connsiteY1" fmla="*/ 121608 h 140407"/>
                <a:gd name="connsiteX2" fmla="*/ 8696 w 58657"/>
                <a:gd name="connsiteY2" fmla="*/ -103 h 140407"/>
                <a:gd name="connsiteX3" fmla="*/ -38 w 58657"/>
                <a:gd name="connsiteY3" fmla="*/ 8087 h 140407"/>
                <a:gd name="connsiteX4" fmla="*/ 50067 w 58657"/>
                <a:gd name="connsiteY4" fmla="*/ 140305 h 140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57" h="140407">
                  <a:moveTo>
                    <a:pt x="50067" y="140305"/>
                  </a:moveTo>
                  <a:cubicBezTo>
                    <a:pt x="52987" y="134099"/>
                    <a:pt x="52134" y="128639"/>
                    <a:pt x="58620" y="121608"/>
                  </a:cubicBezTo>
                  <a:cubicBezTo>
                    <a:pt x="42082" y="81021"/>
                    <a:pt x="28749" y="39712"/>
                    <a:pt x="8696" y="-103"/>
                  </a:cubicBezTo>
                  <a:cubicBezTo>
                    <a:pt x="5802" y="2653"/>
                    <a:pt x="2236" y="2318"/>
                    <a:pt x="-38" y="8087"/>
                  </a:cubicBezTo>
                  <a:cubicBezTo>
                    <a:pt x="13193" y="52949"/>
                    <a:pt x="34692" y="95906"/>
                    <a:pt x="50067" y="140305"/>
                  </a:cubicBezTo>
                  <a:close/>
                </a:path>
              </a:pathLst>
            </a:custGeom>
            <a:grpFill/>
            <a:ln w="25598" cap="flat">
              <a:noFill/>
              <a:prstDash val="solid"/>
              <a:round/>
            </a:ln>
          </p:spPr>
          <p:txBody>
            <a:bodyPr rtlCol="0" anchor="ctr"/>
            <a:lstStyle/>
            <a:p>
              <a:endParaRPr lang="x-none"/>
            </a:p>
          </p:txBody>
        </p:sp>
        <p:sp>
          <p:nvSpPr>
            <p:cNvPr id="74" name="Freeform 73">
              <a:extLst>
                <a:ext uri="{FF2B5EF4-FFF2-40B4-BE49-F238E27FC236}">
                  <a16:creationId xmlns:a16="http://schemas.microsoft.com/office/drawing/2014/main" xmlns="" id="{134B7E44-3B22-3345-80AF-607D650DC721}"/>
                </a:ext>
              </a:extLst>
            </p:cNvPr>
            <p:cNvSpPr/>
            <p:nvPr/>
          </p:nvSpPr>
          <p:spPr>
            <a:xfrm rot="-1917689">
              <a:off x="5715833" y="2310043"/>
              <a:ext cx="70828" cy="68150"/>
            </a:xfrm>
            <a:custGeom>
              <a:avLst/>
              <a:gdLst>
                <a:gd name="connsiteX0" fmla="*/ 35494 w 70828"/>
                <a:gd name="connsiteY0" fmla="*/ -106 h 68150"/>
                <a:gd name="connsiteX1" fmla="*/ -37 w 70828"/>
                <a:gd name="connsiteY1" fmla="*/ 49702 h 68150"/>
                <a:gd name="connsiteX2" fmla="*/ 58569 w 70828"/>
                <a:gd name="connsiteY2" fmla="*/ 66441 h 68150"/>
                <a:gd name="connsiteX3" fmla="*/ 70792 w 70828"/>
                <a:gd name="connsiteY3" fmla="*/ 25931 h 68150"/>
                <a:gd name="connsiteX4" fmla="*/ 35494 w 70828"/>
                <a:gd name="connsiteY4" fmla="*/ -106 h 6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28" h="68150">
                  <a:moveTo>
                    <a:pt x="35494" y="-106"/>
                  </a:moveTo>
                  <a:cubicBezTo>
                    <a:pt x="23245" y="13389"/>
                    <a:pt x="4666" y="32292"/>
                    <a:pt x="-37" y="49702"/>
                  </a:cubicBezTo>
                  <a:cubicBezTo>
                    <a:pt x="12651" y="57428"/>
                    <a:pt x="42316" y="73086"/>
                    <a:pt x="58569" y="66441"/>
                  </a:cubicBezTo>
                  <a:cubicBezTo>
                    <a:pt x="63014" y="52818"/>
                    <a:pt x="68854" y="38937"/>
                    <a:pt x="70792" y="25931"/>
                  </a:cubicBezTo>
                  <a:cubicBezTo>
                    <a:pt x="65055" y="16634"/>
                    <a:pt x="49602" y="616"/>
                    <a:pt x="35494" y="-106"/>
                  </a:cubicBezTo>
                  <a:close/>
                </a:path>
              </a:pathLst>
            </a:custGeom>
            <a:grpFill/>
            <a:ln w="25598" cap="flat">
              <a:noFill/>
              <a:prstDash val="solid"/>
              <a:round/>
            </a:ln>
          </p:spPr>
          <p:txBody>
            <a:bodyPr rtlCol="0" anchor="ctr"/>
            <a:lstStyle/>
            <a:p>
              <a:endParaRPr lang="x-none"/>
            </a:p>
          </p:txBody>
        </p:sp>
        <p:sp>
          <p:nvSpPr>
            <p:cNvPr id="75" name="Freeform 74">
              <a:extLst>
                <a:ext uri="{FF2B5EF4-FFF2-40B4-BE49-F238E27FC236}">
                  <a16:creationId xmlns:a16="http://schemas.microsoft.com/office/drawing/2014/main" xmlns="" id="{CDF10F82-DDC3-E04B-8FDE-B200339F807A}"/>
                </a:ext>
              </a:extLst>
            </p:cNvPr>
            <p:cNvSpPr/>
            <p:nvPr/>
          </p:nvSpPr>
          <p:spPr>
            <a:xfrm rot="-1917689">
              <a:off x="5556386" y="2306445"/>
              <a:ext cx="89847" cy="172863"/>
            </a:xfrm>
            <a:custGeom>
              <a:avLst/>
              <a:gdLst>
                <a:gd name="connsiteX0" fmla="*/ 34718 w 89847"/>
                <a:gd name="connsiteY0" fmla="*/ 47754 h 172863"/>
                <a:gd name="connsiteX1" fmla="*/ 47897 w 89847"/>
                <a:gd name="connsiteY1" fmla="*/ 59601 h 172863"/>
                <a:gd name="connsiteX2" fmla="*/ 34718 w 89847"/>
                <a:gd name="connsiteY2" fmla="*/ 47754 h 172863"/>
                <a:gd name="connsiteX3" fmla="*/ -37 w 89847"/>
                <a:gd name="connsiteY3" fmla="*/ 4771 h 172863"/>
                <a:gd name="connsiteX4" fmla="*/ 78983 w 89847"/>
                <a:gd name="connsiteY4" fmla="*/ 172761 h 172863"/>
                <a:gd name="connsiteX5" fmla="*/ 89810 w 89847"/>
                <a:gd name="connsiteY5" fmla="*/ 145153 h 172863"/>
                <a:gd name="connsiteX6" fmla="*/ 30584 w 89847"/>
                <a:gd name="connsiteY6" fmla="*/ 187 h 172863"/>
                <a:gd name="connsiteX7" fmla="*/ -37 w 89847"/>
                <a:gd name="connsiteY7" fmla="*/ 4771 h 17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847" h="172863">
                  <a:moveTo>
                    <a:pt x="34718" y="47754"/>
                  </a:moveTo>
                  <a:cubicBezTo>
                    <a:pt x="43272" y="45642"/>
                    <a:pt x="45882" y="54167"/>
                    <a:pt x="47897" y="59601"/>
                  </a:cubicBezTo>
                  <a:cubicBezTo>
                    <a:pt x="45339" y="63283"/>
                    <a:pt x="26140" y="53265"/>
                    <a:pt x="34718" y="47754"/>
                  </a:cubicBezTo>
                  <a:close/>
                  <a:moveTo>
                    <a:pt x="-37" y="4771"/>
                  </a:moveTo>
                  <a:cubicBezTo>
                    <a:pt x="28439" y="60296"/>
                    <a:pt x="52419" y="116799"/>
                    <a:pt x="78983" y="172761"/>
                  </a:cubicBezTo>
                  <a:cubicBezTo>
                    <a:pt x="86167" y="162820"/>
                    <a:pt x="85392" y="154554"/>
                    <a:pt x="89810" y="145153"/>
                  </a:cubicBezTo>
                  <a:cubicBezTo>
                    <a:pt x="68983" y="97072"/>
                    <a:pt x="55830" y="47342"/>
                    <a:pt x="30584" y="187"/>
                  </a:cubicBezTo>
                  <a:cubicBezTo>
                    <a:pt x="20868" y="4076"/>
                    <a:pt x="8284" y="-5350"/>
                    <a:pt x="-37" y="4771"/>
                  </a:cubicBezTo>
                  <a:close/>
                </a:path>
              </a:pathLst>
            </a:custGeom>
            <a:grpFill/>
            <a:ln w="25598" cap="flat">
              <a:noFill/>
              <a:prstDash val="solid"/>
              <a:round/>
            </a:ln>
          </p:spPr>
          <p:txBody>
            <a:bodyPr rtlCol="0" anchor="ctr"/>
            <a:lstStyle/>
            <a:p>
              <a:endParaRPr lang="x-none"/>
            </a:p>
          </p:txBody>
        </p:sp>
        <p:sp>
          <p:nvSpPr>
            <p:cNvPr id="76" name="Freeform 75">
              <a:extLst>
                <a:ext uri="{FF2B5EF4-FFF2-40B4-BE49-F238E27FC236}">
                  <a16:creationId xmlns:a16="http://schemas.microsoft.com/office/drawing/2014/main" xmlns="" id="{1131C67F-B3B7-D94F-8768-4FD785019BFB}"/>
                </a:ext>
              </a:extLst>
            </p:cNvPr>
            <p:cNvSpPr/>
            <p:nvPr/>
          </p:nvSpPr>
          <p:spPr>
            <a:xfrm rot="-1917689">
              <a:off x="5751954" y="2396151"/>
              <a:ext cx="22043" cy="49781"/>
            </a:xfrm>
            <a:custGeom>
              <a:avLst/>
              <a:gdLst>
                <a:gd name="connsiteX0" fmla="*/ 22008 w 22043"/>
                <a:gd name="connsiteY0" fmla="*/ 20472 h 49781"/>
                <a:gd name="connsiteX1" fmla="*/ 587 w 22043"/>
                <a:gd name="connsiteY1" fmla="*/ -105 h 49781"/>
                <a:gd name="connsiteX2" fmla="*/ 13610 w 22043"/>
                <a:gd name="connsiteY2" fmla="*/ 49676 h 49781"/>
                <a:gd name="connsiteX3" fmla="*/ 22008 w 22043"/>
                <a:gd name="connsiteY3" fmla="*/ 20472 h 49781"/>
              </a:gdLst>
              <a:ahLst/>
              <a:cxnLst>
                <a:cxn ang="0">
                  <a:pos x="connsiteX0" y="connsiteY0"/>
                </a:cxn>
                <a:cxn ang="0">
                  <a:pos x="connsiteX1" y="connsiteY1"/>
                </a:cxn>
                <a:cxn ang="0">
                  <a:pos x="connsiteX2" y="connsiteY2"/>
                </a:cxn>
                <a:cxn ang="0">
                  <a:pos x="connsiteX3" y="connsiteY3"/>
                </a:cxn>
              </a:cxnLst>
              <a:rect l="l" t="t" r="r" b="b"/>
              <a:pathLst>
                <a:path w="22043" h="49781">
                  <a:moveTo>
                    <a:pt x="22008" y="20472"/>
                  </a:moveTo>
                  <a:cubicBezTo>
                    <a:pt x="13843" y="13801"/>
                    <a:pt x="13042" y="5586"/>
                    <a:pt x="587" y="-105"/>
                  </a:cubicBezTo>
                  <a:cubicBezTo>
                    <a:pt x="-2979" y="18231"/>
                    <a:pt x="9786" y="32936"/>
                    <a:pt x="13610" y="49676"/>
                  </a:cubicBezTo>
                  <a:cubicBezTo>
                    <a:pt x="20561" y="39040"/>
                    <a:pt x="16117" y="30876"/>
                    <a:pt x="22008" y="20472"/>
                  </a:cubicBezTo>
                  <a:close/>
                </a:path>
              </a:pathLst>
            </a:custGeom>
            <a:grpFill/>
            <a:ln w="25598" cap="flat">
              <a:noFill/>
              <a:prstDash val="solid"/>
              <a:round/>
            </a:ln>
          </p:spPr>
          <p:txBody>
            <a:bodyPr rtlCol="0" anchor="ctr"/>
            <a:lstStyle/>
            <a:p>
              <a:endParaRPr lang="x-none"/>
            </a:p>
          </p:txBody>
        </p:sp>
        <p:sp>
          <p:nvSpPr>
            <p:cNvPr id="77" name="Freeform 76">
              <a:extLst>
                <a:ext uri="{FF2B5EF4-FFF2-40B4-BE49-F238E27FC236}">
                  <a16:creationId xmlns:a16="http://schemas.microsoft.com/office/drawing/2014/main" xmlns="" id="{FF41C0DC-C522-AC4E-BB24-B1D53C13728C}"/>
                </a:ext>
              </a:extLst>
            </p:cNvPr>
            <p:cNvSpPr/>
            <p:nvPr/>
          </p:nvSpPr>
          <p:spPr>
            <a:xfrm rot="-1917689">
              <a:off x="5751957" y="2410671"/>
              <a:ext cx="19656" cy="63353"/>
            </a:xfrm>
            <a:custGeom>
              <a:avLst/>
              <a:gdLst>
                <a:gd name="connsiteX0" fmla="*/ 19523 w 19656"/>
                <a:gd name="connsiteY0" fmla="*/ 63248 h 63353"/>
                <a:gd name="connsiteX1" fmla="*/ 1357 w 19656"/>
                <a:gd name="connsiteY1" fmla="*/ -105 h 63353"/>
                <a:gd name="connsiteX2" fmla="*/ 19523 w 19656"/>
                <a:gd name="connsiteY2" fmla="*/ 63248 h 63353"/>
              </a:gdLst>
              <a:ahLst/>
              <a:cxnLst>
                <a:cxn ang="0">
                  <a:pos x="connsiteX0" y="connsiteY0"/>
                </a:cxn>
                <a:cxn ang="0">
                  <a:pos x="connsiteX1" y="connsiteY1"/>
                </a:cxn>
                <a:cxn ang="0">
                  <a:pos x="connsiteX2" y="connsiteY2"/>
                </a:cxn>
              </a:cxnLst>
              <a:rect l="l" t="t" r="r" b="b"/>
              <a:pathLst>
                <a:path w="19656" h="63353">
                  <a:moveTo>
                    <a:pt x="19523" y="63248"/>
                  </a:moveTo>
                  <a:cubicBezTo>
                    <a:pt x="20738" y="40533"/>
                    <a:pt x="10402" y="20343"/>
                    <a:pt x="1357" y="-105"/>
                  </a:cubicBezTo>
                  <a:cubicBezTo>
                    <a:pt x="-4922" y="23665"/>
                    <a:pt x="11616" y="42568"/>
                    <a:pt x="19523" y="63248"/>
                  </a:cubicBezTo>
                  <a:close/>
                </a:path>
              </a:pathLst>
            </a:custGeom>
            <a:grpFill/>
            <a:ln w="25598" cap="flat">
              <a:noFill/>
              <a:prstDash val="solid"/>
              <a:round/>
            </a:ln>
          </p:spPr>
          <p:txBody>
            <a:bodyPr rtlCol="0" anchor="ctr"/>
            <a:lstStyle/>
            <a:p>
              <a:endParaRPr lang="x-none"/>
            </a:p>
          </p:txBody>
        </p:sp>
        <p:sp>
          <p:nvSpPr>
            <p:cNvPr id="78" name="Freeform 77">
              <a:extLst>
                <a:ext uri="{FF2B5EF4-FFF2-40B4-BE49-F238E27FC236}">
                  <a16:creationId xmlns:a16="http://schemas.microsoft.com/office/drawing/2014/main" xmlns="" id="{75F2E892-76D1-1647-AC95-ECCC815B6563}"/>
                </a:ext>
              </a:extLst>
            </p:cNvPr>
            <p:cNvSpPr/>
            <p:nvPr/>
          </p:nvSpPr>
          <p:spPr>
            <a:xfrm rot="-1917689">
              <a:off x="5746692" y="2429871"/>
              <a:ext cx="35126" cy="90909"/>
            </a:xfrm>
            <a:custGeom>
              <a:avLst/>
              <a:gdLst>
                <a:gd name="connsiteX0" fmla="*/ 10974 w 35126"/>
                <a:gd name="connsiteY0" fmla="*/ -105 h 90909"/>
                <a:gd name="connsiteX1" fmla="*/ -34 w 35126"/>
                <a:gd name="connsiteY1" fmla="*/ 17047 h 90909"/>
                <a:gd name="connsiteX2" fmla="*/ 28830 w 35126"/>
                <a:gd name="connsiteY2" fmla="*/ 90805 h 90909"/>
                <a:gd name="connsiteX3" fmla="*/ 10974 w 35126"/>
                <a:gd name="connsiteY3" fmla="*/ -105 h 90909"/>
              </a:gdLst>
              <a:ahLst/>
              <a:cxnLst>
                <a:cxn ang="0">
                  <a:pos x="connsiteX0" y="connsiteY0"/>
                </a:cxn>
                <a:cxn ang="0">
                  <a:pos x="connsiteX1" y="connsiteY1"/>
                </a:cxn>
                <a:cxn ang="0">
                  <a:pos x="connsiteX2" y="connsiteY2"/>
                </a:cxn>
                <a:cxn ang="0">
                  <a:pos x="connsiteX3" y="connsiteY3"/>
                </a:cxn>
              </a:cxnLst>
              <a:rect l="l" t="t" r="r" b="b"/>
              <a:pathLst>
                <a:path w="35126" h="90909">
                  <a:moveTo>
                    <a:pt x="10974" y="-105"/>
                  </a:moveTo>
                  <a:cubicBezTo>
                    <a:pt x="7330" y="5612"/>
                    <a:pt x="3661" y="11355"/>
                    <a:pt x="-34" y="17047"/>
                  </a:cubicBezTo>
                  <a:cubicBezTo>
                    <a:pt x="12421" y="41023"/>
                    <a:pt x="15987" y="66931"/>
                    <a:pt x="28830" y="90805"/>
                  </a:cubicBezTo>
                  <a:cubicBezTo>
                    <a:pt x="46970" y="55265"/>
                    <a:pt x="20922" y="29383"/>
                    <a:pt x="10974" y="-105"/>
                  </a:cubicBezTo>
                  <a:close/>
                </a:path>
              </a:pathLst>
            </a:custGeom>
            <a:grpFill/>
            <a:ln w="25598" cap="flat">
              <a:noFill/>
              <a:prstDash val="solid"/>
              <a:round/>
            </a:ln>
          </p:spPr>
          <p:txBody>
            <a:bodyPr rtlCol="0" anchor="ctr"/>
            <a:lstStyle/>
            <a:p>
              <a:endParaRPr lang="x-none"/>
            </a:p>
          </p:txBody>
        </p:sp>
        <p:sp>
          <p:nvSpPr>
            <p:cNvPr id="79" name="Freeform 78">
              <a:extLst>
                <a:ext uri="{FF2B5EF4-FFF2-40B4-BE49-F238E27FC236}">
                  <a16:creationId xmlns:a16="http://schemas.microsoft.com/office/drawing/2014/main" xmlns="" id="{8646D643-A9F9-9744-9625-37560C18CA91}"/>
                </a:ext>
              </a:extLst>
            </p:cNvPr>
            <p:cNvSpPr/>
            <p:nvPr/>
          </p:nvSpPr>
          <p:spPr>
            <a:xfrm rot="-1917689">
              <a:off x="5743303" y="2458407"/>
              <a:ext cx="37823" cy="94051"/>
            </a:xfrm>
            <a:custGeom>
              <a:avLst/>
              <a:gdLst>
                <a:gd name="connsiteX0" fmla="*/ 11905 w 37823"/>
                <a:gd name="connsiteY0" fmla="*/ -105 h 94051"/>
                <a:gd name="connsiteX1" fmla="*/ -34 w 37823"/>
                <a:gd name="connsiteY1" fmla="*/ 13081 h 94051"/>
                <a:gd name="connsiteX2" fmla="*/ 34644 w 37823"/>
                <a:gd name="connsiteY2" fmla="*/ 93947 h 94051"/>
                <a:gd name="connsiteX3" fmla="*/ 11905 w 37823"/>
                <a:gd name="connsiteY3" fmla="*/ -105 h 94051"/>
              </a:gdLst>
              <a:ahLst/>
              <a:cxnLst>
                <a:cxn ang="0">
                  <a:pos x="connsiteX0" y="connsiteY0"/>
                </a:cxn>
                <a:cxn ang="0">
                  <a:pos x="connsiteX1" y="connsiteY1"/>
                </a:cxn>
                <a:cxn ang="0">
                  <a:pos x="connsiteX2" y="connsiteY2"/>
                </a:cxn>
                <a:cxn ang="0">
                  <a:pos x="connsiteX3" y="connsiteY3"/>
                </a:cxn>
              </a:cxnLst>
              <a:rect l="l" t="t" r="r" b="b"/>
              <a:pathLst>
                <a:path w="37823" h="94051">
                  <a:moveTo>
                    <a:pt x="11905" y="-105"/>
                  </a:moveTo>
                  <a:cubicBezTo>
                    <a:pt x="8804" y="8548"/>
                    <a:pt x="3610" y="7286"/>
                    <a:pt x="-34" y="13081"/>
                  </a:cubicBezTo>
                  <a:cubicBezTo>
                    <a:pt x="12473" y="39839"/>
                    <a:pt x="20923" y="67472"/>
                    <a:pt x="34644" y="93947"/>
                  </a:cubicBezTo>
                  <a:cubicBezTo>
                    <a:pt x="46944" y="58278"/>
                    <a:pt x="19734" y="31237"/>
                    <a:pt x="11905" y="-105"/>
                  </a:cubicBezTo>
                  <a:close/>
                </a:path>
              </a:pathLst>
            </a:custGeom>
            <a:grpFill/>
            <a:ln w="25598" cap="flat">
              <a:noFill/>
              <a:prstDash val="solid"/>
              <a:round/>
            </a:ln>
          </p:spPr>
          <p:txBody>
            <a:bodyPr rtlCol="0" anchor="ctr"/>
            <a:lstStyle/>
            <a:p>
              <a:endParaRPr lang="x-none"/>
            </a:p>
          </p:txBody>
        </p:sp>
        <p:sp>
          <p:nvSpPr>
            <p:cNvPr id="80" name="Freeform 79">
              <a:extLst>
                <a:ext uri="{FF2B5EF4-FFF2-40B4-BE49-F238E27FC236}">
                  <a16:creationId xmlns:a16="http://schemas.microsoft.com/office/drawing/2014/main" xmlns="" id="{3A431A7D-98C2-164C-B8D7-19D2DE23A11A}"/>
                </a:ext>
              </a:extLst>
            </p:cNvPr>
            <p:cNvSpPr/>
            <p:nvPr/>
          </p:nvSpPr>
          <p:spPr>
            <a:xfrm rot="-1917689">
              <a:off x="5747722" y="2484533"/>
              <a:ext cx="35820" cy="95313"/>
            </a:xfrm>
            <a:custGeom>
              <a:avLst/>
              <a:gdLst>
                <a:gd name="connsiteX0" fmla="*/ 35653 w 35820"/>
                <a:gd name="connsiteY0" fmla="*/ 95209 h 95313"/>
                <a:gd name="connsiteX1" fmla="*/ -33 w 35820"/>
                <a:gd name="connsiteY1" fmla="*/ -105 h 95313"/>
                <a:gd name="connsiteX2" fmla="*/ 35653 w 35820"/>
                <a:gd name="connsiteY2" fmla="*/ 95209 h 95313"/>
              </a:gdLst>
              <a:ahLst/>
              <a:cxnLst>
                <a:cxn ang="0">
                  <a:pos x="connsiteX0" y="connsiteY0"/>
                </a:cxn>
                <a:cxn ang="0">
                  <a:pos x="connsiteX1" y="connsiteY1"/>
                </a:cxn>
                <a:cxn ang="0">
                  <a:pos x="connsiteX2" y="connsiteY2"/>
                </a:cxn>
              </a:cxnLst>
              <a:rect l="l" t="t" r="r" b="b"/>
              <a:pathLst>
                <a:path w="35820" h="95313">
                  <a:moveTo>
                    <a:pt x="35653" y="95209"/>
                  </a:moveTo>
                  <a:cubicBezTo>
                    <a:pt x="37720" y="61703"/>
                    <a:pt x="15471" y="22584"/>
                    <a:pt x="-33" y="-105"/>
                  </a:cubicBezTo>
                  <a:cubicBezTo>
                    <a:pt x="2938" y="33581"/>
                    <a:pt x="24386" y="63326"/>
                    <a:pt x="35653" y="95209"/>
                  </a:cubicBezTo>
                  <a:close/>
                </a:path>
              </a:pathLst>
            </a:custGeom>
            <a:grpFill/>
            <a:ln w="25598" cap="flat">
              <a:noFill/>
              <a:prstDash val="solid"/>
              <a:round/>
            </a:ln>
          </p:spPr>
          <p:txBody>
            <a:bodyPr rtlCol="0" anchor="ctr"/>
            <a:lstStyle/>
            <a:p>
              <a:endParaRPr lang="x-none"/>
            </a:p>
          </p:txBody>
        </p:sp>
        <p:sp>
          <p:nvSpPr>
            <p:cNvPr id="81" name="Freeform 80">
              <a:extLst>
                <a:ext uri="{FF2B5EF4-FFF2-40B4-BE49-F238E27FC236}">
                  <a16:creationId xmlns:a16="http://schemas.microsoft.com/office/drawing/2014/main" xmlns="" id="{19080CE8-25FE-874A-9D50-5451554A2A5C}"/>
                </a:ext>
              </a:extLst>
            </p:cNvPr>
            <p:cNvSpPr/>
            <p:nvPr/>
          </p:nvSpPr>
          <p:spPr>
            <a:xfrm rot="-1917689">
              <a:off x="5862367" y="2500713"/>
              <a:ext cx="61319" cy="150941"/>
            </a:xfrm>
            <a:custGeom>
              <a:avLst/>
              <a:gdLst>
                <a:gd name="connsiteX0" fmla="*/ 51856 w 61319"/>
                <a:gd name="connsiteY0" fmla="*/ 150834 h 150941"/>
                <a:gd name="connsiteX1" fmla="*/ 61288 w 61319"/>
                <a:gd name="connsiteY1" fmla="*/ 136181 h 150941"/>
                <a:gd name="connsiteX2" fmla="*/ 10279 w 61319"/>
                <a:gd name="connsiteY2" fmla="*/ -107 h 150941"/>
                <a:gd name="connsiteX3" fmla="*/ -31 w 61319"/>
                <a:gd name="connsiteY3" fmla="*/ 10581 h 150941"/>
                <a:gd name="connsiteX4" fmla="*/ 39169 w 61319"/>
                <a:gd name="connsiteY4" fmla="*/ 122042 h 150941"/>
                <a:gd name="connsiteX5" fmla="*/ 51856 w 61319"/>
                <a:gd name="connsiteY5" fmla="*/ 150834 h 15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19" h="150941">
                  <a:moveTo>
                    <a:pt x="51856" y="150834"/>
                  </a:moveTo>
                  <a:cubicBezTo>
                    <a:pt x="55009" y="145941"/>
                    <a:pt x="58135" y="141074"/>
                    <a:pt x="61288" y="136181"/>
                  </a:cubicBezTo>
                  <a:cubicBezTo>
                    <a:pt x="45241" y="91885"/>
                    <a:pt x="33380" y="35690"/>
                    <a:pt x="10279" y="-107"/>
                  </a:cubicBezTo>
                  <a:cubicBezTo>
                    <a:pt x="7462" y="6099"/>
                    <a:pt x="3870" y="9036"/>
                    <a:pt x="-31" y="10581"/>
                  </a:cubicBezTo>
                  <a:cubicBezTo>
                    <a:pt x="10021" y="45348"/>
                    <a:pt x="27850" y="87893"/>
                    <a:pt x="39169" y="122042"/>
                  </a:cubicBezTo>
                  <a:cubicBezTo>
                    <a:pt x="42786" y="132781"/>
                    <a:pt x="40538" y="150139"/>
                    <a:pt x="51856" y="150834"/>
                  </a:cubicBezTo>
                  <a:close/>
                </a:path>
              </a:pathLst>
            </a:custGeom>
            <a:grpFill/>
            <a:ln w="25598" cap="flat">
              <a:noFill/>
              <a:prstDash val="solid"/>
              <a:round/>
            </a:ln>
          </p:spPr>
          <p:txBody>
            <a:bodyPr rtlCol="0" anchor="ctr"/>
            <a:lstStyle/>
            <a:p>
              <a:endParaRPr lang="x-none"/>
            </a:p>
          </p:txBody>
        </p:sp>
        <p:sp>
          <p:nvSpPr>
            <p:cNvPr id="82" name="Freeform 81">
              <a:extLst>
                <a:ext uri="{FF2B5EF4-FFF2-40B4-BE49-F238E27FC236}">
                  <a16:creationId xmlns:a16="http://schemas.microsoft.com/office/drawing/2014/main" xmlns="" id="{13B03B47-8A8A-C043-BC8B-BD69ECBD8B44}"/>
                </a:ext>
              </a:extLst>
            </p:cNvPr>
            <p:cNvSpPr/>
            <p:nvPr/>
          </p:nvSpPr>
          <p:spPr>
            <a:xfrm rot="-1917689">
              <a:off x="5861367" y="2525953"/>
              <a:ext cx="55246" cy="155628"/>
            </a:xfrm>
            <a:custGeom>
              <a:avLst/>
              <a:gdLst>
                <a:gd name="connsiteX0" fmla="*/ 6274 w 55246"/>
                <a:gd name="connsiteY0" fmla="*/ -107 h 155628"/>
                <a:gd name="connsiteX1" fmla="*/ -31 w 55246"/>
                <a:gd name="connsiteY1" fmla="*/ 9705 h 155628"/>
                <a:gd name="connsiteX2" fmla="*/ 55216 w 55246"/>
                <a:gd name="connsiteY2" fmla="*/ 155521 h 155628"/>
                <a:gd name="connsiteX3" fmla="*/ 6274 w 55246"/>
                <a:gd name="connsiteY3" fmla="*/ -107 h 155628"/>
              </a:gdLst>
              <a:ahLst/>
              <a:cxnLst>
                <a:cxn ang="0">
                  <a:pos x="connsiteX0" y="connsiteY0"/>
                </a:cxn>
                <a:cxn ang="0">
                  <a:pos x="connsiteX1" y="connsiteY1"/>
                </a:cxn>
                <a:cxn ang="0">
                  <a:pos x="connsiteX2" y="connsiteY2"/>
                </a:cxn>
                <a:cxn ang="0">
                  <a:pos x="connsiteX3" y="connsiteY3"/>
                </a:cxn>
              </a:cxnLst>
              <a:rect l="l" t="t" r="r" b="b"/>
              <a:pathLst>
                <a:path w="55246" h="155628">
                  <a:moveTo>
                    <a:pt x="6274" y="-107"/>
                  </a:moveTo>
                  <a:cubicBezTo>
                    <a:pt x="4155" y="3138"/>
                    <a:pt x="2062" y="6409"/>
                    <a:pt x="-31" y="9705"/>
                  </a:cubicBezTo>
                  <a:cubicBezTo>
                    <a:pt x="21003" y="57710"/>
                    <a:pt x="36714" y="106899"/>
                    <a:pt x="55216" y="155521"/>
                  </a:cubicBezTo>
                  <a:cubicBezTo>
                    <a:pt x="47929" y="101645"/>
                    <a:pt x="25189" y="51168"/>
                    <a:pt x="6274" y="-107"/>
                  </a:cubicBezTo>
                  <a:close/>
                </a:path>
              </a:pathLst>
            </a:custGeom>
            <a:grpFill/>
            <a:ln w="25598" cap="flat">
              <a:noFill/>
              <a:prstDash val="solid"/>
              <a:round/>
            </a:ln>
          </p:spPr>
          <p:txBody>
            <a:bodyPr rtlCol="0" anchor="ctr"/>
            <a:lstStyle/>
            <a:p>
              <a:endParaRPr lang="x-none"/>
            </a:p>
          </p:txBody>
        </p:sp>
        <p:sp>
          <p:nvSpPr>
            <p:cNvPr id="83" name="Freeform 82">
              <a:extLst>
                <a:ext uri="{FF2B5EF4-FFF2-40B4-BE49-F238E27FC236}">
                  <a16:creationId xmlns:a16="http://schemas.microsoft.com/office/drawing/2014/main" xmlns="" id="{9A1FA177-67EB-7543-9097-BAC521435123}"/>
                </a:ext>
              </a:extLst>
            </p:cNvPr>
            <p:cNvSpPr/>
            <p:nvPr/>
          </p:nvSpPr>
          <p:spPr>
            <a:xfrm rot="-1917689">
              <a:off x="6008260" y="2610868"/>
              <a:ext cx="57402" cy="175200"/>
            </a:xfrm>
            <a:custGeom>
              <a:avLst/>
              <a:gdLst>
                <a:gd name="connsiteX0" fmla="*/ 35348 w 57402"/>
                <a:gd name="connsiteY0" fmla="*/ 62420 h 175200"/>
                <a:gd name="connsiteX1" fmla="*/ 22427 w 57402"/>
                <a:gd name="connsiteY1" fmla="*/ 61055 h 175200"/>
                <a:gd name="connsiteX2" fmla="*/ 13280 w 57402"/>
                <a:gd name="connsiteY2" fmla="*/ -109 h 175200"/>
                <a:gd name="connsiteX3" fmla="*/ -28 w 57402"/>
                <a:gd name="connsiteY3" fmla="*/ 25927 h 175200"/>
                <a:gd name="connsiteX4" fmla="*/ 49586 w 57402"/>
                <a:gd name="connsiteY4" fmla="*/ 175092 h 175200"/>
                <a:gd name="connsiteX5" fmla="*/ 35348 w 57402"/>
                <a:gd name="connsiteY5" fmla="*/ 62420 h 1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402" h="175200">
                  <a:moveTo>
                    <a:pt x="35348" y="62420"/>
                  </a:moveTo>
                  <a:cubicBezTo>
                    <a:pt x="29456" y="54308"/>
                    <a:pt x="28422" y="69142"/>
                    <a:pt x="22427" y="61055"/>
                  </a:cubicBezTo>
                  <a:cubicBezTo>
                    <a:pt x="29921" y="38392"/>
                    <a:pt x="19404" y="19644"/>
                    <a:pt x="13280" y="-109"/>
                  </a:cubicBezTo>
                  <a:cubicBezTo>
                    <a:pt x="4313" y="9548"/>
                    <a:pt x="7052" y="16630"/>
                    <a:pt x="-28" y="25927"/>
                  </a:cubicBezTo>
                  <a:cubicBezTo>
                    <a:pt x="19869" y="74910"/>
                    <a:pt x="31110" y="125799"/>
                    <a:pt x="49586" y="175092"/>
                  </a:cubicBezTo>
                  <a:cubicBezTo>
                    <a:pt x="73411" y="131311"/>
                    <a:pt x="34934" y="101128"/>
                    <a:pt x="35348" y="62420"/>
                  </a:cubicBezTo>
                  <a:close/>
                </a:path>
              </a:pathLst>
            </a:custGeom>
            <a:grpFill/>
            <a:ln w="25598" cap="flat">
              <a:noFill/>
              <a:prstDash val="solid"/>
              <a:round/>
            </a:ln>
          </p:spPr>
          <p:txBody>
            <a:bodyPr rtlCol="0" anchor="ctr"/>
            <a:lstStyle/>
            <a:p>
              <a:endParaRPr lang="x-none"/>
            </a:p>
          </p:txBody>
        </p:sp>
        <p:sp>
          <p:nvSpPr>
            <p:cNvPr id="84" name="Freeform 83">
              <a:extLst>
                <a:ext uri="{FF2B5EF4-FFF2-40B4-BE49-F238E27FC236}">
                  <a16:creationId xmlns:a16="http://schemas.microsoft.com/office/drawing/2014/main" xmlns="" id="{02708B89-E80F-8E49-82FE-27B537109B63}"/>
                </a:ext>
              </a:extLst>
            </p:cNvPr>
            <p:cNvSpPr/>
            <p:nvPr/>
          </p:nvSpPr>
          <p:spPr>
            <a:xfrm rot="-1917689">
              <a:off x="5424791" y="2640998"/>
              <a:ext cx="138453" cy="219110"/>
            </a:xfrm>
            <a:custGeom>
              <a:avLst/>
              <a:gdLst>
                <a:gd name="connsiteX0" fmla="*/ 71005 w 138453"/>
                <a:gd name="connsiteY0" fmla="*/ 128875 h 219110"/>
                <a:gd name="connsiteX1" fmla="*/ 92608 w 138453"/>
                <a:gd name="connsiteY1" fmla="*/ 111543 h 219110"/>
                <a:gd name="connsiteX2" fmla="*/ 71005 w 138453"/>
                <a:gd name="connsiteY2" fmla="*/ 128875 h 219110"/>
                <a:gd name="connsiteX3" fmla="*/ 138423 w 138453"/>
                <a:gd name="connsiteY3" fmla="*/ 137348 h 219110"/>
                <a:gd name="connsiteX4" fmla="*/ 63873 w 138453"/>
                <a:gd name="connsiteY4" fmla="*/ -98 h 219110"/>
                <a:gd name="connsiteX5" fmla="*/ -30 w 138453"/>
                <a:gd name="connsiteY5" fmla="*/ 93851 h 219110"/>
                <a:gd name="connsiteX6" fmla="*/ 21572 w 138453"/>
                <a:gd name="connsiteY6" fmla="*/ 124858 h 219110"/>
                <a:gd name="connsiteX7" fmla="*/ 44493 w 138453"/>
                <a:gd name="connsiteY7" fmla="*/ 94598 h 219110"/>
                <a:gd name="connsiteX8" fmla="*/ 24906 w 138453"/>
                <a:gd name="connsiteY8" fmla="*/ 130472 h 219110"/>
                <a:gd name="connsiteX9" fmla="*/ 82349 w 138453"/>
                <a:gd name="connsiteY9" fmla="*/ 219013 h 219110"/>
                <a:gd name="connsiteX10" fmla="*/ 138423 w 138453"/>
                <a:gd name="connsiteY10" fmla="*/ 137348 h 2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453" h="219110">
                  <a:moveTo>
                    <a:pt x="71005" y="128875"/>
                  </a:moveTo>
                  <a:cubicBezTo>
                    <a:pt x="77414" y="119398"/>
                    <a:pt x="85166" y="116308"/>
                    <a:pt x="92608" y="111543"/>
                  </a:cubicBezTo>
                  <a:cubicBezTo>
                    <a:pt x="93125" y="114557"/>
                    <a:pt x="80024" y="137297"/>
                    <a:pt x="71005" y="128875"/>
                  </a:cubicBezTo>
                  <a:close/>
                  <a:moveTo>
                    <a:pt x="138423" y="137348"/>
                  </a:moveTo>
                  <a:cubicBezTo>
                    <a:pt x="112764" y="91687"/>
                    <a:pt x="94029" y="44533"/>
                    <a:pt x="63873" y="-98"/>
                  </a:cubicBezTo>
                  <a:cubicBezTo>
                    <a:pt x="41651" y="27046"/>
                    <a:pt x="21004" y="61221"/>
                    <a:pt x="-30" y="93851"/>
                  </a:cubicBezTo>
                  <a:cubicBezTo>
                    <a:pt x="6998" y="104255"/>
                    <a:pt x="13097" y="114788"/>
                    <a:pt x="21572" y="124858"/>
                  </a:cubicBezTo>
                  <a:cubicBezTo>
                    <a:pt x="29480" y="116050"/>
                    <a:pt x="35139" y="96761"/>
                    <a:pt x="44493" y="94598"/>
                  </a:cubicBezTo>
                  <a:cubicBezTo>
                    <a:pt x="35733" y="107088"/>
                    <a:pt x="28834" y="119115"/>
                    <a:pt x="24906" y="130472"/>
                  </a:cubicBezTo>
                  <a:cubicBezTo>
                    <a:pt x="43433" y="160114"/>
                    <a:pt x="58860" y="190452"/>
                    <a:pt x="82349" y="219013"/>
                  </a:cubicBezTo>
                  <a:cubicBezTo>
                    <a:pt x="100877" y="191096"/>
                    <a:pt x="118578" y="159445"/>
                    <a:pt x="138423" y="137348"/>
                  </a:cubicBezTo>
                  <a:close/>
                </a:path>
              </a:pathLst>
            </a:custGeom>
            <a:grpFill/>
            <a:ln w="25598" cap="flat">
              <a:noFill/>
              <a:prstDash val="solid"/>
              <a:round/>
            </a:ln>
          </p:spPr>
          <p:txBody>
            <a:bodyPr rtlCol="0" anchor="ctr"/>
            <a:lstStyle/>
            <a:p>
              <a:endParaRPr lang="x-none"/>
            </a:p>
          </p:txBody>
        </p:sp>
        <p:sp>
          <p:nvSpPr>
            <p:cNvPr id="85" name="Freeform 84">
              <a:extLst>
                <a:ext uri="{FF2B5EF4-FFF2-40B4-BE49-F238E27FC236}">
                  <a16:creationId xmlns:a16="http://schemas.microsoft.com/office/drawing/2014/main" xmlns="" id="{9E43D6B5-3305-3F4A-AB69-617C2C3FA2B8}"/>
                </a:ext>
              </a:extLst>
            </p:cNvPr>
            <p:cNvSpPr/>
            <p:nvPr/>
          </p:nvSpPr>
          <p:spPr>
            <a:xfrm rot="-1917689">
              <a:off x="5981341" y="2688688"/>
              <a:ext cx="49573" cy="111667"/>
            </a:xfrm>
            <a:custGeom>
              <a:avLst/>
              <a:gdLst>
                <a:gd name="connsiteX0" fmla="*/ 49547 w 49573"/>
                <a:gd name="connsiteY0" fmla="*/ 42308 h 111667"/>
                <a:gd name="connsiteX1" fmla="*/ 31794 w 49573"/>
                <a:gd name="connsiteY1" fmla="*/ -108 h 111667"/>
                <a:gd name="connsiteX2" fmla="*/ 11949 w 49573"/>
                <a:gd name="connsiteY2" fmla="*/ 111559 h 111667"/>
                <a:gd name="connsiteX3" fmla="*/ 49547 w 49573"/>
                <a:gd name="connsiteY3" fmla="*/ 42308 h 111667"/>
              </a:gdLst>
              <a:ahLst/>
              <a:cxnLst>
                <a:cxn ang="0">
                  <a:pos x="connsiteX0" y="connsiteY0"/>
                </a:cxn>
                <a:cxn ang="0">
                  <a:pos x="connsiteX1" y="connsiteY1"/>
                </a:cxn>
                <a:cxn ang="0">
                  <a:pos x="connsiteX2" y="connsiteY2"/>
                </a:cxn>
                <a:cxn ang="0">
                  <a:pos x="connsiteX3" y="connsiteY3"/>
                </a:cxn>
              </a:cxnLst>
              <a:rect l="l" t="t" r="r" b="b"/>
              <a:pathLst>
                <a:path w="49573" h="111667">
                  <a:moveTo>
                    <a:pt x="49547" y="42308"/>
                  </a:moveTo>
                  <a:cubicBezTo>
                    <a:pt x="42260" y="28478"/>
                    <a:pt x="42828" y="12897"/>
                    <a:pt x="31794" y="-108"/>
                  </a:cubicBezTo>
                  <a:cubicBezTo>
                    <a:pt x="13344" y="39732"/>
                    <a:pt x="-17019" y="82045"/>
                    <a:pt x="11949" y="111559"/>
                  </a:cubicBezTo>
                  <a:cubicBezTo>
                    <a:pt x="24765" y="88381"/>
                    <a:pt x="31975" y="66490"/>
                    <a:pt x="49547" y="42308"/>
                  </a:cubicBezTo>
                  <a:close/>
                </a:path>
              </a:pathLst>
            </a:custGeom>
            <a:grpFill/>
            <a:ln w="25598" cap="flat">
              <a:noFill/>
              <a:prstDash val="solid"/>
              <a:round/>
            </a:ln>
          </p:spPr>
          <p:txBody>
            <a:bodyPr rtlCol="0" anchor="ctr"/>
            <a:lstStyle/>
            <a:p>
              <a:endParaRPr lang="x-none"/>
            </a:p>
          </p:txBody>
        </p:sp>
        <p:sp>
          <p:nvSpPr>
            <p:cNvPr id="86" name="Freeform 85">
              <a:extLst>
                <a:ext uri="{FF2B5EF4-FFF2-40B4-BE49-F238E27FC236}">
                  <a16:creationId xmlns:a16="http://schemas.microsoft.com/office/drawing/2014/main" xmlns="" id="{BF64691A-3F7A-3549-9EE2-1DD2A9ACAC7B}"/>
                </a:ext>
              </a:extLst>
            </p:cNvPr>
            <p:cNvSpPr/>
            <p:nvPr/>
          </p:nvSpPr>
          <p:spPr>
            <a:xfrm rot="-1917689">
              <a:off x="5652202" y="2687059"/>
              <a:ext cx="234605" cy="458927"/>
            </a:xfrm>
            <a:custGeom>
              <a:avLst/>
              <a:gdLst>
                <a:gd name="connsiteX0" fmla="*/ 234581 w 234605"/>
                <a:gd name="connsiteY0" fmla="*/ 392020 h 458927"/>
                <a:gd name="connsiteX1" fmla="*/ 53542 w 234605"/>
                <a:gd name="connsiteY1" fmla="*/ -103 h 458927"/>
                <a:gd name="connsiteX2" fmla="*/ -25 w 234605"/>
                <a:gd name="connsiteY2" fmla="*/ 83133 h 458927"/>
                <a:gd name="connsiteX3" fmla="*/ 198533 w 234605"/>
                <a:gd name="connsiteY3" fmla="*/ 458824 h 458927"/>
                <a:gd name="connsiteX4" fmla="*/ 234581 w 234605"/>
                <a:gd name="connsiteY4" fmla="*/ 392020 h 458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605" h="458927">
                  <a:moveTo>
                    <a:pt x="234581" y="392020"/>
                  </a:moveTo>
                  <a:cubicBezTo>
                    <a:pt x="180367" y="259930"/>
                    <a:pt x="121270" y="129000"/>
                    <a:pt x="53542" y="-103"/>
                  </a:cubicBezTo>
                  <a:cubicBezTo>
                    <a:pt x="35660" y="27659"/>
                    <a:pt x="17831" y="55396"/>
                    <a:pt x="-25" y="83133"/>
                  </a:cubicBezTo>
                  <a:cubicBezTo>
                    <a:pt x="73724" y="206775"/>
                    <a:pt x="133338" y="333379"/>
                    <a:pt x="198533" y="458824"/>
                  </a:cubicBezTo>
                  <a:cubicBezTo>
                    <a:pt x="208895" y="436882"/>
                    <a:pt x="219748" y="414863"/>
                    <a:pt x="234581" y="392020"/>
                  </a:cubicBezTo>
                  <a:close/>
                </a:path>
              </a:pathLst>
            </a:custGeom>
            <a:grpFill/>
            <a:ln w="25598" cap="flat">
              <a:noFill/>
              <a:prstDash val="solid"/>
              <a:round/>
            </a:ln>
          </p:spPr>
          <p:txBody>
            <a:bodyPr rtlCol="0" anchor="ctr"/>
            <a:lstStyle/>
            <a:p>
              <a:endParaRPr lang="x-none"/>
            </a:p>
          </p:txBody>
        </p:sp>
        <p:sp>
          <p:nvSpPr>
            <p:cNvPr id="87" name="Freeform 86">
              <a:extLst>
                <a:ext uri="{FF2B5EF4-FFF2-40B4-BE49-F238E27FC236}">
                  <a16:creationId xmlns:a16="http://schemas.microsoft.com/office/drawing/2014/main" xmlns="" id="{1C59C1FB-FDB8-CF46-AB29-C40F2B1B5D28}"/>
                </a:ext>
              </a:extLst>
            </p:cNvPr>
            <p:cNvSpPr/>
            <p:nvPr/>
          </p:nvSpPr>
          <p:spPr>
            <a:xfrm rot="-1917689">
              <a:off x="5423845" y="2777213"/>
              <a:ext cx="40440" cy="60468"/>
            </a:xfrm>
            <a:custGeom>
              <a:avLst/>
              <a:gdLst>
                <a:gd name="connsiteX0" fmla="*/ 40411 w 40440"/>
                <a:gd name="connsiteY0" fmla="*/ 30988 h 60468"/>
                <a:gd name="connsiteX1" fmla="*/ 18860 w 40440"/>
                <a:gd name="connsiteY1" fmla="*/ -97 h 60468"/>
                <a:gd name="connsiteX2" fmla="*/ -29 w 40440"/>
                <a:gd name="connsiteY2" fmla="*/ 29262 h 60468"/>
                <a:gd name="connsiteX3" fmla="*/ 21547 w 40440"/>
                <a:gd name="connsiteY3" fmla="*/ 60372 h 60468"/>
                <a:gd name="connsiteX4" fmla="*/ 40411 w 40440"/>
                <a:gd name="connsiteY4" fmla="*/ 30988 h 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0" h="60468">
                  <a:moveTo>
                    <a:pt x="40411" y="30988"/>
                  </a:moveTo>
                  <a:cubicBezTo>
                    <a:pt x="29971" y="21356"/>
                    <a:pt x="29351" y="9561"/>
                    <a:pt x="18860" y="-97"/>
                  </a:cubicBezTo>
                  <a:cubicBezTo>
                    <a:pt x="12555" y="9741"/>
                    <a:pt x="6276" y="19502"/>
                    <a:pt x="-29" y="29262"/>
                  </a:cubicBezTo>
                  <a:cubicBezTo>
                    <a:pt x="6973" y="39667"/>
                    <a:pt x="13072" y="50277"/>
                    <a:pt x="21547" y="60372"/>
                  </a:cubicBezTo>
                  <a:cubicBezTo>
                    <a:pt x="27827" y="50560"/>
                    <a:pt x="34132" y="40774"/>
                    <a:pt x="40411" y="30988"/>
                  </a:cubicBezTo>
                  <a:close/>
                </a:path>
              </a:pathLst>
            </a:custGeom>
            <a:grpFill/>
            <a:ln w="25598" cap="flat">
              <a:noFill/>
              <a:prstDash val="solid"/>
              <a:round/>
            </a:ln>
          </p:spPr>
          <p:txBody>
            <a:bodyPr rtlCol="0" anchor="ctr"/>
            <a:lstStyle/>
            <a:p>
              <a:endParaRPr lang="x-none"/>
            </a:p>
          </p:txBody>
        </p:sp>
        <p:sp>
          <p:nvSpPr>
            <p:cNvPr id="88" name="Freeform 87">
              <a:extLst>
                <a:ext uri="{FF2B5EF4-FFF2-40B4-BE49-F238E27FC236}">
                  <a16:creationId xmlns:a16="http://schemas.microsoft.com/office/drawing/2014/main" xmlns="" id="{CFB2A069-7A50-4841-AFC8-D45DB7AFAF24}"/>
                </a:ext>
              </a:extLst>
            </p:cNvPr>
            <p:cNvSpPr/>
            <p:nvPr/>
          </p:nvSpPr>
          <p:spPr>
            <a:xfrm rot="-1917689">
              <a:off x="5477106" y="2781773"/>
              <a:ext cx="74782" cy="117899"/>
            </a:xfrm>
            <a:custGeom>
              <a:avLst/>
              <a:gdLst>
                <a:gd name="connsiteX0" fmla="*/ 74754 w 74782"/>
                <a:gd name="connsiteY0" fmla="*/ 90863 h 117899"/>
                <a:gd name="connsiteX1" fmla="*/ 18861 w 74782"/>
                <a:gd name="connsiteY1" fmla="*/ -98 h 117899"/>
                <a:gd name="connsiteX2" fmla="*/ -28 w 74782"/>
                <a:gd name="connsiteY2" fmla="*/ 29261 h 117899"/>
                <a:gd name="connsiteX3" fmla="*/ 57415 w 74782"/>
                <a:gd name="connsiteY3" fmla="*/ 117802 h 117899"/>
                <a:gd name="connsiteX4" fmla="*/ 74754 w 74782"/>
                <a:gd name="connsiteY4" fmla="*/ 90863 h 117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82" h="117899">
                  <a:moveTo>
                    <a:pt x="74754" y="90863"/>
                  </a:moveTo>
                  <a:cubicBezTo>
                    <a:pt x="57622" y="60243"/>
                    <a:pt x="36407" y="30446"/>
                    <a:pt x="18861" y="-98"/>
                  </a:cubicBezTo>
                  <a:cubicBezTo>
                    <a:pt x="12582" y="9689"/>
                    <a:pt x="6277" y="19501"/>
                    <a:pt x="-28" y="29261"/>
                  </a:cubicBezTo>
                  <a:cubicBezTo>
                    <a:pt x="20593" y="58440"/>
                    <a:pt x="34340" y="89164"/>
                    <a:pt x="57415" y="117802"/>
                  </a:cubicBezTo>
                  <a:cubicBezTo>
                    <a:pt x="63178" y="108839"/>
                    <a:pt x="68940" y="99851"/>
                    <a:pt x="74754" y="90863"/>
                  </a:cubicBezTo>
                  <a:close/>
                </a:path>
              </a:pathLst>
            </a:custGeom>
            <a:grpFill/>
            <a:ln w="25598" cap="flat">
              <a:noFill/>
              <a:prstDash val="solid"/>
              <a:round/>
            </a:ln>
          </p:spPr>
          <p:txBody>
            <a:bodyPr rtlCol="0" anchor="ctr"/>
            <a:lstStyle/>
            <a:p>
              <a:endParaRPr lang="x-none"/>
            </a:p>
          </p:txBody>
        </p:sp>
        <p:sp>
          <p:nvSpPr>
            <p:cNvPr id="89" name="Freeform 88">
              <a:extLst>
                <a:ext uri="{FF2B5EF4-FFF2-40B4-BE49-F238E27FC236}">
                  <a16:creationId xmlns:a16="http://schemas.microsoft.com/office/drawing/2014/main" xmlns="" id="{C5F70584-4C93-8B4B-A7C1-0FB8FEF459EE}"/>
                </a:ext>
              </a:extLst>
            </p:cNvPr>
            <p:cNvSpPr/>
            <p:nvPr/>
          </p:nvSpPr>
          <p:spPr>
            <a:xfrm rot="-1917689">
              <a:off x="5437816" y="2932768"/>
              <a:ext cx="98633" cy="162993"/>
            </a:xfrm>
            <a:custGeom>
              <a:avLst/>
              <a:gdLst>
                <a:gd name="connsiteX0" fmla="*/ 26720 w 98633"/>
                <a:gd name="connsiteY0" fmla="*/ -96 h 162993"/>
                <a:gd name="connsiteX1" fmla="*/ -25 w 98633"/>
                <a:gd name="connsiteY1" fmla="*/ 41521 h 162993"/>
                <a:gd name="connsiteX2" fmla="*/ 70933 w 98633"/>
                <a:gd name="connsiteY2" fmla="*/ 162897 h 162993"/>
                <a:gd name="connsiteX3" fmla="*/ 98608 w 98633"/>
                <a:gd name="connsiteY3" fmla="*/ 125272 h 162993"/>
                <a:gd name="connsiteX4" fmla="*/ 26720 w 98633"/>
                <a:gd name="connsiteY4" fmla="*/ -96 h 16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33" h="162993">
                  <a:moveTo>
                    <a:pt x="26720" y="-96"/>
                  </a:moveTo>
                  <a:cubicBezTo>
                    <a:pt x="17831" y="13759"/>
                    <a:pt x="8890" y="27640"/>
                    <a:pt x="-25" y="41521"/>
                  </a:cubicBezTo>
                  <a:cubicBezTo>
                    <a:pt x="22508" y="82212"/>
                    <a:pt x="45299" y="122825"/>
                    <a:pt x="70933" y="162897"/>
                  </a:cubicBezTo>
                  <a:cubicBezTo>
                    <a:pt x="79305" y="146209"/>
                    <a:pt x="90262" y="141934"/>
                    <a:pt x="98608" y="125272"/>
                  </a:cubicBezTo>
                  <a:cubicBezTo>
                    <a:pt x="73130" y="83757"/>
                    <a:pt x="53232" y="41109"/>
                    <a:pt x="26720" y="-96"/>
                  </a:cubicBezTo>
                  <a:close/>
                </a:path>
              </a:pathLst>
            </a:custGeom>
            <a:grpFill/>
            <a:ln w="25598" cap="flat">
              <a:noFill/>
              <a:prstDash val="solid"/>
              <a:round/>
            </a:ln>
          </p:spPr>
          <p:txBody>
            <a:bodyPr rtlCol="0" anchor="ctr"/>
            <a:lstStyle/>
            <a:p>
              <a:endParaRPr lang="x-none"/>
            </a:p>
          </p:txBody>
        </p:sp>
        <p:sp>
          <p:nvSpPr>
            <p:cNvPr id="90" name="Freeform 89">
              <a:extLst>
                <a:ext uri="{FF2B5EF4-FFF2-40B4-BE49-F238E27FC236}">
                  <a16:creationId xmlns:a16="http://schemas.microsoft.com/office/drawing/2014/main" xmlns="" id="{EBE64481-D4B3-644D-B0D5-BE43BE939CD0}"/>
                </a:ext>
              </a:extLst>
            </p:cNvPr>
            <p:cNvSpPr/>
            <p:nvPr/>
          </p:nvSpPr>
          <p:spPr>
            <a:xfrm rot="-1917689">
              <a:off x="5363617" y="3012543"/>
              <a:ext cx="220677" cy="318982"/>
            </a:xfrm>
            <a:custGeom>
              <a:avLst/>
              <a:gdLst>
                <a:gd name="connsiteX0" fmla="*/ 147605 w 220677"/>
                <a:gd name="connsiteY0" fmla="*/ 70186 h 318982"/>
                <a:gd name="connsiteX1" fmla="*/ 141791 w 220677"/>
                <a:gd name="connsiteY1" fmla="*/ 63001 h 318982"/>
                <a:gd name="connsiteX2" fmla="*/ 151274 w 220677"/>
                <a:gd name="connsiteY2" fmla="*/ 48322 h 318982"/>
                <a:gd name="connsiteX3" fmla="*/ 160422 w 220677"/>
                <a:gd name="connsiteY3" fmla="*/ 61095 h 318982"/>
                <a:gd name="connsiteX4" fmla="*/ 147605 w 220677"/>
                <a:gd name="connsiteY4" fmla="*/ 70186 h 318982"/>
                <a:gd name="connsiteX5" fmla="*/ 164091 w 220677"/>
                <a:gd name="connsiteY5" fmla="*/ 87596 h 318982"/>
                <a:gd name="connsiteX6" fmla="*/ 200862 w 220677"/>
                <a:gd name="connsiteY6" fmla="*/ 149069 h 318982"/>
                <a:gd name="connsiteX7" fmla="*/ 171275 w 220677"/>
                <a:gd name="connsiteY7" fmla="*/ 81853 h 318982"/>
                <a:gd name="connsiteX8" fmla="*/ 209622 w 220677"/>
                <a:gd name="connsiteY8" fmla="*/ 140880 h 318982"/>
                <a:gd name="connsiteX9" fmla="*/ 220656 w 220677"/>
                <a:gd name="connsiteY9" fmla="*/ 123754 h 318982"/>
                <a:gd name="connsiteX10" fmla="*/ 151274 w 220677"/>
                <a:gd name="connsiteY10" fmla="*/ -95 h 318982"/>
                <a:gd name="connsiteX11" fmla="*/ 142153 w 220677"/>
                <a:gd name="connsiteY11" fmla="*/ 35625 h 318982"/>
                <a:gd name="connsiteX12" fmla="*/ 126028 w 220677"/>
                <a:gd name="connsiteY12" fmla="*/ 39102 h 318982"/>
                <a:gd name="connsiteX13" fmla="*/ -22 w 220677"/>
                <a:gd name="connsiteY13" fmla="*/ 186541 h 318982"/>
                <a:gd name="connsiteX14" fmla="*/ 31194 w 220677"/>
                <a:gd name="connsiteY14" fmla="*/ 213376 h 318982"/>
                <a:gd name="connsiteX15" fmla="*/ 88146 w 220677"/>
                <a:gd name="connsiteY15" fmla="*/ 318888 h 318982"/>
                <a:gd name="connsiteX16" fmla="*/ 112074 w 220677"/>
                <a:gd name="connsiteY16" fmla="*/ 254736 h 318982"/>
                <a:gd name="connsiteX17" fmla="*/ 190526 w 220677"/>
                <a:gd name="connsiteY17" fmla="*/ 159757 h 318982"/>
                <a:gd name="connsiteX18" fmla="*/ 164091 w 220677"/>
                <a:gd name="connsiteY18" fmla="*/ 87596 h 318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0677" h="318982">
                  <a:moveTo>
                    <a:pt x="147605" y="70186"/>
                  </a:moveTo>
                  <a:cubicBezTo>
                    <a:pt x="146494" y="67611"/>
                    <a:pt x="145254" y="65062"/>
                    <a:pt x="141791" y="63001"/>
                  </a:cubicBezTo>
                  <a:cubicBezTo>
                    <a:pt x="144969" y="58134"/>
                    <a:pt x="148096" y="53215"/>
                    <a:pt x="151274" y="48322"/>
                  </a:cubicBezTo>
                  <a:cubicBezTo>
                    <a:pt x="157683" y="51850"/>
                    <a:pt x="156417" y="57026"/>
                    <a:pt x="160422" y="61095"/>
                  </a:cubicBezTo>
                  <a:cubicBezTo>
                    <a:pt x="155822" y="62692"/>
                    <a:pt x="152205" y="68564"/>
                    <a:pt x="147605" y="70186"/>
                  </a:cubicBezTo>
                  <a:close/>
                  <a:moveTo>
                    <a:pt x="164091" y="87596"/>
                  </a:moveTo>
                  <a:cubicBezTo>
                    <a:pt x="178950" y="104954"/>
                    <a:pt x="184764" y="146005"/>
                    <a:pt x="200862" y="149069"/>
                  </a:cubicBezTo>
                  <a:cubicBezTo>
                    <a:pt x="195384" y="127102"/>
                    <a:pt x="167864" y="98747"/>
                    <a:pt x="171275" y="81853"/>
                  </a:cubicBezTo>
                  <a:cubicBezTo>
                    <a:pt x="186650" y="99777"/>
                    <a:pt x="192077" y="130372"/>
                    <a:pt x="209622" y="140880"/>
                  </a:cubicBezTo>
                  <a:cubicBezTo>
                    <a:pt x="213292" y="135163"/>
                    <a:pt x="216961" y="129471"/>
                    <a:pt x="220656" y="123754"/>
                  </a:cubicBezTo>
                  <a:cubicBezTo>
                    <a:pt x="197193" y="82574"/>
                    <a:pt x="176185" y="40827"/>
                    <a:pt x="151274" y="-95"/>
                  </a:cubicBezTo>
                  <a:cubicBezTo>
                    <a:pt x="140912" y="13374"/>
                    <a:pt x="133083" y="26328"/>
                    <a:pt x="142153" y="35625"/>
                  </a:cubicBezTo>
                  <a:cubicBezTo>
                    <a:pt x="133625" y="42193"/>
                    <a:pt x="131377" y="32097"/>
                    <a:pt x="126028" y="39102"/>
                  </a:cubicBezTo>
                  <a:cubicBezTo>
                    <a:pt x="85381" y="94524"/>
                    <a:pt x="39902" y="127977"/>
                    <a:pt x="-22" y="186541"/>
                  </a:cubicBezTo>
                  <a:cubicBezTo>
                    <a:pt x="4449" y="196816"/>
                    <a:pt x="17291" y="205238"/>
                    <a:pt x="31194" y="213376"/>
                  </a:cubicBezTo>
                  <a:cubicBezTo>
                    <a:pt x="13984" y="255251"/>
                    <a:pt x="37654" y="298697"/>
                    <a:pt x="88146" y="318888"/>
                  </a:cubicBezTo>
                  <a:cubicBezTo>
                    <a:pt x="117966" y="311986"/>
                    <a:pt x="119284" y="272686"/>
                    <a:pt x="112074" y="254736"/>
                  </a:cubicBezTo>
                  <a:cubicBezTo>
                    <a:pt x="135357" y="229060"/>
                    <a:pt x="162954" y="191923"/>
                    <a:pt x="190526" y="159757"/>
                  </a:cubicBezTo>
                  <a:cubicBezTo>
                    <a:pt x="182076" y="135626"/>
                    <a:pt x="157760" y="114998"/>
                    <a:pt x="164091" y="87596"/>
                  </a:cubicBezTo>
                  <a:close/>
                </a:path>
              </a:pathLst>
            </a:custGeom>
            <a:grpFill/>
            <a:ln w="25598" cap="flat">
              <a:noFill/>
              <a:prstDash val="solid"/>
              <a:round/>
            </a:ln>
          </p:spPr>
          <p:txBody>
            <a:bodyPr rtlCol="0" anchor="ctr"/>
            <a:lstStyle/>
            <a:p>
              <a:endParaRPr lang="x-none"/>
            </a:p>
          </p:txBody>
        </p:sp>
        <p:sp>
          <p:nvSpPr>
            <p:cNvPr id="91" name="Freeform 90">
              <a:extLst>
                <a:ext uri="{FF2B5EF4-FFF2-40B4-BE49-F238E27FC236}">
                  <a16:creationId xmlns:a16="http://schemas.microsoft.com/office/drawing/2014/main" xmlns="" id="{A5B705DE-B9A1-8C4C-B792-9069C1E9324C}"/>
                </a:ext>
              </a:extLst>
            </p:cNvPr>
            <p:cNvSpPr/>
            <p:nvPr/>
          </p:nvSpPr>
          <p:spPr>
            <a:xfrm rot="-1917689">
              <a:off x="5606714" y="3094781"/>
              <a:ext cx="66332" cy="106362"/>
            </a:xfrm>
            <a:custGeom>
              <a:avLst/>
              <a:gdLst>
                <a:gd name="connsiteX0" fmla="*/ 66311 w 66332"/>
                <a:gd name="connsiteY0" fmla="*/ 106263 h 106362"/>
                <a:gd name="connsiteX1" fmla="*/ 13468 w 66332"/>
                <a:gd name="connsiteY1" fmla="*/ -99 h 106362"/>
                <a:gd name="connsiteX2" fmla="*/ -21 w 66332"/>
                <a:gd name="connsiteY2" fmla="*/ 15457 h 106362"/>
                <a:gd name="connsiteX3" fmla="*/ 66311 w 66332"/>
                <a:gd name="connsiteY3" fmla="*/ 106263 h 106362"/>
              </a:gdLst>
              <a:ahLst/>
              <a:cxnLst>
                <a:cxn ang="0">
                  <a:pos x="connsiteX0" y="connsiteY0"/>
                </a:cxn>
                <a:cxn ang="0">
                  <a:pos x="connsiteX1" y="connsiteY1"/>
                </a:cxn>
                <a:cxn ang="0">
                  <a:pos x="connsiteX2" y="connsiteY2"/>
                </a:cxn>
                <a:cxn ang="0">
                  <a:pos x="connsiteX3" y="connsiteY3"/>
                </a:cxn>
              </a:cxnLst>
              <a:rect l="l" t="t" r="r" b="b"/>
              <a:pathLst>
                <a:path w="66332" h="106362">
                  <a:moveTo>
                    <a:pt x="66311" y="106263"/>
                  </a:moveTo>
                  <a:cubicBezTo>
                    <a:pt x="48171" y="70904"/>
                    <a:pt x="35122" y="34514"/>
                    <a:pt x="13468" y="-99"/>
                  </a:cubicBezTo>
                  <a:cubicBezTo>
                    <a:pt x="9617" y="8374"/>
                    <a:pt x="3493" y="5748"/>
                    <a:pt x="-21" y="15457"/>
                  </a:cubicBezTo>
                  <a:cubicBezTo>
                    <a:pt x="16956" y="45459"/>
                    <a:pt x="17654" y="90168"/>
                    <a:pt x="66311" y="106263"/>
                  </a:cubicBezTo>
                  <a:close/>
                </a:path>
              </a:pathLst>
            </a:custGeom>
            <a:grpFill/>
            <a:ln w="25598" cap="flat">
              <a:noFill/>
              <a:prstDash val="solid"/>
              <a:round/>
            </a:ln>
          </p:spPr>
          <p:txBody>
            <a:bodyPr rtlCol="0" anchor="ctr"/>
            <a:lstStyle/>
            <a:p>
              <a:endParaRPr lang="x-none"/>
            </a:p>
          </p:txBody>
        </p:sp>
        <p:sp>
          <p:nvSpPr>
            <p:cNvPr id="92" name="Freeform 91">
              <a:extLst>
                <a:ext uri="{FF2B5EF4-FFF2-40B4-BE49-F238E27FC236}">
                  <a16:creationId xmlns:a16="http://schemas.microsoft.com/office/drawing/2014/main" xmlns="" id="{327D8D7B-C9D4-A945-86DD-D6BAB27C5919}"/>
                </a:ext>
              </a:extLst>
            </p:cNvPr>
            <p:cNvSpPr/>
            <p:nvPr/>
          </p:nvSpPr>
          <p:spPr>
            <a:xfrm rot="-1917689">
              <a:off x="5603413" y="3133769"/>
              <a:ext cx="28480" cy="52691"/>
            </a:xfrm>
            <a:custGeom>
              <a:avLst/>
              <a:gdLst>
                <a:gd name="connsiteX0" fmla="*/ 34 w 28480"/>
                <a:gd name="connsiteY0" fmla="*/ -98 h 52691"/>
                <a:gd name="connsiteX1" fmla="*/ 28459 w 28480"/>
                <a:gd name="connsiteY1" fmla="*/ 52594 h 52691"/>
                <a:gd name="connsiteX2" fmla="*/ 34 w 28480"/>
                <a:gd name="connsiteY2" fmla="*/ -98 h 52691"/>
              </a:gdLst>
              <a:ahLst/>
              <a:cxnLst>
                <a:cxn ang="0">
                  <a:pos x="connsiteX0" y="connsiteY0"/>
                </a:cxn>
                <a:cxn ang="0">
                  <a:pos x="connsiteX1" y="connsiteY1"/>
                </a:cxn>
                <a:cxn ang="0">
                  <a:pos x="connsiteX2" y="connsiteY2"/>
                </a:cxn>
              </a:cxnLst>
              <a:rect l="l" t="t" r="r" b="b"/>
              <a:pathLst>
                <a:path w="28480" h="52691">
                  <a:moveTo>
                    <a:pt x="34" y="-98"/>
                  </a:moveTo>
                  <a:cubicBezTo>
                    <a:pt x="-947" y="18342"/>
                    <a:pt x="11198" y="45074"/>
                    <a:pt x="28459" y="52594"/>
                  </a:cubicBezTo>
                  <a:cubicBezTo>
                    <a:pt x="19286" y="34952"/>
                    <a:pt x="15074" y="16204"/>
                    <a:pt x="34" y="-98"/>
                  </a:cubicBezTo>
                  <a:close/>
                </a:path>
              </a:pathLst>
            </a:custGeom>
            <a:grpFill/>
            <a:ln w="25598" cap="flat">
              <a:noFill/>
              <a:prstDash val="solid"/>
              <a:round/>
            </a:ln>
          </p:spPr>
          <p:txBody>
            <a:bodyPr rtlCol="0" anchor="ctr"/>
            <a:lstStyle/>
            <a:p>
              <a:endParaRPr lang="x-none"/>
            </a:p>
          </p:txBody>
        </p:sp>
        <p:sp>
          <p:nvSpPr>
            <p:cNvPr id="93" name="Freeform 92">
              <a:extLst>
                <a:ext uri="{FF2B5EF4-FFF2-40B4-BE49-F238E27FC236}">
                  <a16:creationId xmlns:a16="http://schemas.microsoft.com/office/drawing/2014/main" xmlns="" id="{0E832D09-BE59-464C-8BFC-94A177FE587A}"/>
                </a:ext>
              </a:extLst>
            </p:cNvPr>
            <p:cNvSpPr/>
            <p:nvPr/>
          </p:nvSpPr>
          <p:spPr>
            <a:xfrm rot="-1917689">
              <a:off x="5588774" y="3158973"/>
              <a:ext cx="16528" cy="18719"/>
            </a:xfrm>
            <a:custGeom>
              <a:avLst/>
              <a:gdLst>
                <a:gd name="connsiteX0" fmla="*/ 16507 w 16528"/>
                <a:gd name="connsiteY0" fmla="*/ 18239 h 18719"/>
                <a:gd name="connsiteX1" fmla="*/ 4000 w 16528"/>
                <a:gd name="connsiteY1" fmla="*/ -98 h 18719"/>
                <a:gd name="connsiteX2" fmla="*/ 16507 w 16528"/>
                <a:gd name="connsiteY2" fmla="*/ 18239 h 18719"/>
              </a:gdLst>
              <a:ahLst/>
              <a:cxnLst>
                <a:cxn ang="0">
                  <a:pos x="connsiteX0" y="connsiteY0"/>
                </a:cxn>
                <a:cxn ang="0">
                  <a:pos x="connsiteX1" y="connsiteY1"/>
                </a:cxn>
                <a:cxn ang="0">
                  <a:pos x="connsiteX2" y="connsiteY2"/>
                </a:cxn>
              </a:cxnLst>
              <a:rect l="l" t="t" r="r" b="b"/>
              <a:pathLst>
                <a:path w="16528" h="18719">
                  <a:moveTo>
                    <a:pt x="16507" y="18239"/>
                  </a:moveTo>
                  <a:cubicBezTo>
                    <a:pt x="8341" y="13011"/>
                    <a:pt x="13251" y="4925"/>
                    <a:pt x="4000" y="-98"/>
                  </a:cubicBezTo>
                  <a:cubicBezTo>
                    <a:pt x="-7705" y="8247"/>
                    <a:pt x="9143" y="20995"/>
                    <a:pt x="16507" y="18239"/>
                  </a:cubicBezTo>
                  <a:close/>
                </a:path>
              </a:pathLst>
            </a:custGeom>
            <a:grpFill/>
            <a:ln w="25598" cap="flat">
              <a:noFill/>
              <a:prstDash val="solid"/>
              <a:round/>
            </a:ln>
          </p:spPr>
          <p:txBody>
            <a:bodyPr rtlCol="0" anchor="ctr"/>
            <a:lstStyle/>
            <a:p>
              <a:endParaRPr lang="x-none"/>
            </a:p>
          </p:txBody>
        </p:sp>
        <p:sp>
          <p:nvSpPr>
            <p:cNvPr id="94" name="Freeform 93">
              <a:extLst>
                <a:ext uri="{FF2B5EF4-FFF2-40B4-BE49-F238E27FC236}">
                  <a16:creationId xmlns:a16="http://schemas.microsoft.com/office/drawing/2014/main" xmlns="" id="{6484CF2B-BAF4-7940-B83F-DDB2DD7177C3}"/>
                </a:ext>
              </a:extLst>
            </p:cNvPr>
            <p:cNvSpPr/>
            <p:nvPr/>
          </p:nvSpPr>
          <p:spPr>
            <a:xfrm rot="-1917689">
              <a:off x="5588974" y="3169080"/>
              <a:ext cx="58916" cy="54803"/>
            </a:xfrm>
            <a:custGeom>
              <a:avLst/>
              <a:gdLst>
                <a:gd name="connsiteX0" fmla="*/ -20 w 58916"/>
                <a:gd name="connsiteY0" fmla="*/ 17003 h 54803"/>
                <a:gd name="connsiteX1" fmla="*/ 58896 w 58916"/>
                <a:gd name="connsiteY1" fmla="*/ 54705 h 54803"/>
                <a:gd name="connsiteX2" fmla="*/ 10988 w 58916"/>
                <a:gd name="connsiteY2" fmla="*/ -98 h 54803"/>
                <a:gd name="connsiteX3" fmla="*/ -20 w 58916"/>
                <a:gd name="connsiteY3" fmla="*/ 17003 h 54803"/>
              </a:gdLst>
              <a:ahLst/>
              <a:cxnLst>
                <a:cxn ang="0">
                  <a:pos x="connsiteX0" y="connsiteY0"/>
                </a:cxn>
                <a:cxn ang="0">
                  <a:pos x="connsiteX1" y="connsiteY1"/>
                </a:cxn>
                <a:cxn ang="0">
                  <a:pos x="connsiteX2" y="connsiteY2"/>
                </a:cxn>
                <a:cxn ang="0">
                  <a:pos x="connsiteX3" y="connsiteY3"/>
                </a:cxn>
              </a:cxnLst>
              <a:rect l="l" t="t" r="r" b="b"/>
              <a:pathLst>
                <a:path w="58916" h="54803">
                  <a:moveTo>
                    <a:pt x="-20" y="17003"/>
                  </a:moveTo>
                  <a:cubicBezTo>
                    <a:pt x="23805" y="27278"/>
                    <a:pt x="37707" y="50868"/>
                    <a:pt x="58896" y="54705"/>
                  </a:cubicBezTo>
                  <a:cubicBezTo>
                    <a:pt x="50705" y="34772"/>
                    <a:pt x="31428" y="17182"/>
                    <a:pt x="10988" y="-98"/>
                  </a:cubicBezTo>
                  <a:cubicBezTo>
                    <a:pt x="7318" y="5619"/>
                    <a:pt x="3623" y="11311"/>
                    <a:pt x="-20" y="17003"/>
                  </a:cubicBezTo>
                  <a:close/>
                </a:path>
              </a:pathLst>
            </a:custGeom>
            <a:grpFill/>
            <a:ln w="25598" cap="flat">
              <a:noFill/>
              <a:prstDash val="solid"/>
              <a:round/>
            </a:ln>
          </p:spPr>
          <p:txBody>
            <a:bodyPr rtlCol="0" anchor="ctr"/>
            <a:lstStyle/>
            <a:p>
              <a:endParaRPr lang="x-none"/>
            </a:p>
          </p:txBody>
        </p:sp>
        <p:sp>
          <p:nvSpPr>
            <p:cNvPr id="95" name="Freeform 94">
              <a:extLst>
                <a:ext uri="{FF2B5EF4-FFF2-40B4-BE49-F238E27FC236}">
                  <a16:creationId xmlns:a16="http://schemas.microsoft.com/office/drawing/2014/main" xmlns="" id="{4B4ABE4F-00DA-A042-88C0-1A4A24E9B39B}"/>
                </a:ext>
              </a:extLst>
            </p:cNvPr>
            <p:cNvSpPr/>
            <p:nvPr/>
          </p:nvSpPr>
          <p:spPr>
            <a:xfrm rot="-1917689">
              <a:off x="5676546" y="3175694"/>
              <a:ext cx="31877" cy="25378"/>
            </a:xfrm>
            <a:custGeom>
              <a:avLst/>
              <a:gdLst>
                <a:gd name="connsiteX0" fmla="*/ 22100 w 31877"/>
                <a:gd name="connsiteY0" fmla="*/ 15108 h 25378"/>
                <a:gd name="connsiteX1" fmla="*/ 6466 w 31877"/>
                <a:gd name="connsiteY1" fmla="*/ 1613 h 25378"/>
                <a:gd name="connsiteX2" fmla="*/ -20 w 31877"/>
                <a:gd name="connsiteY2" fmla="*/ 969 h 25378"/>
                <a:gd name="connsiteX3" fmla="*/ 22100 w 31877"/>
                <a:gd name="connsiteY3" fmla="*/ 15108 h 25378"/>
              </a:gdLst>
              <a:ahLst/>
              <a:cxnLst>
                <a:cxn ang="0">
                  <a:pos x="connsiteX0" y="connsiteY0"/>
                </a:cxn>
                <a:cxn ang="0">
                  <a:pos x="connsiteX1" y="connsiteY1"/>
                </a:cxn>
                <a:cxn ang="0">
                  <a:pos x="connsiteX2" y="connsiteY2"/>
                </a:cxn>
                <a:cxn ang="0">
                  <a:pos x="connsiteX3" y="connsiteY3"/>
                </a:cxn>
              </a:cxnLst>
              <a:rect l="l" t="t" r="r" b="b"/>
              <a:pathLst>
                <a:path w="31877" h="25378">
                  <a:moveTo>
                    <a:pt x="22100" y="15108"/>
                  </a:moveTo>
                  <a:cubicBezTo>
                    <a:pt x="15356" y="9159"/>
                    <a:pt x="24942" y="9365"/>
                    <a:pt x="6466" y="1613"/>
                  </a:cubicBezTo>
                  <a:cubicBezTo>
                    <a:pt x="5407" y="1175"/>
                    <a:pt x="84" y="-1580"/>
                    <a:pt x="-20" y="969"/>
                  </a:cubicBezTo>
                  <a:cubicBezTo>
                    <a:pt x="-200" y="6403"/>
                    <a:pt x="53264" y="42535"/>
                    <a:pt x="22100" y="15108"/>
                  </a:cubicBezTo>
                  <a:close/>
                </a:path>
              </a:pathLst>
            </a:custGeom>
            <a:grpFill/>
            <a:ln w="25598" cap="flat">
              <a:noFill/>
              <a:prstDash val="solid"/>
              <a:round/>
            </a:ln>
          </p:spPr>
          <p:txBody>
            <a:bodyPr rtlCol="0" anchor="ctr"/>
            <a:lstStyle/>
            <a:p>
              <a:endParaRPr lang="x-none"/>
            </a:p>
          </p:txBody>
        </p:sp>
        <p:sp>
          <p:nvSpPr>
            <p:cNvPr id="96" name="Freeform 95">
              <a:extLst>
                <a:ext uri="{FF2B5EF4-FFF2-40B4-BE49-F238E27FC236}">
                  <a16:creationId xmlns:a16="http://schemas.microsoft.com/office/drawing/2014/main" xmlns="" id="{306FADDB-528C-0C4C-A3C0-738CBABA67E6}"/>
                </a:ext>
              </a:extLst>
            </p:cNvPr>
            <p:cNvSpPr/>
            <p:nvPr/>
          </p:nvSpPr>
          <p:spPr>
            <a:xfrm rot="-1917689">
              <a:off x="5889555" y="3182606"/>
              <a:ext cx="68763" cy="47308"/>
            </a:xfrm>
            <a:custGeom>
              <a:avLst/>
              <a:gdLst>
                <a:gd name="connsiteX0" fmla="*/ 68255 w 68763"/>
                <a:gd name="connsiteY0" fmla="*/ 29383 h 47308"/>
                <a:gd name="connsiteX1" fmla="*/ 527 w 68763"/>
                <a:gd name="connsiteY1" fmla="*/ -104 h 47308"/>
                <a:gd name="connsiteX2" fmla="*/ 63733 w 68763"/>
                <a:gd name="connsiteY2" fmla="*/ 47205 h 47308"/>
                <a:gd name="connsiteX3" fmla="*/ 68255 w 68763"/>
                <a:gd name="connsiteY3" fmla="*/ 29383 h 47308"/>
              </a:gdLst>
              <a:ahLst/>
              <a:cxnLst>
                <a:cxn ang="0">
                  <a:pos x="connsiteX0" y="connsiteY0"/>
                </a:cxn>
                <a:cxn ang="0">
                  <a:pos x="connsiteX1" y="connsiteY1"/>
                </a:cxn>
                <a:cxn ang="0">
                  <a:pos x="connsiteX2" y="connsiteY2"/>
                </a:cxn>
                <a:cxn ang="0">
                  <a:pos x="connsiteX3" y="connsiteY3"/>
                </a:cxn>
              </a:cxnLst>
              <a:rect l="l" t="t" r="r" b="b"/>
              <a:pathLst>
                <a:path w="68763" h="47308">
                  <a:moveTo>
                    <a:pt x="68255" y="29383"/>
                  </a:moveTo>
                  <a:cubicBezTo>
                    <a:pt x="46291" y="22482"/>
                    <a:pt x="23965" y="13468"/>
                    <a:pt x="527" y="-104"/>
                  </a:cubicBezTo>
                  <a:cubicBezTo>
                    <a:pt x="-5700" y="25675"/>
                    <a:pt x="43009" y="39428"/>
                    <a:pt x="63733" y="47205"/>
                  </a:cubicBezTo>
                  <a:cubicBezTo>
                    <a:pt x="67506" y="40741"/>
                    <a:pt x="69806" y="34637"/>
                    <a:pt x="68255" y="29383"/>
                  </a:cubicBezTo>
                  <a:close/>
                </a:path>
              </a:pathLst>
            </a:custGeom>
            <a:grpFill/>
            <a:ln w="25598" cap="flat">
              <a:noFill/>
              <a:prstDash val="solid"/>
              <a:round/>
            </a:ln>
          </p:spPr>
          <p:txBody>
            <a:bodyPr rtlCol="0" anchor="ctr"/>
            <a:lstStyle/>
            <a:p>
              <a:endParaRPr lang="x-none"/>
            </a:p>
          </p:txBody>
        </p:sp>
        <p:sp>
          <p:nvSpPr>
            <p:cNvPr id="97" name="Freeform 96">
              <a:extLst>
                <a:ext uri="{FF2B5EF4-FFF2-40B4-BE49-F238E27FC236}">
                  <a16:creationId xmlns:a16="http://schemas.microsoft.com/office/drawing/2014/main" xmlns="" id="{E2033E06-C69B-3046-B07D-6906B3F51CFF}"/>
                </a:ext>
              </a:extLst>
            </p:cNvPr>
            <p:cNvSpPr/>
            <p:nvPr/>
          </p:nvSpPr>
          <p:spPr>
            <a:xfrm rot="-1917689">
              <a:off x="5823948" y="3192074"/>
              <a:ext cx="22164" cy="12543"/>
            </a:xfrm>
            <a:custGeom>
              <a:avLst/>
              <a:gdLst>
                <a:gd name="connsiteX0" fmla="*/ 22146 w 22164"/>
                <a:gd name="connsiteY0" fmla="*/ 12441 h 12543"/>
                <a:gd name="connsiteX1" fmla="*/ 22146 w 22164"/>
                <a:gd name="connsiteY1" fmla="*/ 12441 h 12543"/>
              </a:gdLst>
              <a:ahLst/>
              <a:cxnLst>
                <a:cxn ang="0">
                  <a:pos x="connsiteX0" y="connsiteY0"/>
                </a:cxn>
                <a:cxn ang="0">
                  <a:pos x="connsiteX1" y="connsiteY1"/>
                </a:cxn>
              </a:cxnLst>
              <a:rect l="l" t="t" r="r" b="b"/>
              <a:pathLst>
                <a:path w="22164" h="12543">
                  <a:moveTo>
                    <a:pt x="22146" y="12441"/>
                  </a:moveTo>
                  <a:cubicBezTo>
                    <a:pt x="-8811" y="-11381"/>
                    <a:pt x="-5969" y="4637"/>
                    <a:pt x="22146" y="12441"/>
                  </a:cubicBezTo>
                  <a:close/>
                </a:path>
              </a:pathLst>
            </a:custGeom>
            <a:grpFill/>
            <a:ln w="25598" cap="flat">
              <a:noFill/>
              <a:prstDash val="solid"/>
              <a:round/>
            </a:ln>
          </p:spPr>
          <p:txBody>
            <a:bodyPr rtlCol="0" anchor="ctr"/>
            <a:lstStyle/>
            <a:p>
              <a:endParaRPr lang="x-none"/>
            </a:p>
          </p:txBody>
        </p:sp>
        <p:sp>
          <p:nvSpPr>
            <p:cNvPr id="98" name="Freeform 97">
              <a:extLst>
                <a:ext uri="{FF2B5EF4-FFF2-40B4-BE49-F238E27FC236}">
                  <a16:creationId xmlns:a16="http://schemas.microsoft.com/office/drawing/2014/main" xmlns="" id="{81D833BB-78B5-DA49-8C85-60F59A9F9F65}"/>
                </a:ext>
              </a:extLst>
            </p:cNvPr>
            <p:cNvSpPr/>
            <p:nvPr/>
          </p:nvSpPr>
          <p:spPr>
            <a:xfrm rot="-1917689">
              <a:off x="5675727" y="3196137"/>
              <a:ext cx="14798" cy="13377"/>
            </a:xfrm>
            <a:custGeom>
              <a:avLst/>
              <a:gdLst>
                <a:gd name="connsiteX0" fmla="*/ 14779 w 14798"/>
                <a:gd name="connsiteY0" fmla="*/ 13278 h 13377"/>
                <a:gd name="connsiteX1" fmla="*/ 14779 w 14798"/>
                <a:gd name="connsiteY1" fmla="*/ 13278 h 13377"/>
              </a:gdLst>
              <a:ahLst/>
              <a:cxnLst>
                <a:cxn ang="0">
                  <a:pos x="connsiteX0" y="connsiteY0"/>
                </a:cxn>
                <a:cxn ang="0">
                  <a:pos x="connsiteX1" y="connsiteY1"/>
                </a:cxn>
              </a:cxnLst>
              <a:rect l="l" t="t" r="r" b="b"/>
              <a:pathLst>
                <a:path w="14798" h="13377">
                  <a:moveTo>
                    <a:pt x="14779" y="13278"/>
                  </a:moveTo>
                  <a:cubicBezTo>
                    <a:pt x="4365" y="-13969"/>
                    <a:pt x="-12535" y="7973"/>
                    <a:pt x="14779" y="13278"/>
                  </a:cubicBezTo>
                  <a:close/>
                </a:path>
              </a:pathLst>
            </a:custGeom>
            <a:grpFill/>
            <a:ln w="25598" cap="flat">
              <a:noFill/>
              <a:prstDash val="solid"/>
              <a:round/>
            </a:ln>
          </p:spPr>
          <p:txBody>
            <a:bodyPr rtlCol="0" anchor="ctr"/>
            <a:lstStyle/>
            <a:p>
              <a:endParaRPr lang="x-none"/>
            </a:p>
          </p:txBody>
        </p:sp>
        <p:sp>
          <p:nvSpPr>
            <p:cNvPr id="99" name="Freeform 98">
              <a:extLst>
                <a:ext uri="{FF2B5EF4-FFF2-40B4-BE49-F238E27FC236}">
                  <a16:creationId xmlns:a16="http://schemas.microsoft.com/office/drawing/2014/main" xmlns="" id="{EFE213C5-C4FE-6047-833C-83FC92E9348D}"/>
                </a:ext>
              </a:extLst>
            </p:cNvPr>
            <p:cNvSpPr/>
            <p:nvPr/>
          </p:nvSpPr>
          <p:spPr>
            <a:xfrm rot="-1917689">
              <a:off x="5700177" y="3191848"/>
              <a:ext cx="30440" cy="24698"/>
            </a:xfrm>
            <a:custGeom>
              <a:avLst/>
              <a:gdLst>
                <a:gd name="connsiteX0" fmla="*/ 30421 w 30440"/>
                <a:gd name="connsiteY0" fmla="*/ 22769 h 24698"/>
                <a:gd name="connsiteX1" fmla="*/ -20 w 30440"/>
                <a:gd name="connsiteY1" fmla="*/ -100 h 24698"/>
                <a:gd name="connsiteX2" fmla="*/ 30421 w 30440"/>
                <a:gd name="connsiteY2" fmla="*/ 22769 h 24698"/>
              </a:gdLst>
              <a:ahLst/>
              <a:cxnLst>
                <a:cxn ang="0">
                  <a:pos x="connsiteX0" y="connsiteY0"/>
                </a:cxn>
                <a:cxn ang="0">
                  <a:pos x="connsiteX1" y="connsiteY1"/>
                </a:cxn>
                <a:cxn ang="0">
                  <a:pos x="connsiteX2" y="connsiteY2"/>
                </a:cxn>
              </a:cxnLst>
              <a:rect l="l" t="t" r="r" b="b"/>
              <a:pathLst>
                <a:path w="30440" h="24698">
                  <a:moveTo>
                    <a:pt x="30421" y="22769"/>
                  </a:moveTo>
                  <a:cubicBezTo>
                    <a:pt x="26570" y="15146"/>
                    <a:pt x="4012" y="570"/>
                    <a:pt x="-20" y="-100"/>
                  </a:cubicBezTo>
                  <a:cubicBezTo>
                    <a:pt x="4864" y="6647"/>
                    <a:pt x="17836" y="31474"/>
                    <a:pt x="30421" y="22769"/>
                  </a:cubicBezTo>
                  <a:close/>
                </a:path>
              </a:pathLst>
            </a:custGeom>
            <a:grpFill/>
            <a:ln w="25598" cap="flat">
              <a:noFill/>
              <a:prstDash val="solid"/>
              <a:round/>
            </a:ln>
          </p:spPr>
          <p:txBody>
            <a:bodyPr rtlCol="0" anchor="ctr"/>
            <a:lstStyle/>
            <a:p>
              <a:endParaRPr lang="x-none"/>
            </a:p>
          </p:txBody>
        </p:sp>
        <p:sp>
          <p:nvSpPr>
            <p:cNvPr id="100" name="Freeform 99">
              <a:extLst>
                <a:ext uri="{FF2B5EF4-FFF2-40B4-BE49-F238E27FC236}">
                  <a16:creationId xmlns:a16="http://schemas.microsoft.com/office/drawing/2014/main" xmlns="" id="{D36C3EEC-C556-B74E-BE45-D613376B4B90}"/>
                </a:ext>
              </a:extLst>
            </p:cNvPr>
            <p:cNvSpPr/>
            <p:nvPr/>
          </p:nvSpPr>
          <p:spPr>
            <a:xfrm rot="-1917689">
              <a:off x="5770119" y="3191559"/>
              <a:ext cx="47135" cy="29510"/>
            </a:xfrm>
            <a:custGeom>
              <a:avLst/>
              <a:gdLst>
                <a:gd name="connsiteX0" fmla="*/ 47117 w 47135"/>
                <a:gd name="connsiteY0" fmla="*/ 29152 h 29510"/>
                <a:gd name="connsiteX1" fmla="*/ 2929 w 47135"/>
                <a:gd name="connsiteY1" fmla="*/ 926 h 29510"/>
                <a:gd name="connsiteX2" fmla="*/ 47117 w 47135"/>
                <a:gd name="connsiteY2" fmla="*/ 29152 h 29510"/>
              </a:gdLst>
              <a:ahLst/>
              <a:cxnLst>
                <a:cxn ang="0">
                  <a:pos x="connsiteX0" y="connsiteY0"/>
                </a:cxn>
                <a:cxn ang="0">
                  <a:pos x="connsiteX1" y="connsiteY1"/>
                </a:cxn>
                <a:cxn ang="0">
                  <a:pos x="connsiteX2" y="connsiteY2"/>
                </a:cxn>
              </a:cxnLst>
              <a:rect l="l" t="t" r="r" b="b"/>
              <a:pathLst>
                <a:path w="47135" h="29510">
                  <a:moveTo>
                    <a:pt x="47117" y="29152"/>
                  </a:moveTo>
                  <a:cubicBezTo>
                    <a:pt x="34403" y="21142"/>
                    <a:pt x="4997" y="2085"/>
                    <a:pt x="2929" y="926"/>
                  </a:cubicBezTo>
                  <a:cubicBezTo>
                    <a:pt x="-11179" y="-6929"/>
                    <a:pt x="28951" y="32963"/>
                    <a:pt x="47117" y="29152"/>
                  </a:cubicBezTo>
                  <a:close/>
                </a:path>
              </a:pathLst>
            </a:custGeom>
            <a:grpFill/>
            <a:ln w="25598" cap="flat">
              <a:noFill/>
              <a:prstDash val="solid"/>
              <a:round/>
            </a:ln>
          </p:spPr>
          <p:txBody>
            <a:bodyPr rtlCol="0" anchor="ctr"/>
            <a:lstStyle/>
            <a:p>
              <a:endParaRPr lang="x-none"/>
            </a:p>
          </p:txBody>
        </p:sp>
        <p:sp>
          <p:nvSpPr>
            <p:cNvPr id="101" name="Freeform 100">
              <a:extLst>
                <a:ext uri="{FF2B5EF4-FFF2-40B4-BE49-F238E27FC236}">
                  <a16:creationId xmlns:a16="http://schemas.microsoft.com/office/drawing/2014/main" xmlns="" id="{61AD3210-BB3D-1643-9900-0FEBB29B865F}"/>
                </a:ext>
              </a:extLst>
            </p:cNvPr>
            <p:cNvSpPr/>
            <p:nvPr/>
          </p:nvSpPr>
          <p:spPr>
            <a:xfrm rot="-1917689">
              <a:off x="5597240" y="3190566"/>
              <a:ext cx="68761" cy="43991"/>
            </a:xfrm>
            <a:custGeom>
              <a:avLst/>
              <a:gdLst>
                <a:gd name="connsiteX0" fmla="*/ -20 w 68761"/>
                <a:gd name="connsiteY0" fmla="*/ -67 h 43991"/>
                <a:gd name="connsiteX1" fmla="*/ 68742 w 68761"/>
                <a:gd name="connsiteY1" fmla="*/ 43894 h 43991"/>
                <a:gd name="connsiteX2" fmla="*/ -20 w 68761"/>
                <a:gd name="connsiteY2" fmla="*/ -67 h 43991"/>
              </a:gdLst>
              <a:ahLst/>
              <a:cxnLst>
                <a:cxn ang="0">
                  <a:pos x="connsiteX0" y="connsiteY0"/>
                </a:cxn>
                <a:cxn ang="0">
                  <a:pos x="connsiteX1" y="connsiteY1"/>
                </a:cxn>
                <a:cxn ang="0">
                  <a:pos x="connsiteX2" y="connsiteY2"/>
                </a:cxn>
              </a:cxnLst>
              <a:rect l="l" t="t" r="r" b="b"/>
              <a:pathLst>
                <a:path w="68761" h="43991">
                  <a:moveTo>
                    <a:pt x="-20" y="-67"/>
                  </a:moveTo>
                  <a:cubicBezTo>
                    <a:pt x="17216" y="14380"/>
                    <a:pt x="47061" y="37352"/>
                    <a:pt x="68742" y="43894"/>
                  </a:cubicBezTo>
                  <a:cubicBezTo>
                    <a:pt x="49000" y="30708"/>
                    <a:pt x="22306" y="-1227"/>
                    <a:pt x="-20" y="-67"/>
                  </a:cubicBezTo>
                  <a:close/>
                </a:path>
              </a:pathLst>
            </a:custGeom>
            <a:grpFill/>
            <a:ln w="25598" cap="flat">
              <a:noFill/>
              <a:prstDash val="solid"/>
              <a:round/>
            </a:ln>
          </p:spPr>
          <p:txBody>
            <a:bodyPr rtlCol="0" anchor="ctr"/>
            <a:lstStyle/>
            <a:p>
              <a:endParaRPr lang="x-none"/>
            </a:p>
          </p:txBody>
        </p:sp>
        <p:sp>
          <p:nvSpPr>
            <p:cNvPr id="102" name="Freeform 101">
              <a:extLst>
                <a:ext uri="{FF2B5EF4-FFF2-40B4-BE49-F238E27FC236}">
                  <a16:creationId xmlns:a16="http://schemas.microsoft.com/office/drawing/2014/main" xmlns="" id="{152A7EFE-870B-9649-BF39-06D4BA59F5DC}"/>
                </a:ext>
              </a:extLst>
            </p:cNvPr>
            <p:cNvSpPr/>
            <p:nvPr/>
          </p:nvSpPr>
          <p:spPr>
            <a:xfrm rot="-1917689">
              <a:off x="5822172" y="3202226"/>
              <a:ext cx="50699" cy="28947"/>
            </a:xfrm>
            <a:custGeom>
              <a:avLst/>
              <a:gdLst>
                <a:gd name="connsiteX0" fmla="*/ -19 w 50699"/>
                <a:gd name="connsiteY0" fmla="*/ -102 h 28947"/>
                <a:gd name="connsiteX1" fmla="*/ 50681 w 50699"/>
                <a:gd name="connsiteY1" fmla="*/ 28845 h 28947"/>
                <a:gd name="connsiteX2" fmla="*/ -19 w 50699"/>
                <a:gd name="connsiteY2" fmla="*/ -102 h 28947"/>
              </a:gdLst>
              <a:ahLst/>
              <a:cxnLst>
                <a:cxn ang="0">
                  <a:pos x="connsiteX0" y="connsiteY0"/>
                </a:cxn>
                <a:cxn ang="0">
                  <a:pos x="connsiteX1" y="connsiteY1"/>
                </a:cxn>
                <a:cxn ang="0">
                  <a:pos x="connsiteX2" y="connsiteY2"/>
                </a:cxn>
              </a:cxnLst>
              <a:rect l="l" t="t" r="r" b="b"/>
              <a:pathLst>
                <a:path w="50699" h="28947">
                  <a:moveTo>
                    <a:pt x="-19" y="-102"/>
                  </a:moveTo>
                  <a:cubicBezTo>
                    <a:pt x="16571" y="8267"/>
                    <a:pt x="35512" y="27196"/>
                    <a:pt x="50681" y="28845"/>
                  </a:cubicBezTo>
                  <a:cubicBezTo>
                    <a:pt x="46133" y="12363"/>
                    <a:pt x="14426" y="1391"/>
                    <a:pt x="-19" y="-102"/>
                  </a:cubicBezTo>
                  <a:close/>
                </a:path>
              </a:pathLst>
            </a:custGeom>
            <a:grpFill/>
            <a:ln w="25598" cap="flat">
              <a:noFill/>
              <a:prstDash val="solid"/>
              <a:round/>
            </a:ln>
          </p:spPr>
          <p:txBody>
            <a:bodyPr rtlCol="0" anchor="ctr"/>
            <a:lstStyle/>
            <a:p>
              <a:endParaRPr lang="x-none"/>
            </a:p>
          </p:txBody>
        </p:sp>
        <p:sp>
          <p:nvSpPr>
            <p:cNvPr id="103" name="Freeform 102">
              <a:extLst>
                <a:ext uri="{FF2B5EF4-FFF2-40B4-BE49-F238E27FC236}">
                  <a16:creationId xmlns:a16="http://schemas.microsoft.com/office/drawing/2014/main" xmlns="" id="{F3715A4B-20CA-334B-9F2C-0DC091984CBA}"/>
                </a:ext>
              </a:extLst>
            </p:cNvPr>
            <p:cNvSpPr/>
            <p:nvPr/>
          </p:nvSpPr>
          <p:spPr>
            <a:xfrm rot="-1917689">
              <a:off x="5919505" y="3210199"/>
              <a:ext cx="48993" cy="55583"/>
            </a:xfrm>
            <a:custGeom>
              <a:avLst/>
              <a:gdLst>
                <a:gd name="connsiteX0" fmla="*/ 48976 w 48993"/>
                <a:gd name="connsiteY0" fmla="*/ 21202 h 55583"/>
                <a:gd name="connsiteX1" fmla="*/ -18 w 48993"/>
                <a:gd name="connsiteY1" fmla="*/ 213 h 55583"/>
                <a:gd name="connsiteX2" fmla="*/ 26908 w 48993"/>
                <a:gd name="connsiteY2" fmla="*/ 55480 h 55583"/>
                <a:gd name="connsiteX3" fmla="*/ 48976 w 48993"/>
                <a:gd name="connsiteY3" fmla="*/ 21202 h 55583"/>
              </a:gdLst>
              <a:ahLst/>
              <a:cxnLst>
                <a:cxn ang="0">
                  <a:pos x="connsiteX0" y="connsiteY0"/>
                </a:cxn>
                <a:cxn ang="0">
                  <a:pos x="connsiteX1" y="connsiteY1"/>
                </a:cxn>
                <a:cxn ang="0">
                  <a:pos x="connsiteX2" y="connsiteY2"/>
                </a:cxn>
                <a:cxn ang="0">
                  <a:pos x="connsiteX3" y="connsiteY3"/>
                </a:cxn>
              </a:cxnLst>
              <a:rect l="l" t="t" r="r" b="b"/>
              <a:pathLst>
                <a:path w="48993" h="55583">
                  <a:moveTo>
                    <a:pt x="48976" y="21202"/>
                  </a:moveTo>
                  <a:cubicBezTo>
                    <a:pt x="33058" y="16206"/>
                    <a:pt x="14091" y="-2775"/>
                    <a:pt x="-18" y="213"/>
                  </a:cubicBezTo>
                  <a:cubicBezTo>
                    <a:pt x="11869" y="18034"/>
                    <a:pt x="16727" y="37272"/>
                    <a:pt x="26908" y="55480"/>
                  </a:cubicBezTo>
                  <a:cubicBezTo>
                    <a:pt x="34221" y="44071"/>
                    <a:pt x="41611" y="32585"/>
                    <a:pt x="48976" y="21202"/>
                  </a:cubicBezTo>
                  <a:close/>
                </a:path>
              </a:pathLst>
            </a:custGeom>
            <a:grpFill/>
            <a:ln w="25598" cap="flat">
              <a:noFill/>
              <a:prstDash val="solid"/>
              <a:round/>
            </a:ln>
          </p:spPr>
          <p:txBody>
            <a:bodyPr rtlCol="0" anchor="ctr"/>
            <a:lstStyle/>
            <a:p>
              <a:endParaRPr lang="x-none"/>
            </a:p>
          </p:txBody>
        </p:sp>
        <p:sp>
          <p:nvSpPr>
            <p:cNvPr id="104" name="Freeform 103">
              <a:extLst>
                <a:ext uri="{FF2B5EF4-FFF2-40B4-BE49-F238E27FC236}">
                  <a16:creationId xmlns:a16="http://schemas.microsoft.com/office/drawing/2014/main" xmlns="" id="{174787AD-4225-FD41-AEE0-E58F285EDABF}"/>
                </a:ext>
              </a:extLst>
            </p:cNvPr>
            <p:cNvSpPr/>
            <p:nvPr/>
          </p:nvSpPr>
          <p:spPr>
            <a:xfrm rot="-1917689">
              <a:off x="5824356" y="3176492"/>
              <a:ext cx="122384" cy="189725"/>
            </a:xfrm>
            <a:custGeom>
              <a:avLst/>
              <a:gdLst>
                <a:gd name="connsiteX0" fmla="*/ 122363 w 122384"/>
                <a:gd name="connsiteY0" fmla="*/ 143782 h 189725"/>
                <a:gd name="connsiteX1" fmla="*/ 90864 w 122384"/>
                <a:gd name="connsiteY1" fmla="*/ 57971 h 189725"/>
                <a:gd name="connsiteX2" fmla="*/ -17 w 122384"/>
                <a:gd name="connsiteY2" fmla="*/ -103 h 189725"/>
                <a:gd name="connsiteX3" fmla="*/ 85954 w 122384"/>
                <a:gd name="connsiteY3" fmla="*/ 189623 h 189725"/>
                <a:gd name="connsiteX4" fmla="*/ 122363 w 122384"/>
                <a:gd name="connsiteY4" fmla="*/ 143782 h 189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84" h="189725">
                  <a:moveTo>
                    <a:pt x="122363" y="143782"/>
                  </a:moveTo>
                  <a:cubicBezTo>
                    <a:pt x="122699" y="112852"/>
                    <a:pt x="99675" y="86944"/>
                    <a:pt x="90864" y="57971"/>
                  </a:cubicBezTo>
                  <a:cubicBezTo>
                    <a:pt x="56806" y="40819"/>
                    <a:pt x="29544" y="11048"/>
                    <a:pt x="-17" y="-103"/>
                  </a:cubicBezTo>
                  <a:cubicBezTo>
                    <a:pt x="32464" y="62246"/>
                    <a:pt x="54584" y="126913"/>
                    <a:pt x="85954" y="189623"/>
                  </a:cubicBezTo>
                  <a:cubicBezTo>
                    <a:pt x="97660" y="177081"/>
                    <a:pt x="112880" y="135309"/>
                    <a:pt x="122363" y="143782"/>
                  </a:cubicBezTo>
                  <a:close/>
                </a:path>
              </a:pathLst>
            </a:custGeom>
            <a:grpFill/>
            <a:ln w="25598" cap="flat">
              <a:noFill/>
              <a:prstDash val="solid"/>
              <a:round/>
            </a:ln>
          </p:spPr>
          <p:txBody>
            <a:bodyPr rtlCol="0" anchor="ctr"/>
            <a:lstStyle/>
            <a:p>
              <a:endParaRPr lang="x-none"/>
            </a:p>
          </p:txBody>
        </p:sp>
        <p:sp>
          <p:nvSpPr>
            <p:cNvPr id="105" name="Freeform 104">
              <a:extLst>
                <a:ext uri="{FF2B5EF4-FFF2-40B4-BE49-F238E27FC236}">
                  <a16:creationId xmlns:a16="http://schemas.microsoft.com/office/drawing/2014/main" xmlns="" id="{4C0652E3-26C2-2E49-800A-E9B017E7CF0A}"/>
                </a:ext>
              </a:extLst>
            </p:cNvPr>
            <p:cNvSpPr/>
            <p:nvPr/>
          </p:nvSpPr>
          <p:spPr>
            <a:xfrm rot="-1917689">
              <a:off x="5712989" y="3218388"/>
              <a:ext cx="17713" cy="26496"/>
            </a:xfrm>
            <a:custGeom>
              <a:avLst/>
              <a:gdLst>
                <a:gd name="connsiteX0" fmla="*/ -19 w 17713"/>
                <a:gd name="connsiteY0" fmla="*/ -52 h 26496"/>
                <a:gd name="connsiteX1" fmla="*/ 14219 w 17713"/>
                <a:gd name="connsiteY1" fmla="*/ 26397 h 26496"/>
                <a:gd name="connsiteX2" fmla="*/ -19 w 17713"/>
                <a:gd name="connsiteY2" fmla="*/ -52 h 26496"/>
              </a:gdLst>
              <a:ahLst/>
              <a:cxnLst>
                <a:cxn ang="0">
                  <a:pos x="connsiteX0" y="connsiteY0"/>
                </a:cxn>
                <a:cxn ang="0">
                  <a:pos x="connsiteX1" y="connsiteY1"/>
                </a:cxn>
                <a:cxn ang="0">
                  <a:pos x="connsiteX2" y="connsiteY2"/>
                </a:cxn>
              </a:cxnLst>
              <a:rect l="l" t="t" r="r" b="b"/>
              <a:pathLst>
                <a:path w="17713" h="26496">
                  <a:moveTo>
                    <a:pt x="-19" y="-52"/>
                  </a:moveTo>
                  <a:cubicBezTo>
                    <a:pt x="7242" y="8214"/>
                    <a:pt x="9542" y="17589"/>
                    <a:pt x="14219" y="26397"/>
                  </a:cubicBezTo>
                  <a:cubicBezTo>
                    <a:pt x="23703" y="15761"/>
                    <a:pt x="12049" y="-1108"/>
                    <a:pt x="-19" y="-52"/>
                  </a:cubicBezTo>
                  <a:close/>
                </a:path>
              </a:pathLst>
            </a:custGeom>
            <a:grpFill/>
            <a:ln w="25598" cap="flat">
              <a:noFill/>
              <a:prstDash val="solid"/>
              <a:round/>
            </a:ln>
          </p:spPr>
          <p:txBody>
            <a:bodyPr rtlCol="0" anchor="ctr"/>
            <a:lstStyle/>
            <a:p>
              <a:endParaRPr lang="x-none"/>
            </a:p>
          </p:txBody>
        </p:sp>
        <p:sp>
          <p:nvSpPr>
            <p:cNvPr id="106" name="Freeform 105">
              <a:extLst>
                <a:ext uri="{FF2B5EF4-FFF2-40B4-BE49-F238E27FC236}">
                  <a16:creationId xmlns:a16="http://schemas.microsoft.com/office/drawing/2014/main" xmlns="" id="{C9BB23DC-90E7-0843-BBA4-95A3AEFF1A68}"/>
                </a:ext>
              </a:extLst>
            </p:cNvPr>
            <p:cNvSpPr/>
            <p:nvPr/>
          </p:nvSpPr>
          <p:spPr>
            <a:xfrm rot="-1917689">
              <a:off x="5683451" y="1771367"/>
              <a:ext cx="172365" cy="298678"/>
            </a:xfrm>
            <a:custGeom>
              <a:avLst/>
              <a:gdLst>
                <a:gd name="connsiteX0" fmla="*/ 139932 w 172365"/>
                <a:gd name="connsiteY0" fmla="*/ 120665 h 298678"/>
                <a:gd name="connsiteX1" fmla="*/ 109311 w 172365"/>
                <a:gd name="connsiteY1" fmla="*/ 38924 h 298678"/>
                <a:gd name="connsiteX2" fmla="*/ 139932 w 172365"/>
                <a:gd name="connsiteY2" fmla="*/ 120665 h 298678"/>
                <a:gd name="connsiteX3" fmla="*/ 164119 w 172365"/>
                <a:gd name="connsiteY3" fmla="*/ 66995 h 298678"/>
                <a:gd name="connsiteX4" fmla="*/ -46 w 172365"/>
                <a:gd name="connsiteY4" fmla="*/ 31198 h 298678"/>
                <a:gd name="connsiteX5" fmla="*/ 115565 w 172365"/>
                <a:gd name="connsiteY5" fmla="*/ 298570 h 298678"/>
                <a:gd name="connsiteX6" fmla="*/ 132232 w 172365"/>
                <a:gd name="connsiteY6" fmla="*/ 278122 h 298678"/>
                <a:gd name="connsiteX7" fmla="*/ 109182 w 172365"/>
                <a:gd name="connsiteY7" fmla="*/ 211549 h 298678"/>
                <a:gd name="connsiteX8" fmla="*/ 136961 w 172365"/>
                <a:gd name="connsiteY8" fmla="*/ 270731 h 298678"/>
                <a:gd name="connsiteX9" fmla="*/ 164119 w 172365"/>
                <a:gd name="connsiteY9" fmla="*/ 66995 h 2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365" h="298678">
                  <a:moveTo>
                    <a:pt x="139932" y="120665"/>
                  </a:moveTo>
                  <a:cubicBezTo>
                    <a:pt x="135695" y="108767"/>
                    <a:pt x="135953" y="59913"/>
                    <a:pt x="109311" y="38924"/>
                  </a:cubicBezTo>
                  <a:cubicBezTo>
                    <a:pt x="140785" y="53114"/>
                    <a:pt x="138821" y="92826"/>
                    <a:pt x="139932" y="120665"/>
                  </a:cubicBezTo>
                  <a:close/>
                  <a:moveTo>
                    <a:pt x="164119" y="66995"/>
                  </a:moveTo>
                  <a:cubicBezTo>
                    <a:pt x="142465" y="-8179"/>
                    <a:pt x="55382" y="-20309"/>
                    <a:pt x="-46" y="31198"/>
                  </a:cubicBezTo>
                  <a:cubicBezTo>
                    <a:pt x="43366" y="119275"/>
                    <a:pt x="70344" y="210931"/>
                    <a:pt x="115565" y="298570"/>
                  </a:cubicBezTo>
                  <a:cubicBezTo>
                    <a:pt x="120578" y="289196"/>
                    <a:pt x="126263" y="282887"/>
                    <a:pt x="132232" y="278122"/>
                  </a:cubicBezTo>
                  <a:cubicBezTo>
                    <a:pt x="126392" y="255536"/>
                    <a:pt x="113601" y="234419"/>
                    <a:pt x="109182" y="211549"/>
                  </a:cubicBezTo>
                  <a:cubicBezTo>
                    <a:pt x="120113" y="230916"/>
                    <a:pt x="122438" y="252214"/>
                    <a:pt x="136961" y="270731"/>
                  </a:cubicBezTo>
                  <a:cubicBezTo>
                    <a:pt x="173809" y="212502"/>
                    <a:pt x="179985" y="122391"/>
                    <a:pt x="164119" y="66995"/>
                  </a:cubicBezTo>
                  <a:close/>
                </a:path>
              </a:pathLst>
            </a:custGeom>
            <a:grpFill/>
            <a:ln w="25598" cap="flat">
              <a:noFill/>
              <a:prstDash val="solid"/>
              <a:round/>
            </a:ln>
          </p:spPr>
          <p:txBody>
            <a:bodyPr rtlCol="0" anchor="ctr"/>
            <a:lstStyle/>
            <a:p>
              <a:endParaRPr lang="x-none"/>
            </a:p>
          </p:txBody>
        </p:sp>
        <p:sp>
          <p:nvSpPr>
            <p:cNvPr id="107" name="Freeform 106">
              <a:extLst>
                <a:ext uri="{FF2B5EF4-FFF2-40B4-BE49-F238E27FC236}">
                  <a16:creationId xmlns:a16="http://schemas.microsoft.com/office/drawing/2014/main" xmlns="" id="{3A0D67AC-2721-4647-816A-9ACFCE70EE44}"/>
                </a:ext>
              </a:extLst>
            </p:cNvPr>
            <p:cNvSpPr/>
            <p:nvPr/>
          </p:nvSpPr>
          <p:spPr>
            <a:xfrm rot="-1917689">
              <a:off x="5535033" y="2320352"/>
              <a:ext cx="123646" cy="252255"/>
            </a:xfrm>
            <a:custGeom>
              <a:avLst/>
              <a:gdLst>
                <a:gd name="connsiteX0" fmla="*/ -36 w 123646"/>
                <a:gd name="connsiteY0" fmla="*/ 18364 h 252255"/>
                <a:gd name="connsiteX1" fmla="*/ 95600 w 123646"/>
                <a:gd name="connsiteY1" fmla="*/ 252154 h 252255"/>
                <a:gd name="connsiteX2" fmla="*/ 108882 w 123646"/>
                <a:gd name="connsiteY2" fmla="*/ 177726 h 252255"/>
                <a:gd name="connsiteX3" fmla="*/ 118882 w 123646"/>
                <a:gd name="connsiteY3" fmla="*/ 194466 h 252255"/>
                <a:gd name="connsiteX4" fmla="*/ 123611 w 123646"/>
                <a:gd name="connsiteY4" fmla="*/ 187152 h 252255"/>
                <a:gd name="connsiteX5" fmla="*/ 36037 w 123646"/>
                <a:gd name="connsiteY5" fmla="*/ -102 h 252255"/>
                <a:gd name="connsiteX6" fmla="*/ -36 w 123646"/>
                <a:gd name="connsiteY6" fmla="*/ 18364 h 25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46" h="252255">
                  <a:moveTo>
                    <a:pt x="-36" y="18364"/>
                  </a:moveTo>
                  <a:cubicBezTo>
                    <a:pt x="39190" y="94697"/>
                    <a:pt x="59837" y="175099"/>
                    <a:pt x="95600" y="252154"/>
                  </a:cubicBezTo>
                  <a:cubicBezTo>
                    <a:pt x="109631" y="225293"/>
                    <a:pt x="121285" y="198895"/>
                    <a:pt x="108882" y="177726"/>
                  </a:cubicBezTo>
                  <a:cubicBezTo>
                    <a:pt x="114618" y="182799"/>
                    <a:pt x="111595" y="189830"/>
                    <a:pt x="118882" y="194466"/>
                  </a:cubicBezTo>
                  <a:cubicBezTo>
                    <a:pt x="120458" y="192045"/>
                    <a:pt x="122035" y="189599"/>
                    <a:pt x="123611" y="187152"/>
                  </a:cubicBezTo>
                  <a:cubicBezTo>
                    <a:pt x="96892" y="124210"/>
                    <a:pt x="72059" y="60857"/>
                    <a:pt x="36037" y="-102"/>
                  </a:cubicBezTo>
                  <a:cubicBezTo>
                    <a:pt x="24590" y="8526"/>
                    <a:pt x="10791" y="6491"/>
                    <a:pt x="-36" y="18364"/>
                  </a:cubicBezTo>
                  <a:close/>
                </a:path>
              </a:pathLst>
            </a:custGeom>
            <a:grpFill/>
            <a:ln w="25598" cap="flat">
              <a:noFill/>
              <a:prstDash val="solid"/>
              <a:round/>
            </a:ln>
          </p:spPr>
          <p:txBody>
            <a:bodyPr rtlCol="0" anchor="ctr"/>
            <a:lstStyle/>
            <a:p>
              <a:endParaRPr lang="x-none"/>
            </a:p>
          </p:txBody>
        </p:sp>
        <p:sp>
          <p:nvSpPr>
            <p:cNvPr id="108" name="Freeform 107">
              <a:extLst>
                <a:ext uri="{FF2B5EF4-FFF2-40B4-BE49-F238E27FC236}">
                  <a16:creationId xmlns:a16="http://schemas.microsoft.com/office/drawing/2014/main" xmlns="" id="{A78BB6C4-45C3-F044-B11D-ACA89CD7A468}"/>
                </a:ext>
              </a:extLst>
            </p:cNvPr>
            <p:cNvSpPr/>
            <p:nvPr/>
          </p:nvSpPr>
          <p:spPr>
            <a:xfrm rot="-1917689">
              <a:off x="5853419" y="2498660"/>
              <a:ext cx="12474" cy="47575"/>
            </a:xfrm>
            <a:custGeom>
              <a:avLst/>
              <a:gdLst>
                <a:gd name="connsiteX0" fmla="*/ 10407 w 12474"/>
                <a:gd name="connsiteY0" fmla="*/ 37622 h 47575"/>
                <a:gd name="connsiteX1" fmla="*/ -33 w 12474"/>
                <a:gd name="connsiteY1" fmla="*/ -107 h 47575"/>
                <a:gd name="connsiteX2" fmla="*/ 10407 w 12474"/>
                <a:gd name="connsiteY2" fmla="*/ 37622 h 47575"/>
              </a:gdLst>
              <a:ahLst/>
              <a:cxnLst>
                <a:cxn ang="0">
                  <a:pos x="connsiteX0" y="connsiteY0"/>
                </a:cxn>
                <a:cxn ang="0">
                  <a:pos x="connsiteX1" y="connsiteY1"/>
                </a:cxn>
                <a:cxn ang="0">
                  <a:pos x="connsiteX2" y="connsiteY2"/>
                </a:cxn>
              </a:cxnLst>
              <a:rect l="l" t="t" r="r" b="b"/>
              <a:pathLst>
                <a:path w="12474" h="47575">
                  <a:moveTo>
                    <a:pt x="10407" y="37622"/>
                  </a:moveTo>
                  <a:cubicBezTo>
                    <a:pt x="8598" y="30334"/>
                    <a:pt x="7332" y="15345"/>
                    <a:pt x="-33" y="-107"/>
                  </a:cubicBezTo>
                  <a:cubicBezTo>
                    <a:pt x="794" y="15525"/>
                    <a:pt x="18288" y="69376"/>
                    <a:pt x="10407" y="37622"/>
                  </a:cubicBezTo>
                  <a:close/>
                </a:path>
              </a:pathLst>
            </a:custGeom>
            <a:grpFill/>
            <a:ln w="25598" cap="flat">
              <a:noFill/>
              <a:prstDash val="solid"/>
              <a:round/>
            </a:ln>
          </p:spPr>
          <p:txBody>
            <a:bodyPr rtlCol="0" anchor="ctr"/>
            <a:lstStyle/>
            <a:p>
              <a:endParaRPr lang="x-none"/>
            </a:p>
          </p:txBody>
        </p:sp>
        <p:sp>
          <p:nvSpPr>
            <p:cNvPr id="109" name="Freeform 108">
              <a:extLst>
                <a:ext uri="{FF2B5EF4-FFF2-40B4-BE49-F238E27FC236}">
                  <a16:creationId xmlns:a16="http://schemas.microsoft.com/office/drawing/2014/main" xmlns="" id="{8DE71078-5687-8D4A-B00B-DBCDB9D6DC99}"/>
                </a:ext>
              </a:extLst>
            </p:cNvPr>
            <p:cNvSpPr/>
            <p:nvPr/>
          </p:nvSpPr>
          <p:spPr>
            <a:xfrm rot="-1917689">
              <a:off x="5773209" y="2467034"/>
              <a:ext cx="144009" cy="324571"/>
            </a:xfrm>
            <a:custGeom>
              <a:avLst/>
              <a:gdLst>
                <a:gd name="connsiteX0" fmla="*/ 102375 w 144009"/>
                <a:gd name="connsiteY0" fmla="*/ 234998 h 324571"/>
                <a:gd name="connsiteX1" fmla="*/ 89765 w 144009"/>
                <a:gd name="connsiteY1" fmla="*/ 206154 h 324571"/>
                <a:gd name="connsiteX2" fmla="*/ 99352 w 144009"/>
                <a:gd name="connsiteY2" fmla="*/ 201982 h 324571"/>
                <a:gd name="connsiteX3" fmla="*/ 102375 w 144009"/>
                <a:gd name="connsiteY3" fmla="*/ 234998 h 324571"/>
                <a:gd name="connsiteX4" fmla="*/ 143979 w 144009"/>
                <a:gd name="connsiteY4" fmla="*/ 251223 h 324571"/>
                <a:gd name="connsiteX5" fmla="*/ 114288 w 144009"/>
                <a:gd name="connsiteY5" fmla="*/ 173524 h 324571"/>
                <a:gd name="connsiteX6" fmla="*/ 79791 w 144009"/>
                <a:gd name="connsiteY6" fmla="*/ 103114 h 324571"/>
                <a:gd name="connsiteX7" fmla="*/ 113771 w 144009"/>
                <a:gd name="connsiteY7" fmla="*/ 190470 h 324571"/>
                <a:gd name="connsiteX8" fmla="*/ 31831 w 144009"/>
                <a:gd name="connsiteY8" fmla="*/ -106 h 324571"/>
                <a:gd name="connsiteX9" fmla="*/ -31 w 144009"/>
                <a:gd name="connsiteY9" fmla="*/ 27888 h 324571"/>
                <a:gd name="connsiteX10" fmla="*/ 107259 w 144009"/>
                <a:gd name="connsiteY10" fmla="*/ 324465 h 324571"/>
                <a:gd name="connsiteX11" fmla="*/ 143979 w 144009"/>
                <a:gd name="connsiteY11" fmla="*/ 251223 h 324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9" h="324571">
                  <a:moveTo>
                    <a:pt x="102375" y="234998"/>
                  </a:moveTo>
                  <a:cubicBezTo>
                    <a:pt x="98396" y="225340"/>
                    <a:pt x="96070" y="215348"/>
                    <a:pt x="89765" y="206154"/>
                  </a:cubicBezTo>
                  <a:cubicBezTo>
                    <a:pt x="92711" y="203553"/>
                    <a:pt x="96484" y="205098"/>
                    <a:pt x="99352" y="201982"/>
                  </a:cubicBezTo>
                  <a:cubicBezTo>
                    <a:pt x="103771" y="212258"/>
                    <a:pt x="105967" y="222997"/>
                    <a:pt x="102375" y="234998"/>
                  </a:cubicBezTo>
                  <a:close/>
                  <a:moveTo>
                    <a:pt x="143979" y="251223"/>
                  </a:moveTo>
                  <a:cubicBezTo>
                    <a:pt x="136381" y="227349"/>
                    <a:pt x="124081" y="199793"/>
                    <a:pt x="114288" y="173524"/>
                  </a:cubicBezTo>
                  <a:cubicBezTo>
                    <a:pt x="105114" y="149007"/>
                    <a:pt x="100721" y="110351"/>
                    <a:pt x="79791" y="103114"/>
                  </a:cubicBezTo>
                  <a:cubicBezTo>
                    <a:pt x="92866" y="131803"/>
                    <a:pt x="105450" y="160673"/>
                    <a:pt x="113771" y="190470"/>
                  </a:cubicBezTo>
                  <a:cubicBezTo>
                    <a:pt x="85760" y="127091"/>
                    <a:pt x="63873" y="62398"/>
                    <a:pt x="31831" y="-106"/>
                  </a:cubicBezTo>
                  <a:cubicBezTo>
                    <a:pt x="21546" y="10891"/>
                    <a:pt x="11546" y="23175"/>
                    <a:pt x="-31" y="27888"/>
                  </a:cubicBezTo>
                  <a:cubicBezTo>
                    <a:pt x="38834" y="126035"/>
                    <a:pt x="71108" y="225701"/>
                    <a:pt x="107259" y="324465"/>
                  </a:cubicBezTo>
                  <a:cubicBezTo>
                    <a:pt x="119585" y="300051"/>
                    <a:pt x="132040" y="275585"/>
                    <a:pt x="143979" y="251223"/>
                  </a:cubicBezTo>
                  <a:close/>
                </a:path>
              </a:pathLst>
            </a:custGeom>
            <a:grpFill/>
            <a:ln w="25598" cap="flat">
              <a:noFill/>
              <a:prstDash val="solid"/>
              <a:round/>
            </a:ln>
          </p:spPr>
          <p:txBody>
            <a:bodyPr rtlCol="0" anchor="ctr"/>
            <a:lstStyle/>
            <a:p>
              <a:endParaRPr lang="x-none"/>
            </a:p>
          </p:txBody>
        </p:sp>
        <p:sp>
          <p:nvSpPr>
            <p:cNvPr id="110" name="Freeform 109">
              <a:extLst>
                <a:ext uri="{FF2B5EF4-FFF2-40B4-BE49-F238E27FC236}">
                  <a16:creationId xmlns:a16="http://schemas.microsoft.com/office/drawing/2014/main" xmlns="" id="{1E74786B-5100-294F-BA42-1A3A90519EB7}"/>
                </a:ext>
              </a:extLst>
            </p:cNvPr>
            <p:cNvSpPr/>
            <p:nvPr/>
          </p:nvSpPr>
          <p:spPr>
            <a:xfrm rot="-1917689">
              <a:off x="5991541" y="2671545"/>
              <a:ext cx="16873" cy="38372"/>
            </a:xfrm>
            <a:custGeom>
              <a:avLst/>
              <a:gdLst>
                <a:gd name="connsiteX0" fmla="*/ 16845 w 16873"/>
                <a:gd name="connsiteY0" fmla="*/ 38264 h 38372"/>
                <a:gd name="connsiteX1" fmla="*/ -28 w 16873"/>
                <a:gd name="connsiteY1" fmla="*/ -109 h 38372"/>
                <a:gd name="connsiteX2" fmla="*/ 16845 w 16873"/>
                <a:gd name="connsiteY2" fmla="*/ 38264 h 38372"/>
              </a:gdLst>
              <a:ahLst/>
              <a:cxnLst>
                <a:cxn ang="0">
                  <a:pos x="connsiteX0" y="connsiteY0"/>
                </a:cxn>
                <a:cxn ang="0">
                  <a:pos x="connsiteX1" y="connsiteY1"/>
                </a:cxn>
                <a:cxn ang="0">
                  <a:pos x="connsiteX2" y="connsiteY2"/>
                </a:cxn>
              </a:cxnLst>
              <a:rect l="l" t="t" r="r" b="b"/>
              <a:pathLst>
                <a:path w="16873" h="38372">
                  <a:moveTo>
                    <a:pt x="16845" y="38264"/>
                  </a:moveTo>
                  <a:cubicBezTo>
                    <a:pt x="9610" y="27216"/>
                    <a:pt x="11445" y="3085"/>
                    <a:pt x="-28" y="-109"/>
                  </a:cubicBezTo>
                  <a:cubicBezTo>
                    <a:pt x="6096" y="11223"/>
                    <a:pt x="9248" y="34247"/>
                    <a:pt x="16845" y="38264"/>
                  </a:cubicBezTo>
                  <a:close/>
                </a:path>
              </a:pathLst>
            </a:custGeom>
            <a:grpFill/>
            <a:ln w="25598" cap="flat">
              <a:noFill/>
              <a:prstDash val="solid"/>
              <a:round/>
            </a:ln>
          </p:spPr>
          <p:txBody>
            <a:bodyPr rtlCol="0" anchor="ctr"/>
            <a:lstStyle/>
            <a:p>
              <a:endParaRPr lang="x-none"/>
            </a:p>
          </p:txBody>
        </p:sp>
        <p:sp>
          <p:nvSpPr>
            <p:cNvPr id="111" name="Freeform 110">
              <a:extLst>
                <a:ext uri="{FF2B5EF4-FFF2-40B4-BE49-F238E27FC236}">
                  <a16:creationId xmlns:a16="http://schemas.microsoft.com/office/drawing/2014/main" xmlns="" id="{C0F1686E-C251-A140-9B11-733CE61738E4}"/>
                </a:ext>
              </a:extLst>
            </p:cNvPr>
            <p:cNvSpPr/>
            <p:nvPr/>
          </p:nvSpPr>
          <p:spPr>
            <a:xfrm rot="-1917689">
              <a:off x="5200568" y="2999564"/>
              <a:ext cx="1228017" cy="1141935"/>
            </a:xfrm>
            <a:custGeom>
              <a:avLst/>
              <a:gdLst>
                <a:gd name="connsiteX0" fmla="*/ 629954 w 1228017"/>
                <a:gd name="connsiteY0" fmla="*/ 970395 h 1141935"/>
                <a:gd name="connsiteX1" fmla="*/ 870090 w 1228017"/>
                <a:gd name="connsiteY1" fmla="*/ 591870 h 1141935"/>
                <a:gd name="connsiteX2" fmla="*/ 906783 w 1228017"/>
                <a:gd name="connsiteY2" fmla="*/ 604953 h 1141935"/>
                <a:gd name="connsiteX3" fmla="*/ 629954 w 1228017"/>
                <a:gd name="connsiteY3" fmla="*/ 970395 h 1141935"/>
                <a:gd name="connsiteX4" fmla="*/ 649877 w 1228017"/>
                <a:gd name="connsiteY4" fmla="*/ 858728 h 1141935"/>
                <a:gd name="connsiteX5" fmla="*/ 633391 w 1228017"/>
                <a:gd name="connsiteY5" fmla="*/ 889761 h 1141935"/>
                <a:gd name="connsiteX6" fmla="*/ 649877 w 1228017"/>
                <a:gd name="connsiteY6" fmla="*/ 858728 h 1141935"/>
                <a:gd name="connsiteX7" fmla="*/ 725435 w 1228017"/>
                <a:gd name="connsiteY7" fmla="*/ 741292 h 1141935"/>
                <a:gd name="connsiteX8" fmla="*/ 704297 w 1228017"/>
                <a:gd name="connsiteY8" fmla="*/ 779510 h 1141935"/>
                <a:gd name="connsiteX9" fmla="*/ 725435 w 1228017"/>
                <a:gd name="connsiteY9" fmla="*/ 741292 h 1141935"/>
                <a:gd name="connsiteX10" fmla="*/ 774092 w 1228017"/>
                <a:gd name="connsiteY10" fmla="*/ 654889 h 1141935"/>
                <a:gd name="connsiteX11" fmla="*/ 834817 w 1228017"/>
                <a:gd name="connsiteY11" fmla="*/ 565911 h 1141935"/>
                <a:gd name="connsiteX12" fmla="*/ 749105 w 1228017"/>
                <a:gd name="connsiteY12" fmla="*/ 704516 h 1141935"/>
                <a:gd name="connsiteX13" fmla="*/ 774092 w 1228017"/>
                <a:gd name="connsiteY13" fmla="*/ 654889 h 1141935"/>
                <a:gd name="connsiteX14" fmla="*/ 897636 w 1228017"/>
                <a:gd name="connsiteY14" fmla="*/ 505853 h 1141935"/>
                <a:gd name="connsiteX15" fmla="*/ 945777 w 1228017"/>
                <a:gd name="connsiteY15" fmla="*/ 522799 h 1141935"/>
                <a:gd name="connsiteX16" fmla="*/ 919187 w 1228017"/>
                <a:gd name="connsiteY16" fmla="*/ 574898 h 1141935"/>
                <a:gd name="connsiteX17" fmla="*/ 873216 w 1228017"/>
                <a:gd name="connsiteY17" fmla="*/ 538560 h 1141935"/>
                <a:gd name="connsiteX18" fmla="*/ 897636 w 1228017"/>
                <a:gd name="connsiteY18" fmla="*/ 505853 h 1141935"/>
                <a:gd name="connsiteX19" fmla="*/ 904638 w 1228017"/>
                <a:gd name="connsiteY19" fmla="*/ 759088 h 1141935"/>
                <a:gd name="connsiteX20" fmla="*/ 922675 w 1228017"/>
                <a:gd name="connsiteY20" fmla="*/ 725660 h 1141935"/>
                <a:gd name="connsiteX21" fmla="*/ 904638 w 1228017"/>
                <a:gd name="connsiteY21" fmla="*/ 759088 h 1141935"/>
                <a:gd name="connsiteX22" fmla="*/ 698431 w 1228017"/>
                <a:gd name="connsiteY22" fmla="*/ 1041835 h 1141935"/>
                <a:gd name="connsiteX23" fmla="*/ 736598 w 1228017"/>
                <a:gd name="connsiteY23" fmla="*/ 1004055 h 1141935"/>
                <a:gd name="connsiteX24" fmla="*/ 698431 w 1228017"/>
                <a:gd name="connsiteY24" fmla="*/ 1041835 h 1141935"/>
                <a:gd name="connsiteX25" fmla="*/ 595405 w 1228017"/>
                <a:gd name="connsiteY25" fmla="*/ 937997 h 1141935"/>
                <a:gd name="connsiteX26" fmla="*/ 605535 w 1228017"/>
                <a:gd name="connsiteY26" fmla="*/ 916828 h 1141935"/>
                <a:gd name="connsiteX27" fmla="*/ 595405 w 1228017"/>
                <a:gd name="connsiteY27" fmla="*/ 937997 h 1141935"/>
                <a:gd name="connsiteX28" fmla="*/ 538272 w 1228017"/>
                <a:gd name="connsiteY28" fmla="*/ 638870 h 1141935"/>
                <a:gd name="connsiteX29" fmla="*/ 554706 w 1228017"/>
                <a:gd name="connsiteY29" fmla="*/ 607966 h 1141935"/>
                <a:gd name="connsiteX30" fmla="*/ 538272 w 1228017"/>
                <a:gd name="connsiteY30" fmla="*/ 638870 h 1141935"/>
                <a:gd name="connsiteX31" fmla="*/ 366019 w 1228017"/>
                <a:gd name="connsiteY31" fmla="*/ 1057390 h 1141935"/>
                <a:gd name="connsiteX32" fmla="*/ 388371 w 1228017"/>
                <a:gd name="connsiteY32" fmla="*/ 995659 h 1141935"/>
                <a:gd name="connsiteX33" fmla="*/ 366019 w 1228017"/>
                <a:gd name="connsiteY33" fmla="*/ 1057390 h 1141935"/>
                <a:gd name="connsiteX34" fmla="*/ 545688 w 1228017"/>
                <a:gd name="connsiteY34" fmla="*/ 422541 h 1141935"/>
                <a:gd name="connsiteX35" fmla="*/ 532458 w 1228017"/>
                <a:gd name="connsiteY35" fmla="*/ 448578 h 1141935"/>
                <a:gd name="connsiteX36" fmla="*/ 545688 w 1228017"/>
                <a:gd name="connsiteY36" fmla="*/ 422541 h 1141935"/>
                <a:gd name="connsiteX37" fmla="*/ 667965 w 1228017"/>
                <a:gd name="connsiteY37" fmla="*/ 286459 h 1141935"/>
                <a:gd name="connsiteX38" fmla="*/ 671480 w 1228017"/>
                <a:gd name="connsiteY38" fmla="*/ 302530 h 1141935"/>
                <a:gd name="connsiteX39" fmla="*/ 649050 w 1228017"/>
                <a:gd name="connsiteY39" fmla="*/ 315844 h 1141935"/>
                <a:gd name="connsiteX40" fmla="*/ 667965 w 1228017"/>
                <a:gd name="connsiteY40" fmla="*/ 286459 h 1141935"/>
                <a:gd name="connsiteX41" fmla="*/ 798486 w 1228017"/>
                <a:gd name="connsiteY41" fmla="*/ 977992 h 1141935"/>
                <a:gd name="connsiteX42" fmla="*/ 986449 w 1228017"/>
                <a:gd name="connsiteY42" fmla="*/ 718036 h 1141935"/>
                <a:gd name="connsiteX43" fmla="*/ 943890 w 1228017"/>
                <a:gd name="connsiteY43" fmla="*/ 601064 h 1141935"/>
                <a:gd name="connsiteX44" fmla="*/ 1008827 w 1228017"/>
                <a:gd name="connsiteY44" fmla="*/ 473224 h 1141935"/>
                <a:gd name="connsiteX45" fmla="*/ 1035495 w 1228017"/>
                <a:gd name="connsiteY45" fmla="*/ 469567 h 1141935"/>
                <a:gd name="connsiteX46" fmla="*/ 1228006 w 1228017"/>
                <a:gd name="connsiteY46" fmla="*/ 143476 h 1141935"/>
                <a:gd name="connsiteX47" fmla="*/ 1181700 w 1228017"/>
                <a:gd name="connsiteY47" fmla="*/ -100 h 1141935"/>
                <a:gd name="connsiteX48" fmla="*/ 1067950 w 1228017"/>
                <a:gd name="connsiteY48" fmla="*/ 203585 h 1141935"/>
                <a:gd name="connsiteX49" fmla="*/ 1105419 w 1228017"/>
                <a:gd name="connsiteY49" fmla="*/ 307011 h 1141935"/>
                <a:gd name="connsiteX50" fmla="*/ 1064126 w 1228017"/>
                <a:gd name="connsiteY50" fmla="*/ 214916 h 1141935"/>
                <a:gd name="connsiteX51" fmla="*/ 1027200 w 1228017"/>
                <a:gd name="connsiteY51" fmla="*/ 277703 h 1141935"/>
                <a:gd name="connsiteX52" fmla="*/ 1066219 w 1228017"/>
                <a:gd name="connsiteY52" fmla="*/ 378683 h 1141935"/>
                <a:gd name="connsiteX53" fmla="*/ 1020921 w 1228017"/>
                <a:gd name="connsiteY53" fmla="*/ 287490 h 1141935"/>
                <a:gd name="connsiteX54" fmla="*/ 1018957 w 1228017"/>
                <a:gd name="connsiteY54" fmla="*/ 317364 h 1141935"/>
                <a:gd name="connsiteX55" fmla="*/ 1008336 w 1228017"/>
                <a:gd name="connsiteY55" fmla="*/ 307088 h 1141935"/>
                <a:gd name="connsiteX56" fmla="*/ 1038751 w 1228017"/>
                <a:gd name="connsiteY56" fmla="*/ 426739 h 1141935"/>
                <a:gd name="connsiteX57" fmla="*/ 992548 w 1228017"/>
                <a:gd name="connsiteY57" fmla="*/ 331580 h 1141935"/>
                <a:gd name="connsiteX58" fmla="*/ 928799 w 1228017"/>
                <a:gd name="connsiteY58" fmla="*/ 435933 h 1141935"/>
                <a:gd name="connsiteX59" fmla="*/ 930918 w 1228017"/>
                <a:gd name="connsiteY59" fmla="*/ 464931 h 1141935"/>
                <a:gd name="connsiteX60" fmla="*/ 912029 w 1228017"/>
                <a:gd name="connsiteY60" fmla="*/ 445925 h 1141935"/>
                <a:gd name="connsiteX61" fmla="*/ 847092 w 1228017"/>
                <a:gd name="connsiteY61" fmla="*/ 525349 h 1141935"/>
                <a:gd name="connsiteX62" fmla="*/ 800682 w 1228017"/>
                <a:gd name="connsiteY62" fmla="*/ 554399 h 1141935"/>
                <a:gd name="connsiteX63" fmla="*/ 549978 w 1228017"/>
                <a:gd name="connsiteY63" fmla="*/ 933207 h 1141935"/>
                <a:gd name="connsiteX64" fmla="*/ 542665 w 1228017"/>
                <a:gd name="connsiteY64" fmla="*/ 928468 h 1141935"/>
                <a:gd name="connsiteX65" fmla="*/ 831122 w 1228017"/>
                <a:gd name="connsiteY65" fmla="*/ 490968 h 1141935"/>
                <a:gd name="connsiteX66" fmla="*/ 729543 w 1228017"/>
                <a:gd name="connsiteY66" fmla="*/ 287850 h 1141935"/>
                <a:gd name="connsiteX67" fmla="*/ 378448 w 1228017"/>
                <a:gd name="connsiteY67" fmla="*/ 844203 h 1141935"/>
                <a:gd name="connsiteX68" fmla="*/ 299299 w 1228017"/>
                <a:gd name="connsiteY68" fmla="*/ 810903 h 1141935"/>
                <a:gd name="connsiteX69" fmla="*/ 709698 w 1228017"/>
                <a:gd name="connsiteY69" fmla="*/ 264801 h 1141935"/>
                <a:gd name="connsiteX70" fmla="*/ 610496 w 1228017"/>
                <a:gd name="connsiteY70" fmla="*/ 149554 h 1141935"/>
                <a:gd name="connsiteX71" fmla="*/ 128519 w 1228017"/>
                <a:gd name="connsiteY71" fmla="*/ 763929 h 1141935"/>
                <a:gd name="connsiteX72" fmla="*/ -11 w 1228017"/>
                <a:gd name="connsiteY72" fmla="*/ 775081 h 1141935"/>
                <a:gd name="connsiteX73" fmla="*/ 121491 w 1228017"/>
                <a:gd name="connsiteY73" fmla="*/ 780231 h 1141935"/>
                <a:gd name="connsiteX74" fmla="*/ 112421 w 1228017"/>
                <a:gd name="connsiteY74" fmla="*/ 815823 h 1141935"/>
                <a:gd name="connsiteX75" fmla="*/ 29989 w 1228017"/>
                <a:gd name="connsiteY75" fmla="*/ 960068 h 1141935"/>
                <a:gd name="connsiteX76" fmla="*/ 77174 w 1228017"/>
                <a:gd name="connsiteY76" fmla="*/ 972970 h 1141935"/>
                <a:gd name="connsiteX77" fmla="*/ 209736 w 1228017"/>
                <a:gd name="connsiteY77" fmla="*/ 874618 h 1141935"/>
                <a:gd name="connsiteX78" fmla="*/ 229400 w 1228017"/>
                <a:gd name="connsiteY78" fmla="*/ 887211 h 1141935"/>
                <a:gd name="connsiteX79" fmla="*/ 288265 w 1228017"/>
                <a:gd name="connsiteY79" fmla="*/ 828055 h 1141935"/>
                <a:gd name="connsiteX80" fmla="*/ 372996 w 1228017"/>
                <a:gd name="connsiteY80" fmla="*/ 858032 h 1141935"/>
                <a:gd name="connsiteX81" fmla="*/ 329455 w 1228017"/>
                <a:gd name="connsiteY81" fmla="*/ 958008 h 1141935"/>
                <a:gd name="connsiteX82" fmla="*/ 347517 w 1228017"/>
                <a:gd name="connsiteY82" fmla="*/ 973022 h 1141935"/>
                <a:gd name="connsiteX83" fmla="*/ 317594 w 1228017"/>
                <a:gd name="connsiteY83" fmla="*/ 1067898 h 1141935"/>
                <a:gd name="connsiteX84" fmla="*/ 97071 w 1228017"/>
                <a:gd name="connsiteY84" fmla="*/ 1044385 h 1141935"/>
                <a:gd name="connsiteX85" fmla="*/ 270022 w 1228017"/>
                <a:gd name="connsiteY85" fmla="*/ 1071992 h 1141935"/>
                <a:gd name="connsiteX86" fmla="*/ 319791 w 1228017"/>
                <a:gd name="connsiteY86" fmla="*/ 1096948 h 1141935"/>
                <a:gd name="connsiteX87" fmla="*/ 240719 w 1228017"/>
                <a:gd name="connsiteY87" fmla="*/ 1112091 h 1141935"/>
                <a:gd name="connsiteX88" fmla="*/ 335993 w 1228017"/>
                <a:gd name="connsiteY88" fmla="*/ 1141836 h 1141935"/>
                <a:gd name="connsiteX89" fmla="*/ 454885 w 1228017"/>
                <a:gd name="connsiteY89" fmla="*/ 1134908 h 1141935"/>
                <a:gd name="connsiteX90" fmla="*/ 427132 w 1228017"/>
                <a:gd name="connsiteY90" fmla="*/ 1124092 h 1141935"/>
                <a:gd name="connsiteX91" fmla="*/ 567032 w 1228017"/>
                <a:gd name="connsiteY91" fmla="*/ 1116752 h 1141935"/>
                <a:gd name="connsiteX92" fmla="*/ 408682 w 1228017"/>
                <a:gd name="connsiteY92" fmla="*/ 1088140 h 1141935"/>
                <a:gd name="connsiteX93" fmla="*/ 437520 w 1228017"/>
                <a:gd name="connsiteY93" fmla="*/ 1027078 h 1141935"/>
                <a:gd name="connsiteX94" fmla="*/ 456978 w 1228017"/>
                <a:gd name="connsiteY94" fmla="*/ 1029190 h 1141935"/>
                <a:gd name="connsiteX95" fmla="*/ 537910 w 1228017"/>
                <a:gd name="connsiteY95" fmla="*/ 935885 h 1141935"/>
                <a:gd name="connsiteX96" fmla="*/ 577730 w 1228017"/>
                <a:gd name="connsiteY96" fmla="*/ 992363 h 1141935"/>
                <a:gd name="connsiteX97" fmla="*/ 621659 w 1228017"/>
                <a:gd name="connsiteY97" fmla="*/ 1048042 h 1141935"/>
                <a:gd name="connsiteX98" fmla="*/ 798486 w 1228017"/>
                <a:gd name="connsiteY98" fmla="*/ 977992 h 114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28017" h="1141935">
                  <a:moveTo>
                    <a:pt x="629954" y="970395"/>
                  </a:moveTo>
                  <a:cubicBezTo>
                    <a:pt x="714504" y="843559"/>
                    <a:pt x="790630" y="711057"/>
                    <a:pt x="870090" y="591870"/>
                  </a:cubicBezTo>
                  <a:cubicBezTo>
                    <a:pt x="877919" y="576238"/>
                    <a:pt x="894793" y="601682"/>
                    <a:pt x="906783" y="604953"/>
                  </a:cubicBezTo>
                  <a:cubicBezTo>
                    <a:pt x="810605" y="708945"/>
                    <a:pt x="734530" y="904646"/>
                    <a:pt x="629954" y="970395"/>
                  </a:cubicBezTo>
                  <a:close/>
                  <a:moveTo>
                    <a:pt x="649877" y="858728"/>
                  </a:moveTo>
                  <a:cubicBezTo>
                    <a:pt x="657293" y="857955"/>
                    <a:pt x="637499" y="881030"/>
                    <a:pt x="633391" y="889761"/>
                  </a:cubicBezTo>
                  <a:cubicBezTo>
                    <a:pt x="625923" y="890534"/>
                    <a:pt x="645743" y="867484"/>
                    <a:pt x="649877" y="858728"/>
                  </a:cubicBezTo>
                  <a:close/>
                  <a:moveTo>
                    <a:pt x="725435" y="741292"/>
                  </a:moveTo>
                  <a:cubicBezTo>
                    <a:pt x="731766" y="742734"/>
                    <a:pt x="709672" y="768513"/>
                    <a:pt x="704297" y="779510"/>
                  </a:cubicBezTo>
                  <a:cubicBezTo>
                    <a:pt x="697966" y="777991"/>
                    <a:pt x="720060" y="752314"/>
                    <a:pt x="725435" y="741292"/>
                  </a:cubicBezTo>
                  <a:close/>
                  <a:moveTo>
                    <a:pt x="774092" y="654889"/>
                  </a:moveTo>
                  <a:cubicBezTo>
                    <a:pt x="789364" y="628620"/>
                    <a:pt x="814352" y="591201"/>
                    <a:pt x="834817" y="565911"/>
                  </a:cubicBezTo>
                  <a:cubicBezTo>
                    <a:pt x="817479" y="593492"/>
                    <a:pt x="767038" y="679381"/>
                    <a:pt x="749105" y="704516"/>
                  </a:cubicBezTo>
                  <a:cubicBezTo>
                    <a:pt x="714814" y="752572"/>
                    <a:pt x="767296" y="666478"/>
                    <a:pt x="774092" y="654889"/>
                  </a:cubicBezTo>
                  <a:close/>
                  <a:moveTo>
                    <a:pt x="897636" y="505853"/>
                  </a:moveTo>
                  <a:cubicBezTo>
                    <a:pt x="915130" y="517829"/>
                    <a:pt x="931952" y="527306"/>
                    <a:pt x="945777" y="522799"/>
                  </a:cubicBezTo>
                  <a:cubicBezTo>
                    <a:pt x="951332" y="536964"/>
                    <a:pt x="926525" y="557824"/>
                    <a:pt x="919187" y="574898"/>
                  </a:cubicBezTo>
                  <a:cubicBezTo>
                    <a:pt x="900995" y="563387"/>
                    <a:pt x="887765" y="550793"/>
                    <a:pt x="873216" y="538560"/>
                  </a:cubicBezTo>
                  <a:cubicBezTo>
                    <a:pt x="880659" y="524267"/>
                    <a:pt x="889470" y="516387"/>
                    <a:pt x="897636" y="505853"/>
                  </a:cubicBezTo>
                  <a:close/>
                  <a:moveTo>
                    <a:pt x="904638" y="759088"/>
                  </a:moveTo>
                  <a:cubicBezTo>
                    <a:pt x="903527" y="748786"/>
                    <a:pt x="912804" y="732252"/>
                    <a:pt x="922675" y="725660"/>
                  </a:cubicBezTo>
                  <a:cubicBezTo>
                    <a:pt x="924587" y="735060"/>
                    <a:pt x="909367" y="748168"/>
                    <a:pt x="904638" y="759088"/>
                  </a:cubicBezTo>
                  <a:close/>
                  <a:moveTo>
                    <a:pt x="698431" y="1041835"/>
                  </a:moveTo>
                  <a:cubicBezTo>
                    <a:pt x="703083" y="1030555"/>
                    <a:pt x="725822" y="1019069"/>
                    <a:pt x="736598" y="1004055"/>
                  </a:cubicBezTo>
                  <a:cubicBezTo>
                    <a:pt x="733962" y="1024374"/>
                    <a:pt x="710628" y="1033182"/>
                    <a:pt x="698431" y="1041835"/>
                  </a:cubicBezTo>
                  <a:close/>
                  <a:moveTo>
                    <a:pt x="595405" y="937997"/>
                  </a:moveTo>
                  <a:cubicBezTo>
                    <a:pt x="586826" y="941809"/>
                    <a:pt x="602770" y="922468"/>
                    <a:pt x="605535" y="916828"/>
                  </a:cubicBezTo>
                  <a:cubicBezTo>
                    <a:pt x="614062" y="913068"/>
                    <a:pt x="598093" y="932306"/>
                    <a:pt x="595405" y="937997"/>
                  </a:cubicBezTo>
                  <a:close/>
                  <a:moveTo>
                    <a:pt x="538272" y="638870"/>
                  </a:moveTo>
                  <a:cubicBezTo>
                    <a:pt x="535791" y="630294"/>
                    <a:pt x="550469" y="617959"/>
                    <a:pt x="554706" y="607966"/>
                  </a:cubicBezTo>
                  <a:cubicBezTo>
                    <a:pt x="557885" y="607425"/>
                    <a:pt x="546980" y="636501"/>
                    <a:pt x="538272" y="638870"/>
                  </a:cubicBezTo>
                  <a:close/>
                  <a:moveTo>
                    <a:pt x="366019" y="1057390"/>
                  </a:moveTo>
                  <a:cubicBezTo>
                    <a:pt x="364882" y="1038668"/>
                    <a:pt x="377286" y="1017086"/>
                    <a:pt x="388371" y="995659"/>
                  </a:cubicBezTo>
                  <a:cubicBezTo>
                    <a:pt x="385865" y="1015257"/>
                    <a:pt x="378423" y="1035757"/>
                    <a:pt x="366019" y="1057390"/>
                  </a:cubicBezTo>
                  <a:close/>
                  <a:moveTo>
                    <a:pt x="545688" y="422541"/>
                  </a:moveTo>
                  <a:cubicBezTo>
                    <a:pt x="549228" y="429546"/>
                    <a:pt x="535714" y="440182"/>
                    <a:pt x="532458" y="448578"/>
                  </a:cubicBezTo>
                  <a:cubicBezTo>
                    <a:pt x="521941" y="440105"/>
                    <a:pt x="542355" y="429546"/>
                    <a:pt x="545688" y="422541"/>
                  </a:cubicBezTo>
                  <a:close/>
                  <a:moveTo>
                    <a:pt x="667965" y="286459"/>
                  </a:moveTo>
                  <a:cubicBezTo>
                    <a:pt x="673237" y="290940"/>
                    <a:pt x="668637" y="297585"/>
                    <a:pt x="671480" y="302530"/>
                  </a:cubicBezTo>
                  <a:cubicBezTo>
                    <a:pt x="664968" y="311569"/>
                    <a:pt x="655149" y="305208"/>
                    <a:pt x="649050" y="315844"/>
                  </a:cubicBezTo>
                  <a:cubicBezTo>
                    <a:pt x="646466" y="303405"/>
                    <a:pt x="663392" y="298306"/>
                    <a:pt x="667965" y="286459"/>
                  </a:cubicBezTo>
                  <a:close/>
                  <a:moveTo>
                    <a:pt x="798486" y="977992"/>
                  </a:moveTo>
                  <a:cubicBezTo>
                    <a:pt x="849624" y="910441"/>
                    <a:pt x="950867" y="792232"/>
                    <a:pt x="986449" y="718036"/>
                  </a:cubicBezTo>
                  <a:cubicBezTo>
                    <a:pt x="1010094" y="668719"/>
                    <a:pt x="968878" y="634106"/>
                    <a:pt x="943890" y="601064"/>
                  </a:cubicBezTo>
                  <a:cubicBezTo>
                    <a:pt x="974485" y="556923"/>
                    <a:pt x="976217" y="511133"/>
                    <a:pt x="1008827" y="473224"/>
                  </a:cubicBezTo>
                  <a:cubicBezTo>
                    <a:pt x="1016967" y="468434"/>
                    <a:pt x="1028750" y="480589"/>
                    <a:pt x="1035495" y="469567"/>
                  </a:cubicBezTo>
                  <a:cubicBezTo>
                    <a:pt x="1115419" y="365858"/>
                    <a:pt x="1156325" y="252439"/>
                    <a:pt x="1228006" y="143476"/>
                  </a:cubicBezTo>
                  <a:cubicBezTo>
                    <a:pt x="1214208" y="95266"/>
                    <a:pt x="1201804" y="46720"/>
                    <a:pt x="1181700" y="-100"/>
                  </a:cubicBezTo>
                  <a:cubicBezTo>
                    <a:pt x="1143766" y="67761"/>
                    <a:pt x="1105626" y="135724"/>
                    <a:pt x="1067950" y="203585"/>
                  </a:cubicBezTo>
                  <a:cubicBezTo>
                    <a:pt x="1080018" y="238172"/>
                    <a:pt x="1101207" y="270698"/>
                    <a:pt x="1105419" y="307011"/>
                  </a:cubicBezTo>
                  <a:cubicBezTo>
                    <a:pt x="1087434" y="277266"/>
                    <a:pt x="1081930" y="244713"/>
                    <a:pt x="1064126" y="214916"/>
                  </a:cubicBezTo>
                  <a:cubicBezTo>
                    <a:pt x="1049268" y="236343"/>
                    <a:pt x="1043893" y="255813"/>
                    <a:pt x="1027200" y="277703"/>
                  </a:cubicBezTo>
                  <a:cubicBezTo>
                    <a:pt x="1039526" y="311492"/>
                    <a:pt x="1069682" y="341392"/>
                    <a:pt x="1066219" y="378683"/>
                  </a:cubicBezTo>
                  <a:cubicBezTo>
                    <a:pt x="1049965" y="348525"/>
                    <a:pt x="1040895" y="316823"/>
                    <a:pt x="1020921" y="287490"/>
                  </a:cubicBezTo>
                  <a:cubicBezTo>
                    <a:pt x="1003039" y="299851"/>
                    <a:pt x="1028311" y="313835"/>
                    <a:pt x="1018957" y="317364"/>
                  </a:cubicBezTo>
                  <a:cubicBezTo>
                    <a:pt x="1018052" y="314067"/>
                    <a:pt x="1013091" y="296426"/>
                    <a:pt x="1008336" y="307088"/>
                  </a:cubicBezTo>
                  <a:cubicBezTo>
                    <a:pt x="993013" y="352517"/>
                    <a:pt x="1048182" y="382623"/>
                    <a:pt x="1038751" y="426739"/>
                  </a:cubicBezTo>
                  <a:cubicBezTo>
                    <a:pt x="1019319" y="395912"/>
                    <a:pt x="1013324" y="362123"/>
                    <a:pt x="992548" y="331580"/>
                  </a:cubicBezTo>
                  <a:cubicBezTo>
                    <a:pt x="967793" y="367119"/>
                    <a:pt x="954511" y="400213"/>
                    <a:pt x="928799" y="435933"/>
                  </a:cubicBezTo>
                  <a:cubicBezTo>
                    <a:pt x="924381" y="446260"/>
                    <a:pt x="943218" y="459677"/>
                    <a:pt x="930918" y="464931"/>
                  </a:cubicBezTo>
                  <a:cubicBezTo>
                    <a:pt x="923476" y="458956"/>
                    <a:pt x="926551" y="443813"/>
                    <a:pt x="912029" y="445925"/>
                  </a:cubicBezTo>
                  <a:cubicBezTo>
                    <a:pt x="887842" y="460965"/>
                    <a:pt x="867273" y="492281"/>
                    <a:pt x="847092" y="525349"/>
                  </a:cubicBezTo>
                  <a:cubicBezTo>
                    <a:pt x="828461" y="530165"/>
                    <a:pt x="813654" y="538869"/>
                    <a:pt x="800682" y="554399"/>
                  </a:cubicBezTo>
                  <a:cubicBezTo>
                    <a:pt x="709930" y="661997"/>
                    <a:pt x="651557" y="841885"/>
                    <a:pt x="549978" y="933207"/>
                  </a:cubicBezTo>
                  <a:cubicBezTo>
                    <a:pt x="547549" y="931636"/>
                    <a:pt x="545068" y="930039"/>
                    <a:pt x="542665" y="928468"/>
                  </a:cubicBezTo>
                  <a:cubicBezTo>
                    <a:pt x="628610" y="774797"/>
                    <a:pt x="738355" y="646184"/>
                    <a:pt x="831122" y="490968"/>
                  </a:cubicBezTo>
                  <a:cubicBezTo>
                    <a:pt x="795902" y="423545"/>
                    <a:pt x="765487" y="355067"/>
                    <a:pt x="729543" y="287850"/>
                  </a:cubicBezTo>
                  <a:cubicBezTo>
                    <a:pt x="609773" y="478503"/>
                    <a:pt x="482379" y="657954"/>
                    <a:pt x="378448" y="844203"/>
                  </a:cubicBezTo>
                  <a:cubicBezTo>
                    <a:pt x="351523" y="830631"/>
                    <a:pt x="326561" y="826201"/>
                    <a:pt x="299299" y="810903"/>
                  </a:cubicBezTo>
                  <a:cubicBezTo>
                    <a:pt x="440672" y="649738"/>
                    <a:pt x="568221" y="425657"/>
                    <a:pt x="709698" y="264801"/>
                  </a:cubicBezTo>
                  <a:cubicBezTo>
                    <a:pt x="721559" y="216564"/>
                    <a:pt x="648947" y="186768"/>
                    <a:pt x="610496" y="149554"/>
                  </a:cubicBezTo>
                  <a:cubicBezTo>
                    <a:pt x="449251" y="351616"/>
                    <a:pt x="291857" y="571602"/>
                    <a:pt x="128519" y="763929"/>
                  </a:cubicBezTo>
                  <a:cubicBezTo>
                    <a:pt x="85882" y="762229"/>
                    <a:pt x="26785" y="736888"/>
                    <a:pt x="-11" y="775081"/>
                  </a:cubicBezTo>
                  <a:cubicBezTo>
                    <a:pt x="39137" y="770677"/>
                    <a:pt x="79784" y="772994"/>
                    <a:pt x="121491" y="780231"/>
                  </a:cubicBezTo>
                  <a:cubicBezTo>
                    <a:pt x="106891" y="794550"/>
                    <a:pt x="114643" y="804105"/>
                    <a:pt x="112421" y="815823"/>
                  </a:cubicBezTo>
                  <a:cubicBezTo>
                    <a:pt x="79500" y="858702"/>
                    <a:pt x="35648" y="921927"/>
                    <a:pt x="29989" y="960068"/>
                  </a:cubicBezTo>
                  <a:cubicBezTo>
                    <a:pt x="51670" y="970858"/>
                    <a:pt x="58853" y="964832"/>
                    <a:pt x="77174" y="972970"/>
                  </a:cubicBezTo>
                  <a:cubicBezTo>
                    <a:pt x="122679" y="946109"/>
                    <a:pt x="169890" y="926923"/>
                    <a:pt x="209736" y="874618"/>
                  </a:cubicBezTo>
                  <a:cubicBezTo>
                    <a:pt x="216299" y="878790"/>
                    <a:pt x="222863" y="883013"/>
                    <a:pt x="229400" y="887211"/>
                  </a:cubicBezTo>
                  <a:cubicBezTo>
                    <a:pt x="249246" y="868540"/>
                    <a:pt x="268549" y="847113"/>
                    <a:pt x="288265" y="828055"/>
                  </a:cubicBezTo>
                  <a:cubicBezTo>
                    <a:pt x="316354" y="837198"/>
                    <a:pt x="343745" y="843533"/>
                    <a:pt x="372996" y="858032"/>
                  </a:cubicBezTo>
                  <a:cubicBezTo>
                    <a:pt x="351316" y="892877"/>
                    <a:pt x="341290" y="925326"/>
                    <a:pt x="329455" y="958008"/>
                  </a:cubicBezTo>
                  <a:cubicBezTo>
                    <a:pt x="334390" y="963287"/>
                    <a:pt x="349249" y="966403"/>
                    <a:pt x="347517" y="973022"/>
                  </a:cubicBezTo>
                  <a:cubicBezTo>
                    <a:pt x="335889" y="1005034"/>
                    <a:pt x="329713" y="1035835"/>
                    <a:pt x="317594" y="1067898"/>
                  </a:cubicBezTo>
                  <a:cubicBezTo>
                    <a:pt x="240538" y="1043664"/>
                    <a:pt x="165988" y="1031431"/>
                    <a:pt x="97071" y="1044385"/>
                  </a:cubicBezTo>
                  <a:cubicBezTo>
                    <a:pt x="152060" y="1057313"/>
                    <a:pt x="212888" y="1059116"/>
                    <a:pt x="270022" y="1071992"/>
                  </a:cubicBezTo>
                  <a:cubicBezTo>
                    <a:pt x="286405" y="1075727"/>
                    <a:pt x="315811" y="1075006"/>
                    <a:pt x="319791" y="1096948"/>
                  </a:cubicBezTo>
                  <a:cubicBezTo>
                    <a:pt x="294777" y="1101712"/>
                    <a:pt x="255732" y="1093935"/>
                    <a:pt x="240719" y="1112091"/>
                  </a:cubicBezTo>
                  <a:cubicBezTo>
                    <a:pt x="273019" y="1121079"/>
                    <a:pt x="311082" y="1109850"/>
                    <a:pt x="335993" y="1141836"/>
                  </a:cubicBezTo>
                  <a:cubicBezTo>
                    <a:pt x="368862" y="1115413"/>
                    <a:pt x="425995" y="1148043"/>
                    <a:pt x="454885" y="1134908"/>
                  </a:cubicBezTo>
                  <a:cubicBezTo>
                    <a:pt x="447468" y="1136840"/>
                    <a:pt x="425065" y="1138952"/>
                    <a:pt x="427132" y="1124092"/>
                  </a:cubicBezTo>
                  <a:cubicBezTo>
                    <a:pt x="472870" y="1117576"/>
                    <a:pt x="521036" y="1122109"/>
                    <a:pt x="567032" y="1116752"/>
                  </a:cubicBezTo>
                  <a:cubicBezTo>
                    <a:pt x="531993" y="1111421"/>
                    <a:pt x="462120" y="1113147"/>
                    <a:pt x="408682" y="1088140"/>
                  </a:cubicBezTo>
                  <a:cubicBezTo>
                    <a:pt x="423178" y="1066739"/>
                    <a:pt x="433101" y="1046316"/>
                    <a:pt x="437520" y="1027078"/>
                  </a:cubicBezTo>
                  <a:cubicBezTo>
                    <a:pt x="442869" y="1022623"/>
                    <a:pt x="453024" y="1040187"/>
                    <a:pt x="456978" y="1029190"/>
                  </a:cubicBezTo>
                  <a:cubicBezTo>
                    <a:pt x="485687" y="1006038"/>
                    <a:pt x="508969" y="958008"/>
                    <a:pt x="537910" y="935885"/>
                  </a:cubicBezTo>
                  <a:cubicBezTo>
                    <a:pt x="566386" y="947758"/>
                    <a:pt x="568454" y="976267"/>
                    <a:pt x="577730" y="992363"/>
                  </a:cubicBezTo>
                  <a:cubicBezTo>
                    <a:pt x="589049" y="1011910"/>
                    <a:pt x="602511" y="1032332"/>
                    <a:pt x="621659" y="1048042"/>
                  </a:cubicBezTo>
                  <a:cubicBezTo>
                    <a:pt x="706571" y="1117550"/>
                    <a:pt x="746650" y="1046316"/>
                    <a:pt x="798486" y="977992"/>
                  </a:cubicBezTo>
                  <a:close/>
                </a:path>
              </a:pathLst>
            </a:custGeom>
            <a:grpFill/>
            <a:ln w="25598" cap="flat">
              <a:noFill/>
              <a:prstDash val="solid"/>
              <a:round/>
            </a:ln>
          </p:spPr>
          <p:txBody>
            <a:bodyPr rtlCol="0" anchor="ctr"/>
            <a:lstStyle/>
            <a:p>
              <a:endParaRPr lang="x-none"/>
            </a:p>
          </p:txBody>
        </p:sp>
        <p:sp>
          <p:nvSpPr>
            <p:cNvPr id="112" name="Freeform 111">
              <a:extLst>
                <a:ext uri="{FF2B5EF4-FFF2-40B4-BE49-F238E27FC236}">
                  <a16:creationId xmlns:a16="http://schemas.microsoft.com/office/drawing/2014/main" xmlns="" id="{5319B655-FBAC-914E-A424-A87F571768B1}"/>
                </a:ext>
              </a:extLst>
            </p:cNvPr>
            <p:cNvSpPr/>
            <p:nvPr/>
          </p:nvSpPr>
          <p:spPr>
            <a:xfrm rot="-1917689">
              <a:off x="5495934" y="2325758"/>
              <a:ext cx="395075" cy="751126"/>
            </a:xfrm>
            <a:custGeom>
              <a:avLst/>
              <a:gdLst>
                <a:gd name="connsiteX0" fmla="*/ 316309 w 395075"/>
                <a:gd name="connsiteY0" fmla="*/ 600109 h 751126"/>
                <a:gd name="connsiteX1" fmla="*/ 296722 w 395075"/>
                <a:gd name="connsiteY1" fmla="*/ 635983 h 751126"/>
                <a:gd name="connsiteX2" fmla="*/ 288350 w 395075"/>
                <a:gd name="connsiteY2" fmla="*/ 616797 h 751126"/>
                <a:gd name="connsiteX3" fmla="*/ 316309 w 395075"/>
                <a:gd name="connsiteY3" fmla="*/ 600109 h 751126"/>
                <a:gd name="connsiteX4" fmla="*/ 395045 w 395075"/>
                <a:gd name="connsiteY4" fmla="*/ 564054 h 751126"/>
                <a:gd name="connsiteX5" fmla="*/ 277032 w 395075"/>
                <a:gd name="connsiteY5" fmla="*/ 257175 h 751126"/>
                <a:gd name="connsiteX6" fmla="*/ 234317 w 395075"/>
                <a:gd name="connsiteY6" fmla="*/ 129618 h 751126"/>
                <a:gd name="connsiteX7" fmla="*/ 182585 w 395075"/>
                <a:gd name="connsiteY7" fmla="*/ -102 h 751126"/>
                <a:gd name="connsiteX8" fmla="*/ -30 w 395075"/>
                <a:gd name="connsiteY8" fmla="*/ 197530 h 751126"/>
                <a:gd name="connsiteX9" fmla="*/ 56871 w 395075"/>
                <a:gd name="connsiteY9" fmla="*/ 303016 h 751126"/>
                <a:gd name="connsiteX10" fmla="*/ 77646 w 395075"/>
                <a:gd name="connsiteY10" fmla="*/ 330135 h 751126"/>
                <a:gd name="connsiteX11" fmla="*/ 157623 w 395075"/>
                <a:gd name="connsiteY11" fmla="*/ 232709 h 751126"/>
                <a:gd name="connsiteX12" fmla="*/ 88680 w 395075"/>
                <a:gd name="connsiteY12" fmla="*/ 361348 h 751126"/>
                <a:gd name="connsiteX13" fmla="*/ 271347 w 395075"/>
                <a:gd name="connsiteY13" fmla="*/ 751024 h 751126"/>
                <a:gd name="connsiteX14" fmla="*/ 395045 w 395075"/>
                <a:gd name="connsiteY14" fmla="*/ 564054 h 751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5075" h="751126">
                  <a:moveTo>
                    <a:pt x="316309" y="600109"/>
                  </a:moveTo>
                  <a:cubicBezTo>
                    <a:pt x="317756" y="610384"/>
                    <a:pt x="301994" y="624342"/>
                    <a:pt x="296722" y="635983"/>
                  </a:cubicBezTo>
                  <a:cubicBezTo>
                    <a:pt x="293492" y="629699"/>
                    <a:pt x="291554" y="623081"/>
                    <a:pt x="288350" y="616797"/>
                  </a:cubicBezTo>
                  <a:cubicBezTo>
                    <a:pt x="296774" y="607294"/>
                    <a:pt x="307420" y="607783"/>
                    <a:pt x="316309" y="600109"/>
                  </a:cubicBezTo>
                  <a:close/>
                  <a:moveTo>
                    <a:pt x="395045" y="564054"/>
                  </a:moveTo>
                  <a:cubicBezTo>
                    <a:pt x="350470" y="462894"/>
                    <a:pt x="333829" y="355656"/>
                    <a:pt x="277032" y="257175"/>
                  </a:cubicBezTo>
                  <a:cubicBezTo>
                    <a:pt x="274319" y="212004"/>
                    <a:pt x="250054" y="172008"/>
                    <a:pt x="234317" y="129618"/>
                  </a:cubicBezTo>
                  <a:cubicBezTo>
                    <a:pt x="218296" y="86713"/>
                    <a:pt x="202559" y="38322"/>
                    <a:pt x="182585" y="-102"/>
                  </a:cubicBezTo>
                  <a:cubicBezTo>
                    <a:pt x="114495" y="32888"/>
                    <a:pt x="57026" y="114295"/>
                    <a:pt x="-30" y="197530"/>
                  </a:cubicBezTo>
                  <a:cubicBezTo>
                    <a:pt x="24467" y="228280"/>
                    <a:pt x="40669" y="270953"/>
                    <a:pt x="56871" y="303016"/>
                  </a:cubicBezTo>
                  <a:cubicBezTo>
                    <a:pt x="62375" y="313807"/>
                    <a:pt x="69016" y="328100"/>
                    <a:pt x="77646" y="330135"/>
                  </a:cubicBezTo>
                  <a:cubicBezTo>
                    <a:pt x="103900" y="295908"/>
                    <a:pt x="127441" y="249346"/>
                    <a:pt x="157623" y="232709"/>
                  </a:cubicBezTo>
                  <a:cubicBezTo>
                    <a:pt x="159380" y="270206"/>
                    <a:pt x="111368" y="318520"/>
                    <a:pt x="88680" y="361348"/>
                  </a:cubicBezTo>
                  <a:cubicBezTo>
                    <a:pt x="152868" y="490450"/>
                    <a:pt x="216022" y="619861"/>
                    <a:pt x="271347" y="751024"/>
                  </a:cubicBezTo>
                  <a:cubicBezTo>
                    <a:pt x="310831" y="676416"/>
                    <a:pt x="366827" y="634824"/>
                    <a:pt x="395045" y="564054"/>
                  </a:cubicBezTo>
                  <a:close/>
                </a:path>
              </a:pathLst>
            </a:custGeom>
            <a:grpFill/>
            <a:ln w="25598" cap="flat">
              <a:noFill/>
              <a:prstDash val="solid"/>
              <a:round/>
            </a:ln>
          </p:spPr>
          <p:txBody>
            <a:bodyPr rtlCol="0" anchor="ctr"/>
            <a:lstStyle/>
            <a:p>
              <a:endParaRPr lang="x-none"/>
            </a:p>
          </p:txBody>
        </p:sp>
        <p:sp>
          <p:nvSpPr>
            <p:cNvPr id="113" name="Freeform 112">
              <a:extLst>
                <a:ext uri="{FF2B5EF4-FFF2-40B4-BE49-F238E27FC236}">
                  <a16:creationId xmlns:a16="http://schemas.microsoft.com/office/drawing/2014/main" xmlns="" id="{82735A62-25F3-CB41-A063-8FAC57404B73}"/>
                </a:ext>
              </a:extLst>
            </p:cNvPr>
            <p:cNvSpPr/>
            <p:nvPr/>
          </p:nvSpPr>
          <p:spPr>
            <a:xfrm rot="-1917689">
              <a:off x="5665027" y="2786882"/>
              <a:ext cx="213111" cy="395419"/>
            </a:xfrm>
            <a:custGeom>
              <a:avLst/>
              <a:gdLst>
                <a:gd name="connsiteX0" fmla="*/ 210447 w 213111"/>
                <a:gd name="connsiteY0" fmla="*/ 391789 h 395419"/>
                <a:gd name="connsiteX1" fmla="*/ 197346 w 213111"/>
                <a:gd name="connsiteY1" fmla="*/ 341982 h 395419"/>
                <a:gd name="connsiteX2" fmla="*/ 18866 w 213111"/>
                <a:gd name="connsiteY2" fmla="*/ -102 h 395419"/>
                <a:gd name="connsiteX3" fmla="*/ -24 w 213111"/>
                <a:gd name="connsiteY3" fmla="*/ 29257 h 395419"/>
                <a:gd name="connsiteX4" fmla="*/ 128765 w 213111"/>
                <a:gd name="connsiteY4" fmla="*/ 260085 h 395419"/>
                <a:gd name="connsiteX5" fmla="*/ 130497 w 213111"/>
                <a:gd name="connsiteY5" fmla="*/ 270309 h 395419"/>
                <a:gd name="connsiteX6" fmla="*/ 204866 w 213111"/>
                <a:gd name="connsiteY6" fmla="*/ 395111 h 395419"/>
                <a:gd name="connsiteX7" fmla="*/ 210447 w 213111"/>
                <a:gd name="connsiteY7" fmla="*/ 391789 h 39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111" h="395419">
                  <a:moveTo>
                    <a:pt x="210447" y="391789"/>
                  </a:moveTo>
                  <a:cubicBezTo>
                    <a:pt x="219181" y="374405"/>
                    <a:pt x="204013" y="355785"/>
                    <a:pt x="197346" y="341982"/>
                  </a:cubicBezTo>
                  <a:cubicBezTo>
                    <a:pt x="141841" y="226220"/>
                    <a:pt x="82330" y="110999"/>
                    <a:pt x="18866" y="-102"/>
                  </a:cubicBezTo>
                  <a:cubicBezTo>
                    <a:pt x="12561" y="9684"/>
                    <a:pt x="6255" y="19496"/>
                    <a:pt x="-24" y="29257"/>
                  </a:cubicBezTo>
                  <a:cubicBezTo>
                    <a:pt x="44990" y="105745"/>
                    <a:pt x="77549" y="184937"/>
                    <a:pt x="128765" y="260085"/>
                  </a:cubicBezTo>
                  <a:cubicBezTo>
                    <a:pt x="128972" y="263099"/>
                    <a:pt x="129670" y="266627"/>
                    <a:pt x="130497" y="270309"/>
                  </a:cubicBezTo>
                  <a:cubicBezTo>
                    <a:pt x="159231" y="311051"/>
                    <a:pt x="177552" y="354060"/>
                    <a:pt x="204866" y="395111"/>
                  </a:cubicBezTo>
                  <a:cubicBezTo>
                    <a:pt x="207036" y="395755"/>
                    <a:pt x="209026" y="394956"/>
                    <a:pt x="210447" y="391789"/>
                  </a:cubicBezTo>
                  <a:close/>
                </a:path>
              </a:pathLst>
            </a:custGeom>
            <a:grpFill/>
            <a:ln w="25598" cap="flat">
              <a:noFill/>
              <a:prstDash val="solid"/>
              <a:round/>
            </a:ln>
          </p:spPr>
          <p:txBody>
            <a:bodyPr rtlCol="0" anchor="ctr"/>
            <a:lstStyle/>
            <a:p>
              <a:endParaRPr lang="x-none"/>
            </a:p>
          </p:txBody>
        </p:sp>
        <p:sp>
          <p:nvSpPr>
            <p:cNvPr id="114" name="Freeform 113">
              <a:extLst>
                <a:ext uri="{FF2B5EF4-FFF2-40B4-BE49-F238E27FC236}">
                  <a16:creationId xmlns:a16="http://schemas.microsoft.com/office/drawing/2014/main" xmlns="" id="{32CE0A88-C268-DC4B-B3F3-7AB2250CCBED}"/>
                </a:ext>
              </a:extLst>
            </p:cNvPr>
            <p:cNvSpPr/>
            <p:nvPr/>
          </p:nvSpPr>
          <p:spPr>
            <a:xfrm rot="-1917689">
              <a:off x="5827547" y="3030662"/>
              <a:ext cx="2661" cy="4893"/>
            </a:xfrm>
            <a:custGeom>
              <a:avLst/>
              <a:gdLst>
                <a:gd name="connsiteX0" fmla="*/ 2639 w 2661"/>
                <a:gd name="connsiteY0" fmla="*/ 4790 h 4893"/>
                <a:gd name="connsiteX1" fmla="*/ 2432 w 2661"/>
                <a:gd name="connsiteY1" fmla="*/ 3657 h 4893"/>
                <a:gd name="connsiteX2" fmla="*/ -22 w 2661"/>
                <a:gd name="connsiteY2" fmla="*/ -103 h 4893"/>
                <a:gd name="connsiteX3" fmla="*/ 2639 w 2661"/>
                <a:gd name="connsiteY3" fmla="*/ 4790 h 4893"/>
              </a:gdLst>
              <a:ahLst/>
              <a:cxnLst>
                <a:cxn ang="0">
                  <a:pos x="connsiteX0" y="connsiteY0"/>
                </a:cxn>
                <a:cxn ang="0">
                  <a:pos x="connsiteX1" y="connsiteY1"/>
                </a:cxn>
                <a:cxn ang="0">
                  <a:pos x="connsiteX2" y="connsiteY2"/>
                </a:cxn>
                <a:cxn ang="0">
                  <a:pos x="connsiteX3" y="connsiteY3"/>
                </a:cxn>
              </a:cxnLst>
              <a:rect l="l" t="t" r="r" b="b"/>
              <a:pathLst>
                <a:path w="2661" h="4893">
                  <a:moveTo>
                    <a:pt x="2639" y="4790"/>
                  </a:moveTo>
                  <a:cubicBezTo>
                    <a:pt x="2536" y="4378"/>
                    <a:pt x="2536" y="4043"/>
                    <a:pt x="2432" y="3657"/>
                  </a:cubicBezTo>
                  <a:cubicBezTo>
                    <a:pt x="1554" y="2421"/>
                    <a:pt x="882" y="1133"/>
                    <a:pt x="-22" y="-103"/>
                  </a:cubicBezTo>
                  <a:cubicBezTo>
                    <a:pt x="856" y="1468"/>
                    <a:pt x="1735" y="3219"/>
                    <a:pt x="2639" y="4790"/>
                  </a:cubicBezTo>
                  <a:close/>
                </a:path>
              </a:pathLst>
            </a:custGeom>
            <a:grpFill/>
            <a:ln w="25598" cap="flat">
              <a:noFill/>
              <a:prstDash val="solid"/>
              <a:round/>
            </a:ln>
          </p:spPr>
          <p:txBody>
            <a:bodyPr rtlCol="0" anchor="ctr"/>
            <a:lstStyle/>
            <a:p>
              <a:endParaRPr lang="x-none"/>
            </a:p>
          </p:txBody>
        </p:sp>
        <p:sp>
          <p:nvSpPr>
            <p:cNvPr id="115" name="Freeform 114">
              <a:extLst>
                <a:ext uri="{FF2B5EF4-FFF2-40B4-BE49-F238E27FC236}">
                  <a16:creationId xmlns:a16="http://schemas.microsoft.com/office/drawing/2014/main" xmlns="" id="{954E1F2D-61EB-464B-B6AF-85F5071C616E}"/>
                </a:ext>
              </a:extLst>
            </p:cNvPr>
            <p:cNvSpPr/>
            <p:nvPr/>
          </p:nvSpPr>
          <p:spPr>
            <a:xfrm rot="-1917689">
              <a:off x="5862100" y="3005744"/>
              <a:ext cx="69896" cy="135900"/>
            </a:xfrm>
            <a:custGeom>
              <a:avLst/>
              <a:gdLst>
                <a:gd name="connsiteX0" fmla="*/ 66286 w 69896"/>
                <a:gd name="connsiteY0" fmla="*/ 135797 h 135900"/>
                <a:gd name="connsiteX1" fmla="*/ 54218 w 69896"/>
                <a:gd name="connsiteY1" fmla="*/ 100515 h 135900"/>
                <a:gd name="connsiteX2" fmla="*/ -21 w 69896"/>
                <a:gd name="connsiteY2" fmla="*/ -104 h 135900"/>
                <a:gd name="connsiteX3" fmla="*/ 45536 w 69896"/>
                <a:gd name="connsiteY3" fmla="*/ 108755 h 135900"/>
                <a:gd name="connsiteX4" fmla="*/ 66286 w 69896"/>
                <a:gd name="connsiteY4" fmla="*/ 135797 h 13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96" h="135900">
                  <a:moveTo>
                    <a:pt x="66286" y="135797"/>
                  </a:moveTo>
                  <a:cubicBezTo>
                    <a:pt x="77371" y="122096"/>
                    <a:pt x="59748" y="110507"/>
                    <a:pt x="54218" y="100515"/>
                  </a:cubicBezTo>
                  <a:cubicBezTo>
                    <a:pt x="35432" y="66520"/>
                    <a:pt x="17809" y="31856"/>
                    <a:pt x="-21" y="-104"/>
                  </a:cubicBezTo>
                  <a:cubicBezTo>
                    <a:pt x="7162" y="30105"/>
                    <a:pt x="31943" y="79294"/>
                    <a:pt x="45536" y="108755"/>
                  </a:cubicBezTo>
                  <a:cubicBezTo>
                    <a:pt x="50523" y="119598"/>
                    <a:pt x="57267" y="134689"/>
                    <a:pt x="66286" y="135797"/>
                  </a:cubicBezTo>
                  <a:close/>
                </a:path>
              </a:pathLst>
            </a:custGeom>
            <a:grpFill/>
            <a:ln w="25598" cap="flat">
              <a:noFill/>
              <a:prstDash val="solid"/>
              <a:round/>
            </a:ln>
          </p:spPr>
          <p:txBody>
            <a:bodyPr rtlCol="0" anchor="ctr"/>
            <a:lstStyle/>
            <a:p>
              <a:endParaRPr lang="x-none"/>
            </a:p>
          </p:txBody>
        </p:sp>
        <p:sp>
          <p:nvSpPr>
            <p:cNvPr id="116" name="Freeform 115">
              <a:extLst>
                <a:ext uri="{FF2B5EF4-FFF2-40B4-BE49-F238E27FC236}">
                  <a16:creationId xmlns:a16="http://schemas.microsoft.com/office/drawing/2014/main" xmlns="" id="{C333B19C-B026-9941-83C8-2B72961F6FA4}"/>
                </a:ext>
              </a:extLst>
            </p:cNvPr>
            <p:cNvSpPr/>
            <p:nvPr/>
          </p:nvSpPr>
          <p:spPr>
            <a:xfrm rot="-1917689">
              <a:off x="5629209" y="2848440"/>
              <a:ext cx="260704" cy="419756"/>
            </a:xfrm>
            <a:custGeom>
              <a:avLst/>
              <a:gdLst>
                <a:gd name="connsiteX0" fmla="*/ 182722 w 260704"/>
                <a:gd name="connsiteY0" fmla="*/ 321302 h 419756"/>
                <a:gd name="connsiteX1" fmla="*/ 177218 w 260704"/>
                <a:gd name="connsiteY1" fmla="*/ 286663 h 419756"/>
                <a:gd name="connsiteX2" fmla="*/ 182722 w 260704"/>
                <a:gd name="connsiteY2" fmla="*/ 321302 h 419756"/>
                <a:gd name="connsiteX3" fmla="*/ 153884 w 260704"/>
                <a:gd name="connsiteY3" fmla="*/ 247595 h 419756"/>
                <a:gd name="connsiteX4" fmla="*/ 169672 w 260704"/>
                <a:gd name="connsiteY4" fmla="*/ 271495 h 419756"/>
                <a:gd name="connsiteX5" fmla="*/ 153884 w 260704"/>
                <a:gd name="connsiteY5" fmla="*/ 247595 h 419756"/>
                <a:gd name="connsiteX6" fmla="*/ 260682 w 260704"/>
                <a:gd name="connsiteY6" fmla="*/ 378037 h 419756"/>
                <a:gd name="connsiteX7" fmla="*/ 63675 w 260704"/>
                <a:gd name="connsiteY7" fmla="*/ -102 h 419756"/>
                <a:gd name="connsiteX8" fmla="*/ -22 w 260704"/>
                <a:gd name="connsiteY8" fmla="*/ 104277 h 419756"/>
                <a:gd name="connsiteX9" fmla="*/ 125563 w 260704"/>
                <a:gd name="connsiteY9" fmla="*/ 340050 h 419756"/>
                <a:gd name="connsiteX10" fmla="*/ 140705 w 260704"/>
                <a:gd name="connsiteY10" fmla="*/ 370440 h 419756"/>
                <a:gd name="connsiteX11" fmla="*/ 233912 w 260704"/>
                <a:gd name="connsiteY11" fmla="*/ 419655 h 419756"/>
                <a:gd name="connsiteX12" fmla="*/ 260682 w 260704"/>
                <a:gd name="connsiteY12" fmla="*/ 378037 h 419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0704" h="419756">
                  <a:moveTo>
                    <a:pt x="182722" y="321302"/>
                  </a:moveTo>
                  <a:cubicBezTo>
                    <a:pt x="175383" y="311001"/>
                    <a:pt x="173652" y="299411"/>
                    <a:pt x="177218" y="286663"/>
                  </a:cubicBezTo>
                  <a:cubicBezTo>
                    <a:pt x="181094" y="297789"/>
                    <a:pt x="194686" y="306751"/>
                    <a:pt x="182722" y="321302"/>
                  </a:cubicBezTo>
                  <a:close/>
                  <a:moveTo>
                    <a:pt x="153884" y="247595"/>
                  </a:moveTo>
                  <a:cubicBezTo>
                    <a:pt x="164297" y="246127"/>
                    <a:pt x="164194" y="264953"/>
                    <a:pt x="169672" y="271495"/>
                  </a:cubicBezTo>
                  <a:cubicBezTo>
                    <a:pt x="157269" y="273323"/>
                    <a:pt x="159026" y="254291"/>
                    <a:pt x="153884" y="247595"/>
                  </a:cubicBezTo>
                  <a:close/>
                  <a:moveTo>
                    <a:pt x="260682" y="378037"/>
                  </a:moveTo>
                  <a:cubicBezTo>
                    <a:pt x="197838" y="251330"/>
                    <a:pt x="145330" y="122485"/>
                    <a:pt x="63675" y="-102"/>
                  </a:cubicBezTo>
                  <a:cubicBezTo>
                    <a:pt x="46284" y="33841"/>
                    <a:pt x="22717" y="69098"/>
                    <a:pt x="-22" y="104277"/>
                  </a:cubicBezTo>
                  <a:cubicBezTo>
                    <a:pt x="44242" y="179787"/>
                    <a:pt x="87448" y="263794"/>
                    <a:pt x="125563" y="340050"/>
                  </a:cubicBezTo>
                  <a:cubicBezTo>
                    <a:pt x="130912" y="350712"/>
                    <a:pt x="135718" y="365418"/>
                    <a:pt x="140705" y="370440"/>
                  </a:cubicBezTo>
                  <a:cubicBezTo>
                    <a:pt x="166158" y="396219"/>
                    <a:pt x="205694" y="393953"/>
                    <a:pt x="233912" y="419655"/>
                  </a:cubicBezTo>
                  <a:cubicBezTo>
                    <a:pt x="242801" y="405799"/>
                    <a:pt x="251742" y="391918"/>
                    <a:pt x="260682" y="378037"/>
                  </a:cubicBezTo>
                  <a:close/>
                </a:path>
              </a:pathLst>
            </a:custGeom>
            <a:grpFill/>
            <a:ln w="25598" cap="flat">
              <a:noFill/>
              <a:prstDash val="solid"/>
              <a:round/>
            </a:ln>
          </p:spPr>
          <p:txBody>
            <a:bodyPr rtlCol="0" anchor="ctr"/>
            <a:lstStyle/>
            <a:p>
              <a:endParaRPr lang="x-none"/>
            </a:p>
          </p:txBody>
        </p:sp>
        <p:sp>
          <p:nvSpPr>
            <p:cNvPr id="117" name="Freeform 116">
              <a:extLst>
                <a:ext uri="{FF2B5EF4-FFF2-40B4-BE49-F238E27FC236}">
                  <a16:creationId xmlns:a16="http://schemas.microsoft.com/office/drawing/2014/main" xmlns="" id="{FDDD0999-C616-5543-86E6-28EC08820C85}"/>
                </a:ext>
              </a:extLst>
            </p:cNvPr>
            <p:cNvSpPr/>
            <p:nvPr/>
          </p:nvSpPr>
          <p:spPr>
            <a:xfrm rot="-1917689">
              <a:off x="5623603" y="3005208"/>
              <a:ext cx="154836" cy="239764"/>
            </a:xfrm>
            <a:custGeom>
              <a:avLst/>
              <a:gdLst>
                <a:gd name="connsiteX0" fmla="*/ -21 w 154836"/>
                <a:gd name="connsiteY0" fmla="*/ 43990 h 239764"/>
                <a:gd name="connsiteX1" fmla="*/ 154815 w 154836"/>
                <a:gd name="connsiteY1" fmla="*/ 239665 h 239764"/>
                <a:gd name="connsiteX2" fmla="*/ 28326 w 154836"/>
                <a:gd name="connsiteY2" fmla="*/ -100 h 239764"/>
                <a:gd name="connsiteX3" fmla="*/ -21 w 154836"/>
                <a:gd name="connsiteY3" fmla="*/ 43990 h 239764"/>
              </a:gdLst>
              <a:ahLst/>
              <a:cxnLst>
                <a:cxn ang="0">
                  <a:pos x="connsiteX0" y="connsiteY0"/>
                </a:cxn>
                <a:cxn ang="0">
                  <a:pos x="connsiteX1" y="connsiteY1"/>
                </a:cxn>
                <a:cxn ang="0">
                  <a:pos x="connsiteX2" y="connsiteY2"/>
                </a:cxn>
                <a:cxn ang="0">
                  <a:pos x="connsiteX3" y="connsiteY3"/>
                </a:cxn>
              </a:cxnLst>
              <a:rect l="l" t="t" r="r" b="b"/>
              <a:pathLst>
                <a:path w="154836" h="239764">
                  <a:moveTo>
                    <a:pt x="-21" y="43990"/>
                  </a:moveTo>
                  <a:cubicBezTo>
                    <a:pt x="40057" y="112855"/>
                    <a:pt x="49851" y="192665"/>
                    <a:pt x="154815" y="239665"/>
                  </a:cubicBezTo>
                  <a:cubicBezTo>
                    <a:pt x="118096" y="158542"/>
                    <a:pt x="74632" y="78938"/>
                    <a:pt x="28326" y="-100"/>
                  </a:cubicBezTo>
                  <a:cubicBezTo>
                    <a:pt x="18868" y="14605"/>
                    <a:pt x="9462" y="29285"/>
                    <a:pt x="-21" y="43990"/>
                  </a:cubicBezTo>
                  <a:close/>
                </a:path>
              </a:pathLst>
            </a:custGeom>
            <a:grpFill/>
            <a:ln w="25598" cap="flat">
              <a:noFill/>
              <a:prstDash val="solid"/>
              <a:round/>
            </a:ln>
          </p:spPr>
          <p:txBody>
            <a:bodyPr rtlCol="0" anchor="ctr"/>
            <a:lstStyle/>
            <a:p>
              <a:endParaRPr lang="x-none"/>
            </a:p>
          </p:txBody>
        </p:sp>
        <p:sp>
          <p:nvSpPr>
            <p:cNvPr id="118" name="Freeform 117">
              <a:extLst>
                <a:ext uri="{FF2B5EF4-FFF2-40B4-BE49-F238E27FC236}">
                  <a16:creationId xmlns:a16="http://schemas.microsoft.com/office/drawing/2014/main" xmlns="" id="{B8E4145D-09DD-6A44-8434-2358DF1BCBC8}"/>
                </a:ext>
              </a:extLst>
            </p:cNvPr>
            <p:cNvSpPr/>
            <p:nvPr/>
          </p:nvSpPr>
          <p:spPr>
            <a:xfrm rot="-1917689">
              <a:off x="5725460" y="4230670"/>
              <a:ext cx="51655" cy="8881"/>
            </a:xfrm>
            <a:custGeom>
              <a:avLst/>
              <a:gdLst>
                <a:gd name="connsiteX0" fmla="*/ 2 w 51655"/>
                <a:gd name="connsiteY0" fmla="*/ 4876 h 8881"/>
                <a:gd name="connsiteX1" fmla="*/ 51657 w 51655"/>
                <a:gd name="connsiteY1" fmla="*/ -94 h 8881"/>
                <a:gd name="connsiteX2" fmla="*/ 2 w 51655"/>
                <a:gd name="connsiteY2" fmla="*/ 4876 h 8881"/>
              </a:gdLst>
              <a:ahLst/>
              <a:cxnLst>
                <a:cxn ang="0">
                  <a:pos x="connsiteX0" y="connsiteY0"/>
                </a:cxn>
                <a:cxn ang="0">
                  <a:pos x="connsiteX1" y="connsiteY1"/>
                </a:cxn>
                <a:cxn ang="0">
                  <a:pos x="connsiteX2" y="connsiteY2"/>
                </a:cxn>
              </a:cxnLst>
              <a:rect l="l" t="t" r="r" b="b"/>
              <a:pathLst>
                <a:path w="51655" h="8881">
                  <a:moveTo>
                    <a:pt x="2" y="4876"/>
                  </a:moveTo>
                  <a:cubicBezTo>
                    <a:pt x="16126" y="4515"/>
                    <a:pt x="46101" y="16645"/>
                    <a:pt x="51657" y="-94"/>
                  </a:cubicBezTo>
                  <a:cubicBezTo>
                    <a:pt x="36385" y="4206"/>
                    <a:pt x="7341" y="-3340"/>
                    <a:pt x="2" y="4876"/>
                  </a:cubicBezTo>
                  <a:close/>
                </a:path>
              </a:pathLst>
            </a:custGeom>
            <a:grpFill/>
            <a:ln w="25598" cap="flat">
              <a:noFill/>
              <a:prstDash val="solid"/>
              <a:round/>
            </a:ln>
          </p:spPr>
          <p:txBody>
            <a:bodyPr rtlCol="0" anchor="ctr"/>
            <a:lstStyle/>
            <a:p>
              <a:endParaRPr lang="x-none"/>
            </a:p>
          </p:txBody>
        </p:sp>
        <p:sp>
          <p:nvSpPr>
            <p:cNvPr id="119" name="Freeform 118">
              <a:extLst>
                <a:ext uri="{FF2B5EF4-FFF2-40B4-BE49-F238E27FC236}">
                  <a16:creationId xmlns:a16="http://schemas.microsoft.com/office/drawing/2014/main" xmlns="" id="{1DDBC3B9-4142-F244-AAA9-5BFE527743A3}"/>
                </a:ext>
              </a:extLst>
            </p:cNvPr>
            <p:cNvSpPr/>
            <p:nvPr/>
          </p:nvSpPr>
          <p:spPr>
            <a:xfrm rot="-1917689">
              <a:off x="5519663" y="4263724"/>
              <a:ext cx="223546" cy="24702"/>
            </a:xfrm>
            <a:custGeom>
              <a:avLst/>
              <a:gdLst>
                <a:gd name="connsiteX0" fmla="*/ 223548 w 223546"/>
                <a:gd name="connsiteY0" fmla="*/ 19245 h 24702"/>
                <a:gd name="connsiteX1" fmla="*/ 2 w 223546"/>
                <a:gd name="connsiteY1" fmla="*/ 11082 h 24702"/>
                <a:gd name="connsiteX2" fmla="*/ 203393 w 223546"/>
                <a:gd name="connsiteY2" fmla="*/ 23598 h 24702"/>
                <a:gd name="connsiteX3" fmla="*/ 223548 w 223546"/>
                <a:gd name="connsiteY3" fmla="*/ 19245 h 24702"/>
              </a:gdLst>
              <a:ahLst/>
              <a:cxnLst>
                <a:cxn ang="0">
                  <a:pos x="connsiteX0" y="connsiteY0"/>
                </a:cxn>
                <a:cxn ang="0">
                  <a:pos x="connsiteX1" y="connsiteY1"/>
                </a:cxn>
                <a:cxn ang="0">
                  <a:pos x="connsiteX2" y="connsiteY2"/>
                </a:cxn>
                <a:cxn ang="0">
                  <a:pos x="connsiteX3" y="connsiteY3"/>
                </a:cxn>
              </a:cxnLst>
              <a:rect l="l" t="t" r="r" b="b"/>
              <a:pathLst>
                <a:path w="223546" h="24702">
                  <a:moveTo>
                    <a:pt x="223548" y="19245"/>
                  </a:moveTo>
                  <a:cubicBezTo>
                    <a:pt x="150755" y="18035"/>
                    <a:pt x="59203" y="-17685"/>
                    <a:pt x="2" y="11082"/>
                  </a:cubicBezTo>
                  <a:cubicBezTo>
                    <a:pt x="66748" y="22388"/>
                    <a:pt x="142693" y="26791"/>
                    <a:pt x="203393" y="23598"/>
                  </a:cubicBezTo>
                  <a:cubicBezTo>
                    <a:pt x="210163" y="23186"/>
                    <a:pt x="222282" y="26920"/>
                    <a:pt x="223548" y="19245"/>
                  </a:cubicBezTo>
                  <a:close/>
                </a:path>
              </a:pathLst>
            </a:custGeom>
            <a:grpFill/>
            <a:ln w="25598" cap="flat">
              <a:noFill/>
              <a:prstDash val="solid"/>
              <a:round/>
            </a:ln>
          </p:spPr>
          <p:txBody>
            <a:bodyPr rtlCol="0" anchor="ctr"/>
            <a:lstStyle/>
            <a:p>
              <a:endParaRPr lang="x-none"/>
            </a:p>
          </p:txBody>
        </p:sp>
        <p:sp>
          <p:nvSpPr>
            <p:cNvPr id="120" name="Freeform 119">
              <a:extLst>
                <a:ext uri="{FF2B5EF4-FFF2-40B4-BE49-F238E27FC236}">
                  <a16:creationId xmlns:a16="http://schemas.microsoft.com/office/drawing/2014/main" xmlns="" id="{E07015C0-2E0E-AA4B-AAE2-FDE2E1BE4888}"/>
                </a:ext>
              </a:extLst>
            </p:cNvPr>
            <p:cNvSpPr/>
            <p:nvPr/>
          </p:nvSpPr>
          <p:spPr>
            <a:xfrm rot="-1917689">
              <a:off x="5540538" y="4253345"/>
              <a:ext cx="63128" cy="11590"/>
            </a:xfrm>
            <a:custGeom>
              <a:avLst/>
              <a:gdLst>
                <a:gd name="connsiteX0" fmla="*/ 63130 w 63128"/>
                <a:gd name="connsiteY0" fmla="*/ 4794 h 11590"/>
                <a:gd name="connsiteX1" fmla="*/ 1 w 63128"/>
                <a:gd name="connsiteY1" fmla="*/ 5901 h 11590"/>
                <a:gd name="connsiteX2" fmla="*/ 63130 w 63128"/>
                <a:gd name="connsiteY2" fmla="*/ 4794 h 11590"/>
              </a:gdLst>
              <a:ahLst/>
              <a:cxnLst>
                <a:cxn ang="0">
                  <a:pos x="connsiteX0" y="connsiteY0"/>
                </a:cxn>
                <a:cxn ang="0">
                  <a:pos x="connsiteX1" y="connsiteY1"/>
                </a:cxn>
                <a:cxn ang="0">
                  <a:pos x="connsiteX2" y="connsiteY2"/>
                </a:cxn>
              </a:cxnLst>
              <a:rect l="l" t="t" r="r" b="b"/>
              <a:pathLst>
                <a:path w="63128" h="11590">
                  <a:moveTo>
                    <a:pt x="63130" y="4794"/>
                  </a:moveTo>
                  <a:cubicBezTo>
                    <a:pt x="43207" y="10434"/>
                    <a:pt x="17754" y="-9551"/>
                    <a:pt x="1" y="5901"/>
                  </a:cubicBezTo>
                  <a:cubicBezTo>
                    <a:pt x="21836" y="15610"/>
                    <a:pt x="51734" y="11000"/>
                    <a:pt x="63130" y="4794"/>
                  </a:cubicBezTo>
                  <a:close/>
                </a:path>
              </a:pathLst>
            </a:custGeom>
            <a:grpFill/>
            <a:ln w="25598" cap="flat">
              <a:noFill/>
              <a:prstDash val="solid"/>
              <a:round/>
            </a:ln>
          </p:spPr>
          <p:txBody>
            <a:bodyPr rtlCol="0" anchor="ctr"/>
            <a:lstStyle/>
            <a:p>
              <a:endParaRPr lang="x-none"/>
            </a:p>
          </p:txBody>
        </p:sp>
        <p:sp>
          <p:nvSpPr>
            <p:cNvPr id="121" name="Freeform 120">
              <a:extLst>
                <a:ext uri="{FF2B5EF4-FFF2-40B4-BE49-F238E27FC236}">
                  <a16:creationId xmlns:a16="http://schemas.microsoft.com/office/drawing/2014/main" xmlns="" id="{95A7B571-810E-DD4A-B1F0-39806C3CBEAA}"/>
                </a:ext>
              </a:extLst>
            </p:cNvPr>
            <p:cNvSpPr/>
            <p:nvPr/>
          </p:nvSpPr>
          <p:spPr>
            <a:xfrm rot="-1917689">
              <a:off x="5867773" y="2258160"/>
              <a:ext cx="238350" cy="486122"/>
            </a:xfrm>
            <a:custGeom>
              <a:avLst/>
              <a:gdLst>
                <a:gd name="connsiteX0" fmla="*/ 205296 w 238350"/>
                <a:gd name="connsiteY0" fmla="*/ 191265 h 486122"/>
                <a:gd name="connsiteX1" fmla="*/ 172091 w 238350"/>
                <a:gd name="connsiteY1" fmla="*/ 280603 h 486122"/>
                <a:gd name="connsiteX2" fmla="*/ 205296 w 238350"/>
                <a:gd name="connsiteY2" fmla="*/ 191265 h 486122"/>
                <a:gd name="connsiteX3" fmla="*/ 186355 w 238350"/>
                <a:gd name="connsiteY3" fmla="*/ 123842 h 486122"/>
                <a:gd name="connsiteX4" fmla="*/ 193539 w 238350"/>
                <a:gd name="connsiteY4" fmla="*/ 166516 h 486122"/>
                <a:gd name="connsiteX5" fmla="*/ 186355 w 238350"/>
                <a:gd name="connsiteY5" fmla="*/ 123842 h 486122"/>
                <a:gd name="connsiteX6" fmla="*/ 43612 w 238350"/>
                <a:gd name="connsiteY6" fmla="*/ 291755 h 486122"/>
                <a:gd name="connsiteX7" fmla="*/ 84802 w 238350"/>
                <a:gd name="connsiteY7" fmla="*/ 238600 h 486122"/>
                <a:gd name="connsiteX8" fmla="*/ 51571 w 238350"/>
                <a:gd name="connsiteY8" fmla="*/ 327964 h 486122"/>
                <a:gd name="connsiteX9" fmla="*/ 85319 w 238350"/>
                <a:gd name="connsiteY9" fmla="*/ 453152 h 486122"/>
                <a:gd name="connsiteX10" fmla="*/ 98885 w 238350"/>
                <a:gd name="connsiteY10" fmla="*/ 486013 h 486122"/>
                <a:gd name="connsiteX11" fmla="*/ 232455 w 238350"/>
                <a:gd name="connsiteY11" fmla="*/ 122245 h 486122"/>
                <a:gd name="connsiteX12" fmla="*/ 219069 w 238350"/>
                <a:gd name="connsiteY12" fmla="*/ 99891 h 486122"/>
                <a:gd name="connsiteX13" fmla="*/ 216253 w 238350"/>
                <a:gd name="connsiteY13" fmla="*/ 77357 h 486122"/>
                <a:gd name="connsiteX14" fmla="*/ 127439 w 238350"/>
                <a:gd name="connsiteY14" fmla="*/ -109 h 486122"/>
                <a:gd name="connsiteX15" fmla="*/ 83174 w 238350"/>
                <a:gd name="connsiteY15" fmla="*/ 57913 h 486122"/>
                <a:gd name="connsiteX16" fmla="*/ 113511 w 238350"/>
                <a:gd name="connsiteY16" fmla="*/ 80756 h 486122"/>
                <a:gd name="connsiteX17" fmla="*/ 78445 w 238350"/>
                <a:gd name="connsiteY17" fmla="*/ 65279 h 486122"/>
                <a:gd name="connsiteX18" fmla="*/ -32 w 238350"/>
                <a:gd name="connsiteY18" fmla="*/ 160206 h 486122"/>
                <a:gd name="connsiteX19" fmla="*/ 43612 w 238350"/>
                <a:gd name="connsiteY19" fmla="*/ 291755 h 48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8350" h="486122">
                  <a:moveTo>
                    <a:pt x="205296" y="191265"/>
                  </a:moveTo>
                  <a:cubicBezTo>
                    <a:pt x="199456" y="219954"/>
                    <a:pt x="185683" y="250317"/>
                    <a:pt x="172091" y="280603"/>
                  </a:cubicBezTo>
                  <a:cubicBezTo>
                    <a:pt x="176122" y="252507"/>
                    <a:pt x="174572" y="212331"/>
                    <a:pt x="205296" y="191265"/>
                  </a:cubicBezTo>
                  <a:close/>
                  <a:moveTo>
                    <a:pt x="186355" y="123842"/>
                  </a:moveTo>
                  <a:cubicBezTo>
                    <a:pt x="198965" y="135895"/>
                    <a:pt x="198991" y="150548"/>
                    <a:pt x="193539" y="166516"/>
                  </a:cubicBezTo>
                  <a:cubicBezTo>
                    <a:pt x="190050" y="152532"/>
                    <a:pt x="183125" y="139294"/>
                    <a:pt x="186355" y="123842"/>
                  </a:cubicBezTo>
                  <a:close/>
                  <a:moveTo>
                    <a:pt x="43612" y="291755"/>
                  </a:moveTo>
                  <a:cubicBezTo>
                    <a:pt x="55499" y="276741"/>
                    <a:pt x="63923" y="235303"/>
                    <a:pt x="84802" y="238600"/>
                  </a:cubicBezTo>
                  <a:cubicBezTo>
                    <a:pt x="88936" y="265074"/>
                    <a:pt x="60176" y="298708"/>
                    <a:pt x="51571" y="327964"/>
                  </a:cubicBezTo>
                  <a:cubicBezTo>
                    <a:pt x="54491" y="368140"/>
                    <a:pt x="74388" y="415088"/>
                    <a:pt x="85319" y="453152"/>
                  </a:cubicBezTo>
                  <a:cubicBezTo>
                    <a:pt x="89040" y="465977"/>
                    <a:pt x="85939" y="484185"/>
                    <a:pt x="98885" y="486013"/>
                  </a:cubicBezTo>
                  <a:cubicBezTo>
                    <a:pt x="152194" y="362345"/>
                    <a:pt x="265246" y="221680"/>
                    <a:pt x="232455" y="122245"/>
                  </a:cubicBezTo>
                  <a:cubicBezTo>
                    <a:pt x="229974" y="114725"/>
                    <a:pt x="221937" y="108004"/>
                    <a:pt x="219069" y="99891"/>
                  </a:cubicBezTo>
                  <a:cubicBezTo>
                    <a:pt x="216433" y="92448"/>
                    <a:pt x="219405" y="84001"/>
                    <a:pt x="216253" y="77357"/>
                  </a:cubicBezTo>
                  <a:cubicBezTo>
                    <a:pt x="202428" y="47895"/>
                    <a:pt x="163176" y="20596"/>
                    <a:pt x="127439" y="-109"/>
                  </a:cubicBezTo>
                  <a:cubicBezTo>
                    <a:pt x="112891" y="19927"/>
                    <a:pt x="97645" y="37284"/>
                    <a:pt x="83174" y="57913"/>
                  </a:cubicBezTo>
                  <a:cubicBezTo>
                    <a:pt x="92037" y="65819"/>
                    <a:pt x="111314" y="71408"/>
                    <a:pt x="113511" y="80756"/>
                  </a:cubicBezTo>
                  <a:cubicBezTo>
                    <a:pt x="103330" y="79675"/>
                    <a:pt x="84053" y="76250"/>
                    <a:pt x="78445" y="65279"/>
                  </a:cubicBezTo>
                  <a:cubicBezTo>
                    <a:pt x="52501" y="97702"/>
                    <a:pt x="27255" y="133551"/>
                    <a:pt x="-32" y="160206"/>
                  </a:cubicBezTo>
                  <a:cubicBezTo>
                    <a:pt x="14206" y="204090"/>
                    <a:pt x="25886" y="248592"/>
                    <a:pt x="43612" y="291755"/>
                  </a:cubicBezTo>
                  <a:close/>
                </a:path>
              </a:pathLst>
            </a:custGeom>
            <a:grpFill/>
            <a:ln w="25598" cap="flat">
              <a:noFill/>
              <a:prstDash val="solid"/>
              <a:round/>
            </a:ln>
          </p:spPr>
          <p:txBody>
            <a:bodyPr rtlCol="0" anchor="ctr"/>
            <a:lstStyle/>
            <a:p>
              <a:endParaRPr lang="x-none"/>
            </a:p>
          </p:txBody>
        </p:sp>
        <p:sp>
          <p:nvSpPr>
            <p:cNvPr id="122" name="Freeform 121">
              <a:extLst>
                <a:ext uri="{FF2B5EF4-FFF2-40B4-BE49-F238E27FC236}">
                  <a16:creationId xmlns:a16="http://schemas.microsoft.com/office/drawing/2014/main" xmlns="" id="{FBFF83A2-FBD5-C94E-836E-3790F767AC61}"/>
                </a:ext>
              </a:extLst>
            </p:cNvPr>
            <p:cNvSpPr/>
            <p:nvPr/>
          </p:nvSpPr>
          <p:spPr>
            <a:xfrm rot="-1917689">
              <a:off x="5422447" y="2809993"/>
              <a:ext cx="142071" cy="222502"/>
            </a:xfrm>
            <a:custGeom>
              <a:avLst/>
              <a:gdLst>
                <a:gd name="connsiteX0" fmla="*/ 90363 w 142071"/>
                <a:gd name="connsiteY0" fmla="*/ 35667 h 222502"/>
                <a:gd name="connsiteX1" fmla="*/ 46770 w 142071"/>
                <a:gd name="connsiteY1" fmla="*/ 87303 h 222502"/>
                <a:gd name="connsiteX2" fmla="*/ 86151 w 142071"/>
                <a:gd name="connsiteY2" fmla="*/ 26086 h 222502"/>
                <a:gd name="connsiteX3" fmla="*/ 61396 w 142071"/>
                <a:gd name="connsiteY3" fmla="*/ -79 h 222502"/>
                <a:gd name="connsiteX4" fmla="*/ -27 w 142071"/>
                <a:gd name="connsiteY4" fmla="*/ 95441 h 222502"/>
                <a:gd name="connsiteX5" fmla="*/ 74316 w 142071"/>
                <a:gd name="connsiteY5" fmla="*/ 222405 h 222502"/>
                <a:gd name="connsiteX6" fmla="*/ 142044 w 142071"/>
                <a:gd name="connsiteY6" fmla="*/ 117125 h 222502"/>
                <a:gd name="connsiteX7" fmla="*/ 90363 w 142071"/>
                <a:gd name="connsiteY7" fmla="*/ 35667 h 22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071" h="222502">
                  <a:moveTo>
                    <a:pt x="90363" y="35667"/>
                  </a:moveTo>
                  <a:cubicBezTo>
                    <a:pt x="74084" y="44784"/>
                    <a:pt x="64652" y="85448"/>
                    <a:pt x="46770" y="87303"/>
                  </a:cubicBezTo>
                  <a:cubicBezTo>
                    <a:pt x="60879" y="67241"/>
                    <a:pt x="76358" y="38577"/>
                    <a:pt x="86151" y="26086"/>
                  </a:cubicBezTo>
                  <a:cubicBezTo>
                    <a:pt x="76280" y="19030"/>
                    <a:pt x="74704" y="-775"/>
                    <a:pt x="61396" y="-79"/>
                  </a:cubicBezTo>
                  <a:cubicBezTo>
                    <a:pt x="47365" y="22532"/>
                    <a:pt x="19302" y="64794"/>
                    <a:pt x="-27" y="95441"/>
                  </a:cubicBezTo>
                  <a:cubicBezTo>
                    <a:pt x="24082" y="136518"/>
                    <a:pt x="46254" y="189080"/>
                    <a:pt x="74316" y="222405"/>
                  </a:cubicBezTo>
                  <a:cubicBezTo>
                    <a:pt x="96333" y="190986"/>
                    <a:pt x="132328" y="143677"/>
                    <a:pt x="142044" y="117125"/>
                  </a:cubicBezTo>
                  <a:cubicBezTo>
                    <a:pt x="126178" y="109116"/>
                    <a:pt x="122586" y="76692"/>
                    <a:pt x="90363" y="35667"/>
                  </a:cubicBezTo>
                  <a:close/>
                </a:path>
              </a:pathLst>
            </a:custGeom>
            <a:grpFill/>
            <a:ln w="25598" cap="flat">
              <a:noFill/>
              <a:prstDash val="solid"/>
              <a:round/>
            </a:ln>
          </p:spPr>
          <p:txBody>
            <a:bodyPr rtlCol="0" anchor="ctr"/>
            <a:lstStyle/>
            <a:p>
              <a:endParaRPr lang="x-none"/>
            </a:p>
          </p:txBody>
        </p:sp>
        <p:sp>
          <p:nvSpPr>
            <p:cNvPr id="123" name="Freeform 122">
              <a:extLst>
                <a:ext uri="{FF2B5EF4-FFF2-40B4-BE49-F238E27FC236}">
                  <a16:creationId xmlns:a16="http://schemas.microsoft.com/office/drawing/2014/main" xmlns="" id="{7AB1ABE1-142F-134B-8403-9E29CF8B8F1A}"/>
                </a:ext>
              </a:extLst>
            </p:cNvPr>
            <p:cNvSpPr/>
            <p:nvPr/>
          </p:nvSpPr>
          <p:spPr>
            <a:xfrm rot="-1917689">
              <a:off x="5803477" y="3184122"/>
              <a:ext cx="111010" cy="234975"/>
            </a:xfrm>
            <a:custGeom>
              <a:avLst/>
              <a:gdLst>
                <a:gd name="connsiteX0" fmla="*/ 110994 w 111010"/>
                <a:gd name="connsiteY0" fmla="*/ 212879 h 234975"/>
                <a:gd name="connsiteX1" fmla="*/ 15772 w 111010"/>
                <a:gd name="connsiteY1" fmla="*/ -102 h 234975"/>
                <a:gd name="connsiteX2" fmla="*/ 25746 w 111010"/>
                <a:gd name="connsiteY2" fmla="*/ 65054 h 234975"/>
                <a:gd name="connsiteX3" fmla="*/ 54377 w 111010"/>
                <a:gd name="connsiteY3" fmla="*/ 128228 h 234975"/>
                <a:gd name="connsiteX4" fmla="*/ -17 w 111010"/>
                <a:gd name="connsiteY4" fmla="*/ 24415 h 234975"/>
                <a:gd name="connsiteX5" fmla="*/ 96833 w 111010"/>
                <a:gd name="connsiteY5" fmla="*/ 234873 h 234975"/>
                <a:gd name="connsiteX6" fmla="*/ 110994 w 111010"/>
                <a:gd name="connsiteY6" fmla="*/ 212879 h 23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010" h="234975">
                  <a:moveTo>
                    <a:pt x="110994" y="212879"/>
                  </a:moveTo>
                  <a:cubicBezTo>
                    <a:pt x="78849" y="141877"/>
                    <a:pt x="53344" y="69613"/>
                    <a:pt x="15772" y="-102"/>
                  </a:cubicBezTo>
                  <a:cubicBezTo>
                    <a:pt x="-3298" y="22921"/>
                    <a:pt x="17374" y="47568"/>
                    <a:pt x="25746" y="65054"/>
                  </a:cubicBezTo>
                  <a:cubicBezTo>
                    <a:pt x="36057" y="86661"/>
                    <a:pt x="49029" y="106955"/>
                    <a:pt x="54377" y="128228"/>
                  </a:cubicBezTo>
                  <a:cubicBezTo>
                    <a:pt x="34971" y="93898"/>
                    <a:pt x="22671" y="58024"/>
                    <a:pt x="-17" y="24415"/>
                  </a:cubicBezTo>
                  <a:cubicBezTo>
                    <a:pt x="23266" y="96473"/>
                    <a:pt x="66109" y="164308"/>
                    <a:pt x="96833" y="234873"/>
                  </a:cubicBezTo>
                  <a:cubicBezTo>
                    <a:pt x="101536" y="227507"/>
                    <a:pt x="106265" y="220193"/>
                    <a:pt x="110994" y="212879"/>
                  </a:cubicBezTo>
                  <a:close/>
                </a:path>
              </a:pathLst>
            </a:custGeom>
            <a:grpFill/>
            <a:ln w="25598" cap="flat">
              <a:noFill/>
              <a:prstDash val="solid"/>
              <a:round/>
            </a:ln>
          </p:spPr>
          <p:txBody>
            <a:bodyPr rtlCol="0" anchor="ctr"/>
            <a:lstStyle/>
            <a:p>
              <a:endParaRPr lang="x-none"/>
            </a:p>
          </p:txBody>
        </p:sp>
      </p:grpSp>
      <p:grpSp>
        <p:nvGrpSpPr>
          <p:cNvPr id="124" name="Group 123">
            <a:extLst>
              <a:ext uri="{FF2B5EF4-FFF2-40B4-BE49-F238E27FC236}">
                <a16:creationId xmlns:a16="http://schemas.microsoft.com/office/drawing/2014/main" xmlns="" id="{81850D98-407A-424D-AAFE-B09390D2DBC1}"/>
              </a:ext>
            </a:extLst>
          </p:cNvPr>
          <p:cNvGrpSpPr/>
          <p:nvPr/>
        </p:nvGrpSpPr>
        <p:grpSpPr>
          <a:xfrm>
            <a:off x="1210248" y="1789853"/>
            <a:ext cx="881095" cy="1285264"/>
            <a:chOff x="6136180" y="2021920"/>
            <a:chExt cx="1063695" cy="2503528"/>
          </a:xfrm>
          <a:solidFill>
            <a:schemeClr val="accent1">
              <a:lumMod val="50000"/>
            </a:schemeClr>
          </a:solidFill>
        </p:grpSpPr>
        <p:sp>
          <p:nvSpPr>
            <p:cNvPr id="125" name="Freeform 124">
              <a:extLst>
                <a:ext uri="{FF2B5EF4-FFF2-40B4-BE49-F238E27FC236}">
                  <a16:creationId xmlns:a16="http://schemas.microsoft.com/office/drawing/2014/main" xmlns="" id="{B6F37F72-C623-074D-8F99-114E647C96AD}"/>
                </a:ext>
              </a:extLst>
            </p:cNvPr>
            <p:cNvSpPr/>
            <p:nvPr/>
          </p:nvSpPr>
          <p:spPr>
            <a:xfrm>
              <a:off x="6220308" y="2674119"/>
              <a:ext cx="194530" cy="512316"/>
            </a:xfrm>
            <a:custGeom>
              <a:avLst/>
              <a:gdLst>
                <a:gd name="connsiteX0" fmla="*/ 70802 w 71393"/>
                <a:gd name="connsiteY0" fmla="*/ 138873 h 188021"/>
                <a:gd name="connsiteX1" fmla="*/ 64456 w 71393"/>
                <a:gd name="connsiteY1" fmla="*/ 87599 h 188021"/>
                <a:gd name="connsiteX2" fmla="*/ 47485 w 71393"/>
                <a:gd name="connsiteY2" fmla="*/ -12 h 188021"/>
                <a:gd name="connsiteX3" fmla="*/ 47485 w 71393"/>
                <a:gd name="connsiteY3" fmla="*/ 12797 h 188021"/>
                <a:gd name="connsiteX4" fmla="*/ 46433 w 71393"/>
                <a:gd name="connsiteY4" fmla="*/ 4254 h 188021"/>
                <a:gd name="connsiteX5" fmla="*/ 26279 w 71393"/>
                <a:gd name="connsiteY5" fmla="*/ 30960 h 188021"/>
                <a:gd name="connsiteX6" fmla="*/ 24158 w 71393"/>
                <a:gd name="connsiteY6" fmla="*/ 27772 h 188021"/>
                <a:gd name="connsiteX7" fmla="*/ -220 w 71393"/>
                <a:gd name="connsiteY7" fmla="*/ 100408 h 188021"/>
                <a:gd name="connsiteX8" fmla="*/ 50657 w 71393"/>
                <a:gd name="connsiteY8" fmla="*/ 188009 h 188021"/>
                <a:gd name="connsiteX9" fmla="*/ 70802 w 71393"/>
                <a:gd name="connsiteY9" fmla="*/ 138873 h 18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3" h="188021">
                  <a:moveTo>
                    <a:pt x="70802" y="138873"/>
                  </a:moveTo>
                  <a:cubicBezTo>
                    <a:pt x="72548" y="123699"/>
                    <a:pt x="67760" y="104126"/>
                    <a:pt x="64456" y="87599"/>
                  </a:cubicBezTo>
                  <a:cubicBezTo>
                    <a:pt x="58655" y="58792"/>
                    <a:pt x="51136" y="31178"/>
                    <a:pt x="47485" y="-12"/>
                  </a:cubicBezTo>
                  <a:cubicBezTo>
                    <a:pt x="46001" y="5087"/>
                    <a:pt x="50169" y="10025"/>
                    <a:pt x="47485" y="12797"/>
                  </a:cubicBezTo>
                  <a:cubicBezTo>
                    <a:pt x="47710" y="9372"/>
                    <a:pt x="45617" y="8275"/>
                    <a:pt x="46433" y="4254"/>
                  </a:cubicBezTo>
                  <a:cubicBezTo>
                    <a:pt x="36943" y="10356"/>
                    <a:pt x="32390" y="21443"/>
                    <a:pt x="26279" y="30960"/>
                  </a:cubicBezTo>
                  <a:cubicBezTo>
                    <a:pt x="26176" y="29305"/>
                    <a:pt x="26420" y="27271"/>
                    <a:pt x="24158" y="27772"/>
                  </a:cubicBezTo>
                  <a:cubicBezTo>
                    <a:pt x="23088" y="59067"/>
                    <a:pt x="2624" y="70873"/>
                    <a:pt x="-220" y="100408"/>
                  </a:cubicBezTo>
                  <a:cubicBezTo>
                    <a:pt x="16198" y="130141"/>
                    <a:pt x="34906" y="157595"/>
                    <a:pt x="50657" y="188009"/>
                  </a:cubicBezTo>
                  <a:cubicBezTo>
                    <a:pt x="50545" y="167471"/>
                    <a:pt x="68690" y="157235"/>
                    <a:pt x="70802" y="138873"/>
                  </a:cubicBezTo>
                  <a:close/>
                </a:path>
              </a:pathLst>
            </a:custGeom>
            <a:grpFill/>
            <a:ln w="9318" cap="flat">
              <a:noFill/>
              <a:prstDash val="solid"/>
              <a:round/>
            </a:ln>
          </p:spPr>
          <p:txBody>
            <a:bodyPr rtlCol="0" anchor="ctr"/>
            <a:lstStyle/>
            <a:p>
              <a:endParaRPr lang="x-none"/>
            </a:p>
          </p:txBody>
        </p:sp>
        <p:sp>
          <p:nvSpPr>
            <p:cNvPr id="126" name="Freeform 125">
              <a:extLst>
                <a:ext uri="{FF2B5EF4-FFF2-40B4-BE49-F238E27FC236}">
                  <a16:creationId xmlns:a16="http://schemas.microsoft.com/office/drawing/2014/main" xmlns="" id="{D3E3266E-C437-E04C-95AD-9D98423F0352}"/>
                </a:ext>
              </a:extLst>
            </p:cNvPr>
            <p:cNvSpPr/>
            <p:nvPr/>
          </p:nvSpPr>
          <p:spPr>
            <a:xfrm>
              <a:off x="6405359" y="3212650"/>
              <a:ext cx="10169" cy="72741"/>
            </a:xfrm>
            <a:custGeom>
              <a:avLst/>
              <a:gdLst>
                <a:gd name="connsiteX0" fmla="*/ 776 w 3732"/>
                <a:gd name="connsiteY0" fmla="*/ 26684 h 26696"/>
                <a:gd name="connsiteX1" fmla="*/ 2888 w 3732"/>
                <a:gd name="connsiteY1" fmla="*/ -12 h 26696"/>
                <a:gd name="connsiteX2" fmla="*/ 776 w 3732"/>
                <a:gd name="connsiteY2" fmla="*/ 26684 h 26696"/>
              </a:gdLst>
              <a:ahLst/>
              <a:cxnLst>
                <a:cxn ang="0">
                  <a:pos x="connsiteX0" y="connsiteY0"/>
                </a:cxn>
                <a:cxn ang="0">
                  <a:pos x="connsiteX1" y="connsiteY1"/>
                </a:cxn>
                <a:cxn ang="0">
                  <a:pos x="connsiteX2" y="connsiteY2"/>
                </a:cxn>
              </a:cxnLst>
              <a:rect l="l" t="t" r="r" b="b"/>
              <a:pathLst>
                <a:path w="3732" h="26696">
                  <a:moveTo>
                    <a:pt x="776" y="26684"/>
                  </a:moveTo>
                  <a:cubicBezTo>
                    <a:pt x="851" y="17839"/>
                    <a:pt x="5066" y="7528"/>
                    <a:pt x="2888" y="-12"/>
                  </a:cubicBezTo>
                  <a:cubicBezTo>
                    <a:pt x="2391" y="8379"/>
                    <a:pt x="-2199" y="18322"/>
                    <a:pt x="776" y="26684"/>
                  </a:cubicBezTo>
                  <a:close/>
                </a:path>
              </a:pathLst>
            </a:custGeom>
            <a:grpFill/>
            <a:ln w="9318" cap="flat">
              <a:noFill/>
              <a:prstDash val="solid"/>
              <a:round/>
            </a:ln>
          </p:spPr>
          <p:txBody>
            <a:bodyPr rtlCol="0" anchor="ctr"/>
            <a:lstStyle/>
            <a:p>
              <a:endParaRPr lang="x-none"/>
            </a:p>
          </p:txBody>
        </p:sp>
        <p:sp>
          <p:nvSpPr>
            <p:cNvPr id="127" name="Freeform 126">
              <a:extLst>
                <a:ext uri="{FF2B5EF4-FFF2-40B4-BE49-F238E27FC236}">
                  <a16:creationId xmlns:a16="http://schemas.microsoft.com/office/drawing/2014/main" xmlns="" id="{07618D6E-5370-154C-9BBD-5BAD049637FE}"/>
                </a:ext>
              </a:extLst>
            </p:cNvPr>
            <p:cNvSpPr/>
            <p:nvPr/>
          </p:nvSpPr>
          <p:spPr>
            <a:xfrm>
              <a:off x="6419609" y="3110765"/>
              <a:ext cx="219503" cy="47567"/>
            </a:xfrm>
            <a:custGeom>
              <a:avLst/>
              <a:gdLst>
                <a:gd name="connsiteX0" fmla="*/ 54910 w 80558"/>
                <a:gd name="connsiteY0" fmla="*/ 6389 h 17457"/>
                <a:gd name="connsiteX1" fmla="*/ 59134 w 80558"/>
                <a:gd name="connsiteY1" fmla="*/ 7458 h 17457"/>
                <a:gd name="connsiteX2" fmla="*/ 54910 w 80558"/>
                <a:gd name="connsiteY2" fmla="*/ 7458 h 17457"/>
                <a:gd name="connsiteX3" fmla="*/ 33695 w 80558"/>
                <a:gd name="connsiteY3" fmla="*/ 9596 h 17457"/>
                <a:gd name="connsiteX4" fmla="*/ 31583 w 80558"/>
                <a:gd name="connsiteY4" fmla="*/ 7458 h 17457"/>
                <a:gd name="connsiteX5" fmla="*/ 54910 w 80558"/>
                <a:gd name="connsiteY5" fmla="*/ 6389 h 17457"/>
                <a:gd name="connsiteX6" fmla="*/ 16733 w 80558"/>
                <a:gd name="connsiteY6" fmla="*/ 17069 h 17457"/>
                <a:gd name="connsiteX7" fmla="*/ 17794 w 80558"/>
                <a:gd name="connsiteY7" fmla="*/ 11734 h 17457"/>
                <a:gd name="connsiteX8" fmla="*/ 80339 w 80558"/>
                <a:gd name="connsiteY8" fmla="*/ 2122 h 17457"/>
                <a:gd name="connsiteX9" fmla="*/ 8266 w 80558"/>
                <a:gd name="connsiteY9" fmla="*/ 1053 h 17457"/>
                <a:gd name="connsiteX10" fmla="*/ 8266 w 80558"/>
                <a:gd name="connsiteY10" fmla="*/ 2122 h 17457"/>
                <a:gd name="connsiteX11" fmla="*/ 30503 w 80558"/>
                <a:gd name="connsiteY11" fmla="*/ 5329 h 17457"/>
                <a:gd name="connsiteX12" fmla="*/ 30503 w 80558"/>
                <a:gd name="connsiteY12" fmla="*/ 9596 h 17457"/>
                <a:gd name="connsiteX13" fmla="*/ 14621 w 80558"/>
                <a:gd name="connsiteY13" fmla="*/ 6389 h 17457"/>
                <a:gd name="connsiteX14" fmla="*/ -220 w 80558"/>
                <a:gd name="connsiteY14" fmla="*/ 7458 h 17457"/>
                <a:gd name="connsiteX15" fmla="*/ 11439 w 80558"/>
                <a:gd name="connsiteY15" fmla="*/ 11734 h 17457"/>
                <a:gd name="connsiteX16" fmla="*/ 16733 w 80558"/>
                <a:gd name="connsiteY16" fmla="*/ 17069 h 17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558" h="17457">
                  <a:moveTo>
                    <a:pt x="54910" y="6389"/>
                  </a:moveTo>
                  <a:cubicBezTo>
                    <a:pt x="56580" y="6483"/>
                    <a:pt x="58927" y="5878"/>
                    <a:pt x="59134" y="7458"/>
                  </a:cubicBezTo>
                  <a:lnTo>
                    <a:pt x="54910" y="7458"/>
                  </a:lnTo>
                  <a:cubicBezTo>
                    <a:pt x="49503" y="9870"/>
                    <a:pt x="38839" y="6947"/>
                    <a:pt x="33695" y="9596"/>
                  </a:cubicBezTo>
                  <a:cubicBezTo>
                    <a:pt x="32766" y="9113"/>
                    <a:pt x="31818" y="8650"/>
                    <a:pt x="31583" y="7458"/>
                  </a:cubicBezTo>
                  <a:cubicBezTo>
                    <a:pt x="36352" y="1867"/>
                    <a:pt x="46630" y="8432"/>
                    <a:pt x="54910" y="6389"/>
                  </a:cubicBezTo>
                  <a:close/>
                  <a:moveTo>
                    <a:pt x="16733" y="17069"/>
                  </a:moveTo>
                  <a:cubicBezTo>
                    <a:pt x="20262" y="16729"/>
                    <a:pt x="13945" y="12405"/>
                    <a:pt x="17794" y="11734"/>
                  </a:cubicBezTo>
                  <a:cubicBezTo>
                    <a:pt x="42491" y="12405"/>
                    <a:pt x="62992" y="8848"/>
                    <a:pt x="80339" y="2122"/>
                  </a:cubicBezTo>
                  <a:cubicBezTo>
                    <a:pt x="63424" y="7562"/>
                    <a:pt x="30654" y="3570"/>
                    <a:pt x="8266" y="1053"/>
                  </a:cubicBezTo>
                  <a:cubicBezTo>
                    <a:pt x="6173" y="-1463"/>
                    <a:pt x="6173" y="1138"/>
                    <a:pt x="8266" y="2122"/>
                  </a:cubicBezTo>
                  <a:cubicBezTo>
                    <a:pt x="15944" y="2917"/>
                    <a:pt x="24430" y="2917"/>
                    <a:pt x="30503" y="5329"/>
                  </a:cubicBezTo>
                  <a:lnTo>
                    <a:pt x="30503" y="9596"/>
                  </a:lnTo>
                  <a:cubicBezTo>
                    <a:pt x="25097" y="8650"/>
                    <a:pt x="15278" y="12131"/>
                    <a:pt x="14621" y="6389"/>
                  </a:cubicBezTo>
                  <a:cubicBezTo>
                    <a:pt x="10791" y="13068"/>
                    <a:pt x="4558" y="4951"/>
                    <a:pt x="-220" y="7458"/>
                  </a:cubicBezTo>
                  <a:cubicBezTo>
                    <a:pt x="3563" y="8990"/>
                    <a:pt x="6604" y="11251"/>
                    <a:pt x="11439" y="11734"/>
                  </a:cubicBezTo>
                  <a:cubicBezTo>
                    <a:pt x="13025" y="13683"/>
                    <a:pt x="11410" y="18876"/>
                    <a:pt x="16733" y="17069"/>
                  </a:cubicBezTo>
                  <a:close/>
                </a:path>
              </a:pathLst>
            </a:custGeom>
            <a:grpFill/>
            <a:ln w="9318" cap="flat">
              <a:noFill/>
              <a:prstDash val="solid"/>
              <a:round/>
            </a:ln>
          </p:spPr>
          <p:txBody>
            <a:bodyPr rtlCol="0" anchor="ctr"/>
            <a:lstStyle/>
            <a:p>
              <a:endParaRPr lang="x-none"/>
            </a:p>
          </p:txBody>
        </p:sp>
        <p:sp>
          <p:nvSpPr>
            <p:cNvPr id="128" name="Freeform 127">
              <a:extLst>
                <a:ext uri="{FF2B5EF4-FFF2-40B4-BE49-F238E27FC236}">
                  <a16:creationId xmlns:a16="http://schemas.microsoft.com/office/drawing/2014/main" xmlns="" id="{FBE16487-CF7B-E642-8A80-0BA539D73B7D}"/>
                </a:ext>
              </a:extLst>
            </p:cNvPr>
            <p:cNvSpPr/>
            <p:nvPr/>
          </p:nvSpPr>
          <p:spPr>
            <a:xfrm>
              <a:off x="6789253" y="2583847"/>
              <a:ext cx="15087" cy="142108"/>
            </a:xfrm>
            <a:custGeom>
              <a:avLst/>
              <a:gdLst>
                <a:gd name="connsiteX0" fmla="*/ -220 w 5537"/>
                <a:gd name="connsiteY0" fmla="*/ 52142 h 52154"/>
                <a:gd name="connsiteX1" fmla="*/ 5102 w 5537"/>
                <a:gd name="connsiteY1" fmla="*/ -12 h 52154"/>
                <a:gd name="connsiteX2" fmla="*/ -220 w 5537"/>
                <a:gd name="connsiteY2" fmla="*/ 52142 h 52154"/>
              </a:gdLst>
              <a:ahLst/>
              <a:cxnLst>
                <a:cxn ang="0">
                  <a:pos x="connsiteX0" y="connsiteY0"/>
                </a:cxn>
                <a:cxn ang="0">
                  <a:pos x="connsiteX1" y="connsiteY1"/>
                </a:cxn>
                <a:cxn ang="0">
                  <a:pos x="connsiteX2" y="connsiteY2"/>
                </a:cxn>
              </a:cxnLst>
              <a:rect l="l" t="t" r="r" b="b"/>
              <a:pathLst>
                <a:path w="5537" h="52154">
                  <a:moveTo>
                    <a:pt x="-220" y="52142"/>
                  </a:moveTo>
                  <a:cubicBezTo>
                    <a:pt x="1911" y="34924"/>
                    <a:pt x="6342" y="16988"/>
                    <a:pt x="5102" y="-12"/>
                  </a:cubicBezTo>
                  <a:cubicBezTo>
                    <a:pt x="2408" y="16449"/>
                    <a:pt x="794" y="33988"/>
                    <a:pt x="-220" y="52142"/>
                  </a:cubicBezTo>
                  <a:close/>
                </a:path>
              </a:pathLst>
            </a:custGeom>
            <a:grpFill/>
            <a:ln w="9318" cap="flat">
              <a:noFill/>
              <a:prstDash val="solid"/>
              <a:round/>
            </a:ln>
          </p:spPr>
          <p:txBody>
            <a:bodyPr rtlCol="0" anchor="ctr"/>
            <a:lstStyle/>
            <a:p>
              <a:endParaRPr lang="x-none"/>
            </a:p>
          </p:txBody>
        </p:sp>
        <p:sp>
          <p:nvSpPr>
            <p:cNvPr id="129" name="Freeform 128">
              <a:extLst>
                <a:ext uri="{FF2B5EF4-FFF2-40B4-BE49-F238E27FC236}">
                  <a16:creationId xmlns:a16="http://schemas.microsoft.com/office/drawing/2014/main" xmlns="" id="{7A61BC94-5F93-9349-9C65-52375E942725}"/>
                </a:ext>
              </a:extLst>
            </p:cNvPr>
            <p:cNvSpPr/>
            <p:nvPr/>
          </p:nvSpPr>
          <p:spPr>
            <a:xfrm>
              <a:off x="6845280" y="3780260"/>
              <a:ext cx="8024" cy="20681"/>
            </a:xfrm>
            <a:custGeom>
              <a:avLst/>
              <a:gdLst>
                <a:gd name="connsiteX0" fmla="*/ 2554 w 2945"/>
                <a:gd name="connsiteY0" fmla="*/ -12 h 7590"/>
                <a:gd name="connsiteX1" fmla="*/ 2554 w 2945"/>
                <a:gd name="connsiteY1" fmla="*/ -12 h 7590"/>
              </a:gdLst>
              <a:ahLst/>
              <a:cxnLst>
                <a:cxn ang="0">
                  <a:pos x="connsiteX0" y="connsiteY0"/>
                </a:cxn>
                <a:cxn ang="0">
                  <a:pos x="connsiteX1" y="connsiteY1"/>
                </a:cxn>
              </a:cxnLst>
              <a:rect l="l" t="t" r="r" b="b"/>
              <a:pathLst>
                <a:path w="2945" h="7590">
                  <a:moveTo>
                    <a:pt x="2554" y="-12"/>
                  </a:moveTo>
                  <a:cubicBezTo>
                    <a:pt x="-4355" y="14121"/>
                    <a:pt x="3999" y="5144"/>
                    <a:pt x="2554" y="-12"/>
                  </a:cubicBezTo>
                  <a:close/>
                </a:path>
              </a:pathLst>
            </a:custGeom>
            <a:grpFill/>
            <a:ln w="9318" cap="flat">
              <a:noFill/>
              <a:prstDash val="solid"/>
              <a:round/>
            </a:ln>
          </p:spPr>
          <p:txBody>
            <a:bodyPr rtlCol="0" anchor="ctr"/>
            <a:lstStyle/>
            <a:p>
              <a:endParaRPr lang="x-none"/>
            </a:p>
          </p:txBody>
        </p:sp>
        <p:sp>
          <p:nvSpPr>
            <p:cNvPr id="131" name="Freeform 130">
              <a:extLst>
                <a:ext uri="{FF2B5EF4-FFF2-40B4-BE49-F238E27FC236}">
                  <a16:creationId xmlns:a16="http://schemas.microsoft.com/office/drawing/2014/main" xmlns="" id="{A0A1BACA-B882-FE48-8F0F-12DF2DFEBFF5}"/>
                </a:ext>
              </a:extLst>
            </p:cNvPr>
            <p:cNvSpPr/>
            <p:nvPr/>
          </p:nvSpPr>
          <p:spPr>
            <a:xfrm>
              <a:off x="7024881" y="3853029"/>
              <a:ext cx="18608" cy="20338"/>
            </a:xfrm>
            <a:custGeom>
              <a:avLst/>
              <a:gdLst>
                <a:gd name="connsiteX0" fmla="*/ 245 w 6829"/>
                <a:gd name="connsiteY0" fmla="*/ 7452 h 7464"/>
                <a:gd name="connsiteX1" fmla="*/ 6610 w 6829"/>
                <a:gd name="connsiteY1" fmla="*/ -12 h 7464"/>
                <a:gd name="connsiteX2" fmla="*/ 245 w 6829"/>
                <a:gd name="connsiteY2" fmla="*/ 7452 h 7464"/>
              </a:gdLst>
              <a:ahLst/>
              <a:cxnLst>
                <a:cxn ang="0">
                  <a:pos x="connsiteX0" y="connsiteY0"/>
                </a:cxn>
                <a:cxn ang="0">
                  <a:pos x="connsiteX1" y="connsiteY1"/>
                </a:cxn>
                <a:cxn ang="0">
                  <a:pos x="connsiteX2" y="connsiteY2"/>
                </a:cxn>
              </a:cxnLst>
              <a:rect l="l" t="t" r="r" b="b"/>
              <a:pathLst>
                <a:path w="6829" h="7464">
                  <a:moveTo>
                    <a:pt x="245" y="7452"/>
                  </a:moveTo>
                  <a:cubicBezTo>
                    <a:pt x="1710" y="4311"/>
                    <a:pt x="5155" y="3138"/>
                    <a:pt x="6610" y="-12"/>
                  </a:cubicBezTo>
                  <a:cubicBezTo>
                    <a:pt x="3475" y="792"/>
                    <a:pt x="-1820" y="4945"/>
                    <a:pt x="245" y="7452"/>
                  </a:cubicBezTo>
                  <a:close/>
                </a:path>
              </a:pathLst>
            </a:custGeom>
            <a:grpFill/>
            <a:ln w="9318" cap="flat">
              <a:noFill/>
              <a:prstDash val="solid"/>
              <a:round/>
            </a:ln>
          </p:spPr>
          <p:txBody>
            <a:bodyPr rtlCol="0" anchor="ctr"/>
            <a:lstStyle/>
            <a:p>
              <a:endParaRPr lang="x-none"/>
            </a:p>
          </p:txBody>
        </p:sp>
        <p:sp>
          <p:nvSpPr>
            <p:cNvPr id="135" name="Freeform 134">
              <a:extLst>
                <a:ext uri="{FF2B5EF4-FFF2-40B4-BE49-F238E27FC236}">
                  <a16:creationId xmlns:a16="http://schemas.microsoft.com/office/drawing/2014/main" xmlns="" id="{E1632B51-6F39-CB4E-9A82-4FB90E81E4EB}"/>
                </a:ext>
              </a:extLst>
            </p:cNvPr>
            <p:cNvSpPr/>
            <p:nvPr/>
          </p:nvSpPr>
          <p:spPr>
            <a:xfrm>
              <a:off x="7080549" y="3786062"/>
              <a:ext cx="21594" cy="26471"/>
            </a:xfrm>
            <a:custGeom>
              <a:avLst/>
              <a:gdLst>
                <a:gd name="connsiteX0" fmla="*/ 7366 w 7925"/>
                <a:gd name="connsiteY0" fmla="*/ -12 h 9715"/>
                <a:gd name="connsiteX1" fmla="*/ -49 w 7925"/>
                <a:gd name="connsiteY1" fmla="*/ 9599 h 9715"/>
                <a:gd name="connsiteX2" fmla="*/ 7366 w 7925"/>
                <a:gd name="connsiteY2" fmla="*/ -12 h 9715"/>
              </a:gdLst>
              <a:ahLst/>
              <a:cxnLst>
                <a:cxn ang="0">
                  <a:pos x="connsiteX0" y="connsiteY0"/>
                </a:cxn>
                <a:cxn ang="0">
                  <a:pos x="connsiteX1" y="connsiteY1"/>
                </a:cxn>
                <a:cxn ang="0">
                  <a:pos x="connsiteX2" y="connsiteY2"/>
                </a:cxn>
              </a:cxnLst>
              <a:rect l="l" t="t" r="r" b="b"/>
              <a:pathLst>
                <a:path w="7925" h="9715">
                  <a:moveTo>
                    <a:pt x="7366" y="-12"/>
                  </a:moveTo>
                  <a:cubicBezTo>
                    <a:pt x="4175" y="1359"/>
                    <a:pt x="-1251" y="10791"/>
                    <a:pt x="-49" y="9599"/>
                  </a:cubicBezTo>
                  <a:cubicBezTo>
                    <a:pt x="2372" y="6998"/>
                    <a:pt x="9310" y="3403"/>
                    <a:pt x="7366" y="-12"/>
                  </a:cubicBezTo>
                  <a:close/>
                </a:path>
              </a:pathLst>
            </a:custGeom>
            <a:grpFill/>
            <a:ln w="9318" cap="flat">
              <a:noFill/>
              <a:prstDash val="solid"/>
              <a:round/>
            </a:ln>
          </p:spPr>
          <p:txBody>
            <a:bodyPr rtlCol="0" anchor="ctr"/>
            <a:lstStyle/>
            <a:p>
              <a:endParaRPr lang="x-none"/>
            </a:p>
          </p:txBody>
        </p:sp>
        <p:sp>
          <p:nvSpPr>
            <p:cNvPr id="136" name="Freeform 135">
              <a:extLst>
                <a:ext uri="{FF2B5EF4-FFF2-40B4-BE49-F238E27FC236}">
                  <a16:creationId xmlns:a16="http://schemas.microsoft.com/office/drawing/2014/main" xmlns="" id="{7CF031FC-A51F-E44B-9E22-C83C73018076}"/>
                </a:ext>
              </a:extLst>
            </p:cNvPr>
            <p:cNvSpPr/>
            <p:nvPr/>
          </p:nvSpPr>
          <p:spPr>
            <a:xfrm>
              <a:off x="6893002" y="3981115"/>
              <a:ext cx="14725" cy="11891"/>
            </a:xfrm>
            <a:custGeom>
              <a:avLst/>
              <a:gdLst>
                <a:gd name="connsiteX0" fmla="*/ 4133 w 5404"/>
                <a:gd name="connsiteY0" fmla="*/ 4254 h 4364"/>
                <a:gd name="connsiteX1" fmla="*/ 5184 w 5404"/>
                <a:gd name="connsiteY1" fmla="*/ 1057 h 4364"/>
                <a:gd name="connsiteX2" fmla="*/ -129 w 5404"/>
                <a:gd name="connsiteY2" fmla="*/ -12 h 4364"/>
                <a:gd name="connsiteX3" fmla="*/ 4133 w 5404"/>
                <a:gd name="connsiteY3" fmla="*/ 4254 h 4364"/>
              </a:gdLst>
              <a:ahLst/>
              <a:cxnLst>
                <a:cxn ang="0">
                  <a:pos x="connsiteX0" y="connsiteY0"/>
                </a:cxn>
                <a:cxn ang="0">
                  <a:pos x="connsiteX1" y="connsiteY1"/>
                </a:cxn>
                <a:cxn ang="0">
                  <a:pos x="connsiteX2" y="connsiteY2"/>
                </a:cxn>
                <a:cxn ang="0">
                  <a:pos x="connsiteX3" y="connsiteY3"/>
                </a:cxn>
              </a:cxnLst>
              <a:rect l="l" t="t" r="r" b="b"/>
              <a:pathLst>
                <a:path w="5404" h="4364">
                  <a:moveTo>
                    <a:pt x="4133" y="4254"/>
                  </a:moveTo>
                  <a:cubicBezTo>
                    <a:pt x="4076" y="2760"/>
                    <a:pt x="4630" y="1918"/>
                    <a:pt x="5184" y="1057"/>
                  </a:cubicBezTo>
                  <a:cubicBezTo>
                    <a:pt x="2725" y="1369"/>
                    <a:pt x="1110" y="877"/>
                    <a:pt x="-129" y="-12"/>
                  </a:cubicBezTo>
                  <a:cubicBezTo>
                    <a:pt x="-608" y="3327"/>
                    <a:pt x="800" y="4756"/>
                    <a:pt x="4133" y="4254"/>
                  </a:cubicBezTo>
                  <a:close/>
                </a:path>
              </a:pathLst>
            </a:custGeom>
            <a:grpFill/>
            <a:ln w="9318" cap="flat">
              <a:noFill/>
              <a:prstDash val="solid"/>
              <a:round/>
            </a:ln>
          </p:spPr>
          <p:txBody>
            <a:bodyPr rtlCol="0" anchor="ctr"/>
            <a:lstStyle/>
            <a:p>
              <a:endParaRPr lang="x-none"/>
            </a:p>
          </p:txBody>
        </p:sp>
        <p:sp>
          <p:nvSpPr>
            <p:cNvPr id="137" name="Freeform 136">
              <a:extLst>
                <a:ext uri="{FF2B5EF4-FFF2-40B4-BE49-F238E27FC236}">
                  <a16:creationId xmlns:a16="http://schemas.microsoft.com/office/drawing/2014/main" xmlns="" id="{DE70736A-92AD-EA47-B6E3-FBA984D3C6DF}"/>
                </a:ext>
              </a:extLst>
            </p:cNvPr>
            <p:cNvSpPr/>
            <p:nvPr/>
          </p:nvSpPr>
          <p:spPr>
            <a:xfrm>
              <a:off x="6883882" y="3835527"/>
              <a:ext cx="9232" cy="26240"/>
            </a:xfrm>
            <a:custGeom>
              <a:avLst/>
              <a:gdLst>
                <a:gd name="connsiteX0" fmla="*/ 2157 w 3388"/>
                <a:gd name="connsiteY0" fmla="*/ -12 h 9630"/>
                <a:gd name="connsiteX1" fmla="*/ 1106 w 3388"/>
                <a:gd name="connsiteY1" fmla="*/ 9618 h 9630"/>
                <a:gd name="connsiteX2" fmla="*/ 2157 w 3388"/>
                <a:gd name="connsiteY2" fmla="*/ -12 h 9630"/>
              </a:gdLst>
              <a:ahLst/>
              <a:cxnLst>
                <a:cxn ang="0">
                  <a:pos x="connsiteX0" y="connsiteY0"/>
                </a:cxn>
                <a:cxn ang="0">
                  <a:pos x="connsiteX1" y="connsiteY1"/>
                </a:cxn>
                <a:cxn ang="0">
                  <a:pos x="connsiteX2" y="connsiteY2"/>
                </a:cxn>
              </a:cxnLst>
              <a:rect l="l" t="t" r="r" b="b"/>
              <a:pathLst>
                <a:path w="3388" h="9630">
                  <a:moveTo>
                    <a:pt x="2157" y="-12"/>
                  </a:moveTo>
                  <a:cubicBezTo>
                    <a:pt x="1697" y="2438"/>
                    <a:pt x="-2217" y="6865"/>
                    <a:pt x="1106" y="9618"/>
                  </a:cubicBezTo>
                  <a:cubicBezTo>
                    <a:pt x="186" y="5749"/>
                    <a:pt x="5246" y="2485"/>
                    <a:pt x="2157" y="-12"/>
                  </a:cubicBezTo>
                  <a:close/>
                </a:path>
              </a:pathLst>
            </a:custGeom>
            <a:grpFill/>
            <a:ln w="9318" cap="flat">
              <a:noFill/>
              <a:prstDash val="solid"/>
              <a:round/>
            </a:ln>
          </p:spPr>
          <p:txBody>
            <a:bodyPr rtlCol="0" anchor="ctr"/>
            <a:lstStyle/>
            <a:p>
              <a:endParaRPr lang="x-none"/>
            </a:p>
          </p:txBody>
        </p:sp>
        <p:sp>
          <p:nvSpPr>
            <p:cNvPr id="138" name="Freeform 137">
              <a:extLst>
                <a:ext uri="{FF2B5EF4-FFF2-40B4-BE49-F238E27FC236}">
                  <a16:creationId xmlns:a16="http://schemas.microsoft.com/office/drawing/2014/main" xmlns="" id="{3A9CC420-6B10-E74A-9714-7FEC76E858C2}"/>
                </a:ext>
              </a:extLst>
            </p:cNvPr>
            <p:cNvSpPr/>
            <p:nvPr/>
          </p:nvSpPr>
          <p:spPr>
            <a:xfrm>
              <a:off x="6382571" y="3372366"/>
              <a:ext cx="26114" cy="26986"/>
            </a:xfrm>
            <a:custGeom>
              <a:avLst/>
              <a:gdLst>
                <a:gd name="connsiteX0" fmla="*/ -220 w 9584"/>
                <a:gd name="connsiteY0" fmla="*/ 9893 h 9904"/>
                <a:gd name="connsiteX1" fmla="*/ 9364 w 9584"/>
                <a:gd name="connsiteY1" fmla="*/ -12 h 9904"/>
                <a:gd name="connsiteX2" fmla="*/ -220 w 9584"/>
                <a:gd name="connsiteY2" fmla="*/ 9893 h 9904"/>
              </a:gdLst>
              <a:ahLst/>
              <a:cxnLst>
                <a:cxn ang="0">
                  <a:pos x="connsiteX0" y="connsiteY0"/>
                </a:cxn>
                <a:cxn ang="0">
                  <a:pos x="connsiteX1" y="connsiteY1"/>
                </a:cxn>
                <a:cxn ang="0">
                  <a:pos x="connsiteX2" y="connsiteY2"/>
                </a:cxn>
              </a:cxnLst>
              <a:rect l="l" t="t" r="r" b="b"/>
              <a:pathLst>
                <a:path w="9584" h="9904">
                  <a:moveTo>
                    <a:pt x="-220" y="9893"/>
                  </a:moveTo>
                  <a:cubicBezTo>
                    <a:pt x="3000" y="6563"/>
                    <a:pt x="6191" y="3233"/>
                    <a:pt x="9364" y="-12"/>
                  </a:cubicBezTo>
                  <a:cubicBezTo>
                    <a:pt x="5590" y="2958"/>
                    <a:pt x="2099" y="6118"/>
                    <a:pt x="-220" y="9893"/>
                  </a:cubicBezTo>
                  <a:close/>
                </a:path>
              </a:pathLst>
            </a:custGeom>
            <a:grpFill/>
            <a:ln w="9318" cap="flat">
              <a:noFill/>
              <a:prstDash val="solid"/>
              <a:round/>
            </a:ln>
          </p:spPr>
          <p:txBody>
            <a:bodyPr rtlCol="0" anchor="ctr"/>
            <a:lstStyle/>
            <a:p>
              <a:endParaRPr lang="x-none"/>
            </a:p>
          </p:txBody>
        </p:sp>
        <p:sp>
          <p:nvSpPr>
            <p:cNvPr id="139" name="Freeform 138">
              <a:extLst>
                <a:ext uri="{FF2B5EF4-FFF2-40B4-BE49-F238E27FC236}">
                  <a16:creationId xmlns:a16="http://schemas.microsoft.com/office/drawing/2014/main" xmlns="" id="{37968FB3-D89E-4C45-8A47-90A3C052CEB6}"/>
                </a:ext>
              </a:extLst>
            </p:cNvPr>
            <p:cNvSpPr/>
            <p:nvPr/>
          </p:nvSpPr>
          <p:spPr>
            <a:xfrm>
              <a:off x="6786468" y="2725955"/>
              <a:ext cx="2782" cy="54389"/>
            </a:xfrm>
            <a:custGeom>
              <a:avLst/>
              <a:gdLst>
                <a:gd name="connsiteX0" fmla="*/ -71 w 1021"/>
                <a:gd name="connsiteY0" fmla="*/ 19949 h 19961"/>
                <a:gd name="connsiteX1" fmla="*/ 802 w 1021"/>
                <a:gd name="connsiteY1" fmla="*/ -12 h 19961"/>
                <a:gd name="connsiteX2" fmla="*/ -71 w 1021"/>
                <a:gd name="connsiteY2" fmla="*/ 19949 h 19961"/>
              </a:gdLst>
              <a:ahLst/>
              <a:cxnLst>
                <a:cxn ang="0">
                  <a:pos x="connsiteX0" y="connsiteY0"/>
                </a:cxn>
                <a:cxn ang="0">
                  <a:pos x="connsiteX1" y="connsiteY1"/>
                </a:cxn>
                <a:cxn ang="0">
                  <a:pos x="connsiteX2" y="connsiteY2"/>
                </a:cxn>
              </a:cxnLst>
              <a:rect l="l" t="t" r="r" b="b"/>
              <a:pathLst>
                <a:path w="1021" h="19961">
                  <a:moveTo>
                    <a:pt x="-71" y="19949"/>
                  </a:moveTo>
                  <a:cubicBezTo>
                    <a:pt x="145" y="13213"/>
                    <a:pt x="436" y="6563"/>
                    <a:pt x="802" y="-12"/>
                  </a:cubicBezTo>
                  <a:cubicBezTo>
                    <a:pt x="-43" y="6790"/>
                    <a:pt x="-465" y="13469"/>
                    <a:pt x="-71" y="19949"/>
                  </a:cubicBezTo>
                  <a:close/>
                </a:path>
              </a:pathLst>
            </a:custGeom>
            <a:grpFill/>
            <a:ln w="9318" cap="flat">
              <a:noFill/>
              <a:prstDash val="solid"/>
              <a:round/>
            </a:ln>
          </p:spPr>
          <p:txBody>
            <a:bodyPr rtlCol="0" anchor="ctr"/>
            <a:lstStyle/>
            <a:p>
              <a:endParaRPr lang="x-none"/>
            </a:p>
          </p:txBody>
        </p:sp>
        <p:sp>
          <p:nvSpPr>
            <p:cNvPr id="140" name="Freeform 139">
              <a:extLst>
                <a:ext uri="{FF2B5EF4-FFF2-40B4-BE49-F238E27FC236}">
                  <a16:creationId xmlns:a16="http://schemas.microsoft.com/office/drawing/2014/main" xmlns="" id="{FFD4F1E6-BEC5-8D47-BF69-F75E86C03B6B}"/>
                </a:ext>
              </a:extLst>
            </p:cNvPr>
            <p:cNvSpPr/>
            <p:nvPr/>
          </p:nvSpPr>
          <p:spPr>
            <a:xfrm>
              <a:off x="6552159" y="3547341"/>
              <a:ext cx="6101" cy="29101"/>
            </a:xfrm>
            <a:custGeom>
              <a:avLst/>
              <a:gdLst>
                <a:gd name="connsiteX0" fmla="*/ 2020 w 2239"/>
                <a:gd name="connsiteY0" fmla="*/ 10668 h 10680"/>
                <a:gd name="connsiteX1" fmla="*/ -101 w 2239"/>
                <a:gd name="connsiteY1" fmla="*/ -12 h 10680"/>
                <a:gd name="connsiteX2" fmla="*/ 2020 w 2239"/>
                <a:gd name="connsiteY2" fmla="*/ 10668 h 10680"/>
              </a:gdLst>
              <a:ahLst/>
              <a:cxnLst>
                <a:cxn ang="0">
                  <a:pos x="connsiteX0" y="connsiteY0"/>
                </a:cxn>
                <a:cxn ang="0">
                  <a:pos x="connsiteX1" y="connsiteY1"/>
                </a:cxn>
                <a:cxn ang="0">
                  <a:pos x="connsiteX2" y="connsiteY2"/>
                </a:cxn>
              </a:cxnLst>
              <a:rect l="l" t="t" r="r" b="b"/>
              <a:pathLst>
                <a:path w="2239" h="10680">
                  <a:moveTo>
                    <a:pt x="2020" y="10668"/>
                  </a:moveTo>
                  <a:cubicBezTo>
                    <a:pt x="1935" y="6487"/>
                    <a:pt x="1494" y="2646"/>
                    <a:pt x="-101" y="-12"/>
                  </a:cubicBezTo>
                  <a:cubicBezTo>
                    <a:pt x="452" y="3687"/>
                    <a:pt x="-1678" y="10139"/>
                    <a:pt x="2020" y="10668"/>
                  </a:cubicBezTo>
                  <a:close/>
                </a:path>
              </a:pathLst>
            </a:custGeom>
            <a:grpFill/>
            <a:ln w="9318" cap="flat">
              <a:noFill/>
              <a:prstDash val="solid"/>
              <a:round/>
            </a:ln>
          </p:spPr>
          <p:txBody>
            <a:bodyPr rtlCol="0" anchor="ctr"/>
            <a:lstStyle/>
            <a:p>
              <a:endParaRPr lang="x-none"/>
            </a:p>
          </p:txBody>
        </p:sp>
        <p:sp>
          <p:nvSpPr>
            <p:cNvPr id="141" name="Freeform 140">
              <a:extLst>
                <a:ext uri="{FF2B5EF4-FFF2-40B4-BE49-F238E27FC236}">
                  <a16:creationId xmlns:a16="http://schemas.microsoft.com/office/drawing/2014/main" xmlns="" id="{4454170B-DF6C-AC44-AD99-EB890D09024D}"/>
                </a:ext>
              </a:extLst>
            </p:cNvPr>
            <p:cNvSpPr/>
            <p:nvPr/>
          </p:nvSpPr>
          <p:spPr>
            <a:xfrm>
              <a:off x="6612608" y="2639217"/>
              <a:ext cx="17858" cy="205669"/>
            </a:xfrm>
            <a:custGeom>
              <a:avLst/>
              <a:gdLst>
                <a:gd name="connsiteX0" fmla="*/ 1031 w 6554"/>
                <a:gd name="connsiteY0" fmla="*/ 72623 h 75481"/>
                <a:gd name="connsiteX1" fmla="*/ 6334 w 6554"/>
                <a:gd name="connsiteY1" fmla="*/ -12 h 75481"/>
                <a:gd name="connsiteX2" fmla="*/ -39 w 6554"/>
                <a:gd name="connsiteY2" fmla="*/ 71554 h 75481"/>
                <a:gd name="connsiteX3" fmla="*/ 1031 w 6554"/>
                <a:gd name="connsiteY3" fmla="*/ 72623 h 75481"/>
              </a:gdLst>
              <a:ahLst/>
              <a:cxnLst>
                <a:cxn ang="0">
                  <a:pos x="connsiteX0" y="connsiteY0"/>
                </a:cxn>
                <a:cxn ang="0">
                  <a:pos x="connsiteX1" y="connsiteY1"/>
                </a:cxn>
                <a:cxn ang="0">
                  <a:pos x="connsiteX2" y="connsiteY2"/>
                </a:cxn>
                <a:cxn ang="0">
                  <a:pos x="connsiteX3" y="connsiteY3"/>
                </a:cxn>
              </a:cxnLst>
              <a:rect l="l" t="t" r="r" b="b"/>
              <a:pathLst>
                <a:path w="6554" h="75481">
                  <a:moveTo>
                    <a:pt x="1031" y="72623"/>
                  </a:moveTo>
                  <a:cubicBezTo>
                    <a:pt x="26" y="46314"/>
                    <a:pt x="5856" y="21216"/>
                    <a:pt x="6334" y="-12"/>
                  </a:cubicBezTo>
                  <a:cubicBezTo>
                    <a:pt x="-1494" y="18104"/>
                    <a:pt x="-20" y="45558"/>
                    <a:pt x="-39" y="71554"/>
                  </a:cubicBezTo>
                  <a:cubicBezTo>
                    <a:pt x="-884" y="75206"/>
                    <a:pt x="1538" y="77647"/>
                    <a:pt x="1031" y="72623"/>
                  </a:cubicBezTo>
                  <a:close/>
                </a:path>
              </a:pathLst>
            </a:custGeom>
            <a:grpFill/>
            <a:ln w="9318" cap="flat">
              <a:noFill/>
              <a:prstDash val="solid"/>
              <a:round/>
            </a:ln>
          </p:spPr>
          <p:txBody>
            <a:bodyPr rtlCol="0" anchor="ctr"/>
            <a:lstStyle/>
            <a:p>
              <a:endParaRPr lang="x-none"/>
            </a:p>
          </p:txBody>
        </p:sp>
        <p:sp>
          <p:nvSpPr>
            <p:cNvPr id="142" name="Freeform 141">
              <a:extLst>
                <a:ext uri="{FF2B5EF4-FFF2-40B4-BE49-F238E27FC236}">
                  <a16:creationId xmlns:a16="http://schemas.microsoft.com/office/drawing/2014/main" xmlns="" id="{C516C209-9057-2F4C-BFC7-B25DD5A7D526}"/>
                </a:ext>
              </a:extLst>
            </p:cNvPr>
            <p:cNvSpPr/>
            <p:nvPr/>
          </p:nvSpPr>
          <p:spPr>
            <a:xfrm>
              <a:off x="6657513" y="2586787"/>
              <a:ext cx="8150" cy="26188"/>
            </a:xfrm>
            <a:custGeom>
              <a:avLst/>
              <a:gdLst>
                <a:gd name="connsiteX0" fmla="*/ 1494 w 2991"/>
                <a:gd name="connsiteY0" fmla="*/ -12 h 9611"/>
                <a:gd name="connsiteX1" fmla="*/ 1494 w 2991"/>
                <a:gd name="connsiteY1" fmla="*/ 9599 h 9611"/>
                <a:gd name="connsiteX2" fmla="*/ 1494 w 2991"/>
                <a:gd name="connsiteY2" fmla="*/ -12 h 9611"/>
              </a:gdLst>
              <a:ahLst/>
              <a:cxnLst>
                <a:cxn ang="0">
                  <a:pos x="connsiteX0" y="connsiteY0"/>
                </a:cxn>
                <a:cxn ang="0">
                  <a:pos x="connsiteX1" y="connsiteY1"/>
                </a:cxn>
                <a:cxn ang="0">
                  <a:pos x="connsiteX2" y="connsiteY2"/>
                </a:cxn>
              </a:cxnLst>
              <a:rect l="l" t="t" r="r" b="b"/>
              <a:pathLst>
                <a:path w="2991" h="9611">
                  <a:moveTo>
                    <a:pt x="1494" y="-12"/>
                  </a:moveTo>
                  <a:cubicBezTo>
                    <a:pt x="-1312" y="1918"/>
                    <a:pt x="-205" y="6667"/>
                    <a:pt x="1494" y="9599"/>
                  </a:cubicBezTo>
                  <a:cubicBezTo>
                    <a:pt x="1936" y="7461"/>
                    <a:pt x="4132" y="1681"/>
                    <a:pt x="1494" y="-12"/>
                  </a:cubicBezTo>
                  <a:close/>
                </a:path>
              </a:pathLst>
            </a:custGeom>
            <a:grpFill/>
            <a:ln w="9318" cap="flat">
              <a:noFill/>
              <a:prstDash val="solid"/>
              <a:round/>
            </a:ln>
          </p:spPr>
          <p:txBody>
            <a:bodyPr rtlCol="0" anchor="ctr"/>
            <a:lstStyle/>
            <a:p>
              <a:endParaRPr lang="x-none"/>
            </a:p>
          </p:txBody>
        </p:sp>
        <p:sp>
          <p:nvSpPr>
            <p:cNvPr id="143" name="Freeform 142">
              <a:extLst>
                <a:ext uri="{FF2B5EF4-FFF2-40B4-BE49-F238E27FC236}">
                  <a16:creationId xmlns:a16="http://schemas.microsoft.com/office/drawing/2014/main" xmlns="" id="{BB2E1447-0381-C449-9985-5B400D2DEC50}"/>
                </a:ext>
              </a:extLst>
            </p:cNvPr>
            <p:cNvSpPr/>
            <p:nvPr/>
          </p:nvSpPr>
          <p:spPr>
            <a:xfrm>
              <a:off x="6679063" y="2755625"/>
              <a:ext cx="7561" cy="36231"/>
            </a:xfrm>
            <a:custGeom>
              <a:avLst/>
              <a:gdLst>
                <a:gd name="connsiteX0" fmla="*/ 2081 w 2775"/>
                <a:gd name="connsiteY0" fmla="*/ -12 h 13297"/>
                <a:gd name="connsiteX1" fmla="*/ -31 w 2775"/>
                <a:gd name="connsiteY1" fmla="*/ 5323 h 13297"/>
                <a:gd name="connsiteX2" fmla="*/ 2081 w 2775"/>
                <a:gd name="connsiteY2" fmla="*/ -12 h 13297"/>
              </a:gdLst>
              <a:ahLst/>
              <a:cxnLst>
                <a:cxn ang="0">
                  <a:pos x="connsiteX0" y="connsiteY0"/>
                </a:cxn>
                <a:cxn ang="0">
                  <a:pos x="connsiteX1" y="connsiteY1"/>
                </a:cxn>
                <a:cxn ang="0">
                  <a:pos x="connsiteX2" y="connsiteY2"/>
                </a:cxn>
              </a:cxnLst>
              <a:rect l="l" t="t" r="r" b="b"/>
              <a:pathLst>
                <a:path w="2775" h="13297">
                  <a:moveTo>
                    <a:pt x="2081" y="-12"/>
                  </a:moveTo>
                  <a:cubicBezTo>
                    <a:pt x="1490" y="1889"/>
                    <a:pt x="1518" y="4425"/>
                    <a:pt x="-31" y="5323"/>
                  </a:cubicBezTo>
                  <a:cubicBezTo>
                    <a:pt x="-1280" y="25956"/>
                    <a:pt x="4146" y="-31"/>
                    <a:pt x="2081" y="-12"/>
                  </a:cubicBezTo>
                  <a:close/>
                </a:path>
              </a:pathLst>
            </a:custGeom>
            <a:grpFill/>
            <a:ln w="9318" cap="flat">
              <a:noFill/>
              <a:prstDash val="solid"/>
              <a:round/>
            </a:ln>
          </p:spPr>
          <p:txBody>
            <a:bodyPr rtlCol="0" anchor="ctr"/>
            <a:lstStyle/>
            <a:p>
              <a:endParaRPr lang="x-none"/>
            </a:p>
          </p:txBody>
        </p:sp>
        <p:sp>
          <p:nvSpPr>
            <p:cNvPr id="144" name="Freeform 143">
              <a:extLst>
                <a:ext uri="{FF2B5EF4-FFF2-40B4-BE49-F238E27FC236}">
                  <a16:creationId xmlns:a16="http://schemas.microsoft.com/office/drawing/2014/main" xmlns="" id="{B58066BC-D5EC-CC4E-8178-34F57A616822}"/>
                </a:ext>
              </a:extLst>
            </p:cNvPr>
            <p:cNvSpPr/>
            <p:nvPr/>
          </p:nvSpPr>
          <p:spPr>
            <a:xfrm>
              <a:off x="6522933" y="2775276"/>
              <a:ext cx="29948" cy="44850"/>
            </a:xfrm>
            <a:custGeom>
              <a:avLst/>
              <a:gdLst>
                <a:gd name="connsiteX0" fmla="*/ 8503 w 10991"/>
                <a:gd name="connsiteY0" fmla="*/ 16294 h 16460"/>
                <a:gd name="connsiteX1" fmla="*/ 8503 w 10991"/>
                <a:gd name="connsiteY1" fmla="*/ 1318 h 16460"/>
                <a:gd name="connsiteX2" fmla="*/ 1087 w 10991"/>
                <a:gd name="connsiteY2" fmla="*/ 15215 h 16460"/>
                <a:gd name="connsiteX3" fmla="*/ 8503 w 10991"/>
                <a:gd name="connsiteY3" fmla="*/ 16294 h 16460"/>
              </a:gdLst>
              <a:ahLst/>
              <a:cxnLst>
                <a:cxn ang="0">
                  <a:pos x="connsiteX0" y="connsiteY0"/>
                </a:cxn>
                <a:cxn ang="0">
                  <a:pos x="connsiteX1" y="connsiteY1"/>
                </a:cxn>
                <a:cxn ang="0">
                  <a:pos x="connsiteX2" y="connsiteY2"/>
                </a:cxn>
                <a:cxn ang="0">
                  <a:pos x="connsiteX3" y="connsiteY3"/>
                </a:cxn>
              </a:cxnLst>
              <a:rect l="l" t="t" r="r" b="b"/>
              <a:pathLst>
                <a:path w="10991" h="16460">
                  <a:moveTo>
                    <a:pt x="8503" y="16294"/>
                  </a:moveTo>
                  <a:cubicBezTo>
                    <a:pt x="11901" y="13730"/>
                    <a:pt x="11131" y="4071"/>
                    <a:pt x="8503" y="1318"/>
                  </a:cubicBezTo>
                  <a:cubicBezTo>
                    <a:pt x="-405" y="-4235"/>
                    <a:pt x="-1691" y="9000"/>
                    <a:pt x="1087" y="15215"/>
                  </a:cubicBezTo>
                  <a:cubicBezTo>
                    <a:pt x="3575" y="15556"/>
                    <a:pt x="5058" y="16899"/>
                    <a:pt x="8503" y="16294"/>
                  </a:cubicBezTo>
                  <a:close/>
                </a:path>
              </a:pathLst>
            </a:custGeom>
            <a:grpFill/>
            <a:ln w="9318" cap="flat">
              <a:noFill/>
              <a:prstDash val="solid"/>
              <a:round/>
            </a:ln>
          </p:spPr>
          <p:txBody>
            <a:bodyPr rtlCol="0" anchor="ctr"/>
            <a:lstStyle/>
            <a:p>
              <a:endParaRPr lang="x-none"/>
            </a:p>
          </p:txBody>
        </p:sp>
        <p:sp>
          <p:nvSpPr>
            <p:cNvPr id="145" name="Freeform 144">
              <a:extLst>
                <a:ext uri="{FF2B5EF4-FFF2-40B4-BE49-F238E27FC236}">
                  <a16:creationId xmlns:a16="http://schemas.microsoft.com/office/drawing/2014/main" xmlns="" id="{CEB6AD5D-BA76-094B-AC02-8019A91FC411}"/>
                </a:ext>
              </a:extLst>
            </p:cNvPr>
            <p:cNvSpPr/>
            <p:nvPr/>
          </p:nvSpPr>
          <p:spPr>
            <a:xfrm>
              <a:off x="6408686" y="3326148"/>
              <a:ext cx="51357" cy="46218"/>
            </a:xfrm>
            <a:custGeom>
              <a:avLst/>
              <a:gdLst>
                <a:gd name="connsiteX0" fmla="*/ 18629 w 18848"/>
                <a:gd name="connsiteY0" fmla="*/ -12 h 16962"/>
                <a:gd name="connsiteX1" fmla="*/ -220 w 18848"/>
                <a:gd name="connsiteY1" fmla="*/ 16950 h 16962"/>
                <a:gd name="connsiteX2" fmla="*/ 18629 w 18848"/>
                <a:gd name="connsiteY2" fmla="*/ -12 h 16962"/>
              </a:gdLst>
              <a:ahLst/>
              <a:cxnLst>
                <a:cxn ang="0">
                  <a:pos x="connsiteX0" y="connsiteY0"/>
                </a:cxn>
                <a:cxn ang="0">
                  <a:pos x="connsiteX1" y="connsiteY1"/>
                </a:cxn>
                <a:cxn ang="0">
                  <a:pos x="connsiteX2" y="connsiteY2"/>
                </a:cxn>
              </a:cxnLst>
              <a:rect l="l" t="t" r="r" b="b"/>
              <a:pathLst>
                <a:path w="18848" h="16962">
                  <a:moveTo>
                    <a:pt x="18629" y="-12"/>
                  </a:moveTo>
                  <a:cubicBezTo>
                    <a:pt x="12349" y="4491"/>
                    <a:pt x="6097" y="10507"/>
                    <a:pt x="-220" y="16950"/>
                  </a:cubicBezTo>
                  <a:cubicBezTo>
                    <a:pt x="6867" y="11397"/>
                    <a:pt x="14978" y="6553"/>
                    <a:pt x="18629" y="-12"/>
                  </a:cubicBezTo>
                  <a:close/>
                </a:path>
              </a:pathLst>
            </a:custGeom>
            <a:grpFill/>
            <a:ln w="9318" cap="flat">
              <a:noFill/>
              <a:prstDash val="solid"/>
              <a:round/>
            </a:ln>
          </p:spPr>
          <p:txBody>
            <a:bodyPr rtlCol="0" anchor="ctr"/>
            <a:lstStyle/>
            <a:p>
              <a:endParaRPr lang="x-none"/>
            </a:p>
          </p:txBody>
        </p:sp>
        <p:sp>
          <p:nvSpPr>
            <p:cNvPr id="146" name="Freeform 145">
              <a:extLst>
                <a:ext uri="{FF2B5EF4-FFF2-40B4-BE49-F238E27FC236}">
                  <a16:creationId xmlns:a16="http://schemas.microsoft.com/office/drawing/2014/main" xmlns="" id="{68ED8335-58A1-6B4E-8E68-95AC47974E9E}"/>
                </a:ext>
              </a:extLst>
            </p:cNvPr>
            <p:cNvSpPr/>
            <p:nvPr/>
          </p:nvSpPr>
          <p:spPr>
            <a:xfrm>
              <a:off x="6382086" y="3136945"/>
              <a:ext cx="326315" cy="285274"/>
            </a:xfrm>
            <a:custGeom>
              <a:avLst/>
              <a:gdLst>
                <a:gd name="connsiteX0" fmla="*/ -220 w 119758"/>
                <a:gd name="connsiteY0" fmla="*/ 104684 h 104696"/>
                <a:gd name="connsiteX1" fmla="*/ 119539 w 119758"/>
                <a:gd name="connsiteY1" fmla="*/ -12 h 104696"/>
                <a:gd name="connsiteX2" fmla="*/ -220 w 119758"/>
                <a:gd name="connsiteY2" fmla="*/ 104684 h 104696"/>
              </a:gdLst>
              <a:ahLst/>
              <a:cxnLst>
                <a:cxn ang="0">
                  <a:pos x="connsiteX0" y="connsiteY0"/>
                </a:cxn>
                <a:cxn ang="0">
                  <a:pos x="connsiteX1" y="connsiteY1"/>
                </a:cxn>
                <a:cxn ang="0">
                  <a:pos x="connsiteX2" y="connsiteY2"/>
                </a:cxn>
              </a:cxnLst>
              <a:rect l="l" t="t" r="r" b="b"/>
              <a:pathLst>
                <a:path w="119758" h="104696">
                  <a:moveTo>
                    <a:pt x="-220" y="104684"/>
                  </a:moveTo>
                  <a:cubicBezTo>
                    <a:pt x="35910" y="66663"/>
                    <a:pt x="81465" y="32465"/>
                    <a:pt x="119539" y="-12"/>
                  </a:cubicBezTo>
                  <a:cubicBezTo>
                    <a:pt x="77542" y="32077"/>
                    <a:pt x="32550" y="66852"/>
                    <a:pt x="-220" y="104684"/>
                  </a:cubicBezTo>
                  <a:close/>
                </a:path>
              </a:pathLst>
            </a:custGeom>
            <a:grpFill/>
            <a:ln w="9318" cap="flat">
              <a:noFill/>
              <a:prstDash val="solid"/>
              <a:round/>
            </a:ln>
          </p:spPr>
          <p:txBody>
            <a:bodyPr rtlCol="0" anchor="ctr"/>
            <a:lstStyle/>
            <a:p>
              <a:endParaRPr lang="x-none"/>
            </a:p>
          </p:txBody>
        </p:sp>
        <p:sp>
          <p:nvSpPr>
            <p:cNvPr id="147" name="Freeform 146">
              <a:extLst>
                <a:ext uri="{FF2B5EF4-FFF2-40B4-BE49-F238E27FC236}">
                  <a16:creationId xmlns:a16="http://schemas.microsoft.com/office/drawing/2014/main" xmlns="" id="{10D0F772-DD4A-DD46-8D59-693D153FBCF1}"/>
                </a:ext>
              </a:extLst>
            </p:cNvPr>
            <p:cNvSpPr/>
            <p:nvPr/>
          </p:nvSpPr>
          <p:spPr>
            <a:xfrm>
              <a:off x="6521759" y="2856090"/>
              <a:ext cx="36613" cy="48321"/>
            </a:xfrm>
            <a:custGeom>
              <a:avLst/>
              <a:gdLst>
                <a:gd name="connsiteX0" fmla="*/ 11056 w 13437"/>
                <a:gd name="connsiteY0" fmla="*/ 17580 h 17734"/>
                <a:gd name="connsiteX1" fmla="*/ 2570 w 13437"/>
                <a:gd name="connsiteY1" fmla="*/ 16520 h 17734"/>
                <a:gd name="connsiteX2" fmla="*/ 11056 w 13437"/>
                <a:gd name="connsiteY2" fmla="*/ 17580 h 17734"/>
              </a:gdLst>
              <a:ahLst/>
              <a:cxnLst>
                <a:cxn ang="0">
                  <a:pos x="connsiteX0" y="connsiteY0"/>
                </a:cxn>
                <a:cxn ang="0">
                  <a:pos x="connsiteX1" y="connsiteY1"/>
                </a:cxn>
                <a:cxn ang="0">
                  <a:pos x="connsiteX2" y="connsiteY2"/>
                </a:cxn>
              </a:cxnLst>
              <a:rect l="l" t="t" r="r" b="b"/>
              <a:pathLst>
                <a:path w="13437" h="17734">
                  <a:moveTo>
                    <a:pt x="11056" y="17580"/>
                  </a:moveTo>
                  <a:cubicBezTo>
                    <a:pt x="21391" y="-3753"/>
                    <a:pt x="-9342" y="-7518"/>
                    <a:pt x="2570" y="16520"/>
                  </a:cubicBezTo>
                  <a:cubicBezTo>
                    <a:pt x="5114" y="17182"/>
                    <a:pt x="7404" y="18072"/>
                    <a:pt x="11056" y="17580"/>
                  </a:cubicBezTo>
                  <a:close/>
                </a:path>
              </a:pathLst>
            </a:custGeom>
            <a:grpFill/>
            <a:ln w="9318" cap="flat">
              <a:noFill/>
              <a:prstDash val="solid"/>
              <a:round/>
            </a:ln>
          </p:spPr>
          <p:txBody>
            <a:bodyPr rtlCol="0" anchor="ctr"/>
            <a:lstStyle/>
            <a:p>
              <a:endParaRPr lang="x-none"/>
            </a:p>
          </p:txBody>
        </p:sp>
        <p:sp>
          <p:nvSpPr>
            <p:cNvPr id="148" name="Freeform 147">
              <a:extLst>
                <a:ext uri="{FF2B5EF4-FFF2-40B4-BE49-F238E27FC236}">
                  <a16:creationId xmlns:a16="http://schemas.microsoft.com/office/drawing/2014/main" xmlns="" id="{C1F80760-6D4F-F64A-9E6B-0DB30E0CFC88}"/>
                </a:ext>
              </a:extLst>
            </p:cNvPr>
            <p:cNvSpPr/>
            <p:nvPr/>
          </p:nvSpPr>
          <p:spPr>
            <a:xfrm>
              <a:off x="6706273" y="2473288"/>
              <a:ext cx="13477" cy="58177"/>
            </a:xfrm>
            <a:custGeom>
              <a:avLst/>
              <a:gdLst>
                <a:gd name="connsiteX0" fmla="*/ 2693 w 4946"/>
                <a:gd name="connsiteY0" fmla="*/ -12 h 21351"/>
                <a:gd name="connsiteX1" fmla="*/ 562 w 4946"/>
                <a:gd name="connsiteY1" fmla="*/ 21339 h 21351"/>
                <a:gd name="connsiteX2" fmla="*/ 2693 w 4946"/>
                <a:gd name="connsiteY2" fmla="*/ -12 h 21351"/>
              </a:gdLst>
              <a:ahLst/>
              <a:cxnLst>
                <a:cxn ang="0">
                  <a:pos x="connsiteX0" y="connsiteY0"/>
                </a:cxn>
                <a:cxn ang="0">
                  <a:pos x="connsiteX1" y="connsiteY1"/>
                </a:cxn>
                <a:cxn ang="0">
                  <a:pos x="connsiteX2" y="connsiteY2"/>
                </a:cxn>
              </a:cxnLst>
              <a:rect l="l" t="t" r="r" b="b"/>
              <a:pathLst>
                <a:path w="4946" h="21351">
                  <a:moveTo>
                    <a:pt x="2693" y="-12"/>
                  </a:moveTo>
                  <a:cubicBezTo>
                    <a:pt x="2852" y="7282"/>
                    <a:pt x="-2085" y="15096"/>
                    <a:pt x="562" y="21339"/>
                  </a:cubicBezTo>
                  <a:cubicBezTo>
                    <a:pt x="3068" y="15162"/>
                    <a:pt x="7255" y="4169"/>
                    <a:pt x="2693" y="-12"/>
                  </a:cubicBezTo>
                  <a:close/>
                </a:path>
              </a:pathLst>
            </a:custGeom>
            <a:grpFill/>
            <a:ln w="9318" cap="flat">
              <a:noFill/>
              <a:prstDash val="solid"/>
              <a:round/>
            </a:ln>
          </p:spPr>
          <p:txBody>
            <a:bodyPr rtlCol="0" anchor="ctr"/>
            <a:lstStyle/>
            <a:p>
              <a:endParaRPr lang="x-none"/>
            </a:p>
          </p:txBody>
        </p:sp>
        <p:sp>
          <p:nvSpPr>
            <p:cNvPr id="149" name="Freeform 148">
              <a:extLst>
                <a:ext uri="{FF2B5EF4-FFF2-40B4-BE49-F238E27FC236}">
                  <a16:creationId xmlns:a16="http://schemas.microsoft.com/office/drawing/2014/main" xmlns="" id="{0F97B498-BA88-B042-84BC-166ADAA37DE6}"/>
                </a:ext>
              </a:extLst>
            </p:cNvPr>
            <p:cNvSpPr/>
            <p:nvPr/>
          </p:nvSpPr>
          <p:spPr>
            <a:xfrm>
              <a:off x="6512020" y="3629169"/>
              <a:ext cx="71556" cy="11390"/>
            </a:xfrm>
            <a:custGeom>
              <a:avLst/>
              <a:gdLst>
                <a:gd name="connsiteX0" fmla="*/ 15691 w 26261"/>
                <a:gd name="connsiteY0" fmla="*/ 3086 h 4180"/>
                <a:gd name="connsiteX1" fmla="*/ -220 w 26261"/>
                <a:gd name="connsiteY1" fmla="*/ 4146 h 4180"/>
                <a:gd name="connsiteX2" fmla="*/ 19915 w 26261"/>
                <a:gd name="connsiteY2" fmla="*/ 4146 h 4180"/>
                <a:gd name="connsiteX3" fmla="*/ 15691 w 26261"/>
                <a:gd name="connsiteY3" fmla="*/ 3086 h 4180"/>
              </a:gdLst>
              <a:ahLst/>
              <a:cxnLst>
                <a:cxn ang="0">
                  <a:pos x="connsiteX0" y="connsiteY0"/>
                </a:cxn>
                <a:cxn ang="0">
                  <a:pos x="connsiteX1" y="connsiteY1"/>
                </a:cxn>
                <a:cxn ang="0">
                  <a:pos x="connsiteX2" y="connsiteY2"/>
                </a:cxn>
                <a:cxn ang="0">
                  <a:pos x="connsiteX3" y="connsiteY3"/>
                </a:cxn>
              </a:cxnLst>
              <a:rect l="l" t="t" r="r" b="b"/>
              <a:pathLst>
                <a:path w="26261" h="4180">
                  <a:moveTo>
                    <a:pt x="15691" y="3086"/>
                  </a:moveTo>
                  <a:cubicBezTo>
                    <a:pt x="11561" y="731"/>
                    <a:pt x="1526" y="-2997"/>
                    <a:pt x="-220" y="4146"/>
                  </a:cubicBezTo>
                  <a:lnTo>
                    <a:pt x="19915" y="4146"/>
                  </a:lnTo>
                  <a:cubicBezTo>
                    <a:pt x="32484" y="4411"/>
                    <a:pt x="22975" y="2263"/>
                    <a:pt x="15691" y="3086"/>
                  </a:cubicBezTo>
                  <a:close/>
                </a:path>
              </a:pathLst>
            </a:custGeom>
            <a:grpFill/>
            <a:ln w="9318" cap="flat">
              <a:noFill/>
              <a:prstDash val="solid"/>
              <a:round/>
            </a:ln>
          </p:spPr>
          <p:txBody>
            <a:bodyPr rtlCol="0" anchor="ctr"/>
            <a:lstStyle/>
            <a:p>
              <a:endParaRPr lang="x-none"/>
            </a:p>
          </p:txBody>
        </p:sp>
        <p:sp>
          <p:nvSpPr>
            <p:cNvPr id="150" name="Freeform 149">
              <a:extLst>
                <a:ext uri="{FF2B5EF4-FFF2-40B4-BE49-F238E27FC236}">
                  <a16:creationId xmlns:a16="http://schemas.microsoft.com/office/drawing/2014/main" xmlns="" id="{7DFB6B81-FC2F-1943-AFA5-FB0B5BD1A885}"/>
                </a:ext>
              </a:extLst>
            </p:cNvPr>
            <p:cNvSpPr/>
            <p:nvPr/>
          </p:nvSpPr>
          <p:spPr>
            <a:xfrm>
              <a:off x="6528723" y="2950044"/>
              <a:ext cx="29831" cy="42242"/>
            </a:xfrm>
            <a:custGeom>
              <a:avLst/>
              <a:gdLst>
                <a:gd name="connsiteX0" fmla="*/ 8499 w 10948"/>
                <a:gd name="connsiteY0" fmla="*/ 15158 h 15503"/>
                <a:gd name="connsiteX1" fmla="*/ 7429 w 10948"/>
                <a:gd name="connsiteY1" fmla="*/ 211 h 15503"/>
                <a:gd name="connsiteX2" fmla="*/ 8499 w 10948"/>
                <a:gd name="connsiteY2" fmla="*/ 15158 h 15503"/>
              </a:gdLst>
              <a:ahLst/>
              <a:cxnLst>
                <a:cxn ang="0">
                  <a:pos x="connsiteX0" y="connsiteY0"/>
                </a:cxn>
                <a:cxn ang="0">
                  <a:pos x="connsiteX1" y="connsiteY1"/>
                </a:cxn>
                <a:cxn ang="0">
                  <a:pos x="connsiteX2" y="connsiteY2"/>
                </a:cxn>
              </a:cxnLst>
              <a:rect l="l" t="t" r="r" b="b"/>
              <a:pathLst>
                <a:path w="10948" h="15503">
                  <a:moveTo>
                    <a:pt x="8499" y="15158"/>
                  </a:moveTo>
                  <a:cubicBezTo>
                    <a:pt x="12339" y="12027"/>
                    <a:pt x="10715" y="2529"/>
                    <a:pt x="7429" y="211"/>
                  </a:cubicBezTo>
                  <a:cubicBezTo>
                    <a:pt x="-3985" y="-2371"/>
                    <a:pt x="-1789" y="18337"/>
                    <a:pt x="8499" y="15158"/>
                  </a:cubicBezTo>
                  <a:close/>
                </a:path>
              </a:pathLst>
            </a:custGeom>
            <a:grpFill/>
            <a:ln w="9318" cap="flat">
              <a:noFill/>
              <a:prstDash val="solid"/>
              <a:round/>
            </a:ln>
          </p:spPr>
          <p:txBody>
            <a:bodyPr rtlCol="0" anchor="ctr"/>
            <a:lstStyle/>
            <a:p>
              <a:endParaRPr lang="x-none"/>
            </a:p>
          </p:txBody>
        </p:sp>
        <p:sp>
          <p:nvSpPr>
            <p:cNvPr id="151" name="Freeform 150">
              <a:extLst>
                <a:ext uri="{FF2B5EF4-FFF2-40B4-BE49-F238E27FC236}">
                  <a16:creationId xmlns:a16="http://schemas.microsoft.com/office/drawing/2014/main" xmlns="" id="{78A20CE0-6827-3B4C-A825-602F0AE1153A}"/>
                </a:ext>
              </a:extLst>
            </p:cNvPr>
            <p:cNvSpPr/>
            <p:nvPr/>
          </p:nvSpPr>
          <p:spPr>
            <a:xfrm>
              <a:off x="6505595" y="3544428"/>
              <a:ext cx="8343" cy="29152"/>
            </a:xfrm>
            <a:custGeom>
              <a:avLst/>
              <a:gdLst>
                <a:gd name="connsiteX0" fmla="*/ 1086 w 3062"/>
                <a:gd name="connsiteY0" fmla="*/ -12 h 10699"/>
                <a:gd name="connsiteX1" fmla="*/ 2138 w 3062"/>
                <a:gd name="connsiteY1" fmla="*/ 10687 h 10699"/>
                <a:gd name="connsiteX2" fmla="*/ 1086 w 3062"/>
                <a:gd name="connsiteY2" fmla="*/ -12 h 10699"/>
              </a:gdLst>
              <a:ahLst/>
              <a:cxnLst>
                <a:cxn ang="0">
                  <a:pos x="connsiteX0" y="connsiteY0"/>
                </a:cxn>
                <a:cxn ang="0">
                  <a:pos x="connsiteX1" y="connsiteY1"/>
                </a:cxn>
                <a:cxn ang="0">
                  <a:pos x="connsiteX2" y="connsiteY2"/>
                </a:cxn>
              </a:cxnLst>
              <a:rect l="l" t="t" r="r" b="b"/>
              <a:pathLst>
                <a:path w="3062" h="10699">
                  <a:moveTo>
                    <a:pt x="1086" y="-12"/>
                  </a:moveTo>
                  <a:cubicBezTo>
                    <a:pt x="2063" y="3469"/>
                    <a:pt x="-3035" y="9845"/>
                    <a:pt x="2138" y="10687"/>
                  </a:cubicBezTo>
                  <a:cubicBezTo>
                    <a:pt x="3809" y="9259"/>
                    <a:pt x="2119" y="2230"/>
                    <a:pt x="1086" y="-12"/>
                  </a:cubicBezTo>
                  <a:close/>
                </a:path>
              </a:pathLst>
            </a:custGeom>
            <a:grpFill/>
            <a:ln w="9318" cap="flat">
              <a:noFill/>
              <a:prstDash val="solid"/>
              <a:round/>
            </a:ln>
          </p:spPr>
          <p:txBody>
            <a:bodyPr rtlCol="0" anchor="ctr"/>
            <a:lstStyle/>
            <a:p>
              <a:endParaRPr lang="x-none"/>
            </a:p>
          </p:txBody>
        </p:sp>
        <p:sp>
          <p:nvSpPr>
            <p:cNvPr id="152" name="Freeform 151">
              <a:extLst>
                <a:ext uri="{FF2B5EF4-FFF2-40B4-BE49-F238E27FC236}">
                  <a16:creationId xmlns:a16="http://schemas.microsoft.com/office/drawing/2014/main" xmlns="" id="{80B57D3F-0AE6-7D4C-A7C6-FEBA1E896427}"/>
                </a:ext>
              </a:extLst>
            </p:cNvPr>
            <p:cNvSpPr/>
            <p:nvPr/>
          </p:nvSpPr>
          <p:spPr>
            <a:xfrm>
              <a:off x="6676687" y="3340712"/>
              <a:ext cx="17313" cy="84419"/>
            </a:xfrm>
            <a:custGeom>
              <a:avLst/>
              <a:gdLst>
                <a:gd name="connsiteX0" fmla="*/ 6135 w 6354"/>
                <a:gd name="connsiteY0" fmla="*/ 30970 h 30982"/>
                <a:gd name="connsiteX1" fmla="*/ -220 w 6354"/>
                <a:gd name="connsiteY1" fmla="*/ -12 h 30982"/>
                <a:gd name="connsiteX2" fmla="*/ 6135 w 6354"/>
                <a:gd name="connsiteY2" fmla="*/ 30970 h 30982"/>
              </a:gdLst>
              <a:ahLst/>
              <a:cxnLst>
                <a:cxn ang="0">
                  <a:pos x="connsiteX0" y="connsiteY0"/>
                </a:cxn>
                <a:cxn ang="0">
                  <a:pos x="connsiteX1" y="connsiteY1"/>
                </a:cxn>
                <a:cxn ang="0">
                  <a:pos x="connsiteX2" y="connsiteY2"/>
                </a:cxn>
              </a:cxnLst>
              <a:rect l="l" t="t" r="r" b="b"/>
              <a:pathLst>
                <a:path w="6354" h="30982">
                  <a:moveTo>
                    <a:pt x="6135" y="30970"/>
                  </a:moveTo>
                  <a:cubicBezTo>
                    <a:pt x="4258" y="20393"/>
                    <a:pt x="3563" y="8615"/>
                    <a:pt x="-220" y="-12"/>
                  </a:cubicBezTo>
                  <a:cubicBezTo>
                    <a:pt x="784" y="10716"/>
                    <a:pt x="3366" y="25559"/>
                    <a:pt x="6135" y="30970"/>
                  </a:cubicBezTo>
                  <a:close/>
                </a:path>
              </a:pathLst>
            </a:custGeom>
            <a:grpFill/>
            <a:ln w="9318" cap="flat">
              <a:noFill/>
              <a:prstDash val="solid"/>
              <a:round/>
            </a:ln>
          </p:spPr>
          <p:txBody>
            <a:bodyPr rtlCol="0" anchor="ctr"/>
            <a:lstStyle/>
            <a:p>
              <a:endParaRPr lang="x-none"/>
            </a:p>
          </p:txBody>
        </p:sp>
        <p:sp>
          <p:nvSpPr>
            <p:cNvPr id="167" name="Freeform 166">
              <a:extLst>
                <a:ext uri="{FF2B5EF4-FFF2-40B4-BE49-F238E27FC236}">
                  <a16:creationId xmlns:a16="http://schemas.microsoft.com/office/drawing/2014/main" xmlns="" id="{F5C234D0-40EE-744B-A2BE-170DE2EFD8C4}"/>
                </a:ext>
              </a:extLst>
            </p:cNvPr>
            <p:cNvSpPr/>
            <p:nvPr/>
          </p:nvSpPr>
          <p:spPr>
            <a:xfrm>
              <a:off x="6740068" y="3489161"/>
              <a:ext cx="9158" cy="69855"/>
            </a:xfrm>
            <a:custGeom>
              <a:avLst/>
              <a:gdLst>
                <a:gd name="connsiteX0" fmla="*/ 887 w 3361"/>
                <a:gd name="connsiteY0" fmla="*/ 25625 h 25637"/>
                <a:gd name="connsiteX1" fmla="*/ -174 w 3361"/>
                <a:gd name="connsiteY1" fmla="*/ -12 h 25637"/>
                <a:gd name="connsiteX2" fmla="*/ 887 w 3361"/>
                <a:gd name="connsiteY2" fmla="*/ 25625 h 25637"/>
              </a:gdLst>
              <a:ahLst/>
              <a:cxnLst>
                <a:cxn ang="0">
                  <a:pos x="connsiteX0" y="connsiteY0"/>
                </a:cxn>
                <a:cxn ang="0">
                  <a:pos x="connsiteX1" y="connsiteY1"/>
                </a:cxn>
                <a:cxn ang="0">
                  <a:pos x="connsiteX2" y="connsiteY2"/>
                </a:cxn>
              </a:cxnLst>
              <a:rect l="l" t="t" r="r" b="b"/>
              <a:pathLst>
                <a:path w="3361" h="25637">
                  <a:moveTo>
                    <a:pt x="887" y="25625"/>
                  </a:moveTo>
                  <a:cubicBezTo>
                    <a:pt x="6003" y="19883"/>
                    <a:pt x="972" y="6468"/>
                    <a:pt x="-174" y="-12"/>
                  </a:cubicBezTo>
                  <a:cubicBezTo>
                    <a:pt x="-568" y="9297"/>
                    <a:pt x="1704" y="15871"/>
                    <a:pt x="887" y="25625"/>
                  </a:cubicBezTo>
                  <a:close/>
                </a:path>
              </a:pathLst>
            </a:custGeom>
            <a:grpFill/>
            <a:ln w="9318" cap="flat">
              <a:noFill/>
              <a:prstDash val="solid"/>
              <a:round/>
            </a:ln>
          </p:spPr>
          <p:txBody>
            <a:bodyPr rtlCol="0" anchor="ctr"/>
            <a:lstStyle/>
            <a:p>
              <a:endParaRPr lang="x-none"/>
            </a:p>
          </p:txBody>
        </p:sp>
        <p:sp>
          <p:nvSpPr>
            <p:cNvPr id="168" name="Freeform 167">
              <a:extLst>
                <a:ext uri="{FF2B5EF4-FFF2-40B4-BE49-F238E27FC236}">
                  <a16:creationId xmlns:a16="http://schemas.microsoft.com/office/drawing/2014/main" xmlns="" id="{F4C614B6-09CF-DE40-8468-2FB7D1D892B9}"/>
                </a:ext>
              </a:extLst>
            </p:cNvPr>
            <p:cNvSpPr/>
            <p:nvPr/>
          </p:nvSpPr>
          <p:spPr>
            <a:xfrm>
              <a:off x="6616017" y="2021920"/>
              <a:ext cx="29139" cy="125288"/>
            </a:xfrm>
            <a:custGeom>
              <a:avLst/>
              <a:gdLst>
                <a:gd name="connsiteX0" fmla="*/ 5084 w 10694"/>
                <a:gd name="connsiteY0" fmla="*/ 39565 h 45981"/>
                <a:gd name="connsiteX1" fmla="*/ 9317 w 10694"/>
                <a:gd name="connsiteY1" fmla="*/ 45969 h 45981"/>
                <a:gd name="connsiteX2" fmla="*/ 10368 w 10694"/>
                <a:gd name="connsiteY2" fmla="*/ 1118 h 45981"/>
                <a:gd name="connsiteX3" fmla="*/ -220 w 10694"/>
                <a:gd name="connsiteY3" fmla="*/ 49 h 45981"/>
                <a:gd name="connsiteX4" fmla="*/ 8256 w 10694"/>
                <a:gd name="connsiteY4" fmla="*/ 36367 h 45981"/>
                <a:gd name="connsiteX5" fmla="*/ 5084 w 10694"/>
                <a:gd name="connsiteY5" fmla="*/ 39565 h 45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94" h="45981">
                  <a:moveTo>
                    <a:pt x="5084" y="39565"/>
                  </a:moveTo>
                  <a:cubicBezTo>
                    <a:pt x="6341" y="41844"/>
                    <a:pt x="6370" y="45392"/>
                    <a:pt x="9317" y="45969"/>
                  </a:cubicBezTo>
                  <a:cubicBezTo>
                    <a:pt x="11410" y="32801"/>
                    <a:pt x="9937" y="15990"/>
                    <a:pt x="10368" y="1118"/>
                  </a:cubicBezTo>
                  <a:cubicBezTo>
                    <a:pt x="8378" y="-764"/>
                    <a:pt x="3366" y="343"/>
                    <a:pt x="-220" y="49"/>
                  </a:cubicBezTo>
                  <a:cubicBezTo>
                    <a:pt x="3103" y="11657"/>
                    <a:pt x="3563" y="26159"/>
                    <a:pt x="8256" y="36367"/>
                  </a:cubicBezTo>
                  <a:cubicBezTo>
                    <a:pt x="8679" y="38931"/>
                    <a:pt x="3422" y="35790"/>
                    <a:pt x="5084" y="39565"/>
                  </a:cubicBezTo>
                  <a:close/>
                </a:path>
              </a:pathLst>
            </a:custGeom>
            <a:grpFill/>
            <a:ln w="9318" cap="flat">
              <a:noFill/>
              <a:prstDash val="solid"/>
              <a:round/>
            </a:ln>
          </p:spPr>
          <p:txBody>
            <a:bodyPr rtlCol="0" anchor="ctr"/>
            <a:lstStyle/>
            <a:p>
              <a:endParaRPr lang="x-none"/>
            </a:p>
          </p:txBody>
        </p:sp>
        <p:sp>
          <p:nvSpPr>
            <p:cNvPr id="169" name="Freeform 168">
              <a:extLst>
                <a:ext uri="{FF2B5EF4-FFF2-40B4-BE49-F238E27FC236}">
                  <a16:creationId xmlns:a16="http://schemas.microsoft.com/office/drawing/2014/main" xmlns="" id="{92A602A5-2698-D64A-ABEE-8472F9429CA6}"/>
                </a:ext>
              </a:extLst>
            </p:cNvPr>
            <p:cNvSpPr/>
            <p:nvPr/>
          </p:nvSpPr>
          <p:spPr>
            <a:xfrm>
              <a:off x="6605769" y="2025002"/>
              <a:ext cx="21809" cy="87332"/>
            </a:xfrm>
            <a:custGeom>
              <a:avLst/>
              <a:gdLst>
                <a:gd name="connsiteX0" fmla="*/ 1411 w 8004"/>
                <a:gd name="connsiteY0" fmla="*/ -12 h 32051"/>
                <a:gd name="connsiteX1" fmla="*/ 7784 w 8004"/>
                <a:gd name="connsiteY1" fmla="*/ 32039 h 32051"/>
                <a:gd name="connsiteX2" fmla="*/ 1411 w 8004"/>
                <a:gd name="connsiteY2" fmla="*/ -12 h 32051"/>
              </a:gdLst>
              <a:ahLst/>
              <a:cxnLst>
                <a:cxn ang="0">
                  <a:pos x="connsiteX0" y="connsiteY0"/>
                </a:cxn>
                <a:cxn ang="0">
                  <a:pos x="connsiteX1" y="connsiteY1"/>
                </a:cxn>
                <a:cxn ang="0">
                  <a:pos x="connsiteX2" y="connsiteY2"/>
                </a:cxn>
              </a:cxnLst>
              <a:rect l="l" t="t" r="r" b="b"/>
              <a:pathLst>
                <a:path w="8004" h="32051">
                  <a:moveTo>
                    <a:pt x="1411" y="-12"/>
                  </a:moveTo>
                  <a:cubicBezTo>
                    <a:pt x="-3058" y="9420"/>
                    <a:pt x="2518" y="25474"/>
                    <a:pt x="7784" y="32039"/>
                  </a:cubicBezTo>
                  <a:cubicBezTo>
                    <a:pt x="7521" y="19476"/>
                    <a:pt x="5024" y="9183"/>
                    <a:pt x="1411" y="-12"/>
                  </a:cubicBezTo>
                  <a:close/>
                </a:path>
              </a:pathLst>
            </a:custGeom>
            <a:grpFill/>
            <a:ln w="9318" cap="flat">
              <a:noFill/>
              <a:prstDash val="solid"/>
              <a:round/>
            </a:ln>
          </p:spPr>
          <p:txBody>
            <a:bodyPr rtlCol="0" anchor="ctr"/>
            <a:lstStyle/>
            <a:p>
              <a:endParaRPr lang="x-none"/>
            </a:p>
          </p:txBody>
        </p:sp>
        <p:sp>
          <p:nvSpPr>
            <p:cNvPr id="170" name="Freeform 169">
              <a:extLst>
                <a:ext uri="{FF2B5EF4-FFF2-40B4-BE49-F238E27FC236}">
                  <a16:creationId xmlns:a16="http://schemas.microsoft.com/office/drawing/2014/main" xmlns="" id="{41298176-F4C0-6A4E-ADE5-493E1B464655}"/>
                </a:ext>
              </a:extLst>
            </p:cNvPr>
            <p:cNvSpPr/>
            <p:nvPr/>
          </p:nvSpPr>
          <p:spPr>
            <a:xfrm>
              <a:off x="6393582" y="2031792"/>
              <a:ext cx="167569" cy="229015"/>
            </a:xfrm>
            <a:custGeom>
              <a:avLst/>
              <a:gdLst>
                <a:gd name="connsiteX0" fmla="*/ 44307 w 61498"/>
                <a:gd name="connsiteY0" fmla="*/ 22073 h 84049"/>
                <a:gd name="connsiteX1" fmla="*/ 26284 w 61498"/>
                <a:gd name="connsiteY1" fmla="*/ 28477 h 84049"/>
                <a:gd name="connsiteX2" fmla="*/ 47480 w 61498"/>
                <a:gd name="connsiteY2" fmla="*/ 19935 h 84049"/>
                <a:gd name="connsiteX3" fmla="*/ 61279 w 61498"/>
                <a:gd name="connsiteY3" fmla="*/ 3900 h 84049"/>
                <a:gd name="connsiteX4" fmla="*/ 2967 w 61498"/>
                <a:gd name="connsiteY4" fmla="*/ 84037 h 84049"/>
                <a:gd name="connsiteX5" fmla="*/ 44307 w 61498"/>
                <a:gd name="connsiteY5" fmla="*/ 22073 h 8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498" h="84049">
                  <a:moveTo>
                    <a:pt x="44307" y="22073"/>
                  </a:moveTo>
                  <a:cubicBezTo>
                    <a:pt x="37098" y="22281"/>
                    <a:pt x="28772" y="27058"/>
                    <a:pt x="26284" y="28477"/>
                  </a:cubicBezTo>
                  <a:cubicBezTo>
                    <a:pt x="31616" y="23870"/>
                    <a:pt x="36075" y="18383"/>
                    <a:pt x="47480" y="19935"/>
                  </a:cubicBezTo>
                  <a:cubicBezTo>
                    <a:pt x="50868" y="13370"/>
                    <a:pt x="57158" y="9737"/>
                    <a:pt x="61279" y="3900"/>
                  </a:cubicBezTo>
                  <a:cubicBezTo>
                    <a:pt x="17263" y="-15087"/>
                    <a:pt x="-9846" y="38827"/>
                    <a:pt x="2967" y="84037"/>
                  </a:cubicBezTo>
                  <a:cubicBezTo>
                    <a:pt x="16099" y="62704"/>
                    <a:pt x="28509" y="40681"/>
                    <a:pt x="44307" y="22073"/>
                  </a:cubicBezTo>
                  <a:close/>
                </a:path>
              </a:pathLst>
            </a:custGeom>
            <a:grpFill/>
            <a:ln w="9318" cap="flat">
              <a:noFill/>
              <a:prstDash val="solid"/>
              <a:round/>
            </a:ln>
          </p:spPr>
          <p:txBody>
            <a:bodyPr rtlCol="0" anchor="ctr"/>
            <a:lstStyle/>
            <a:p>
              <a:endParaRPr lang="x-none"/>
            </a:p>
          </p:txBody>
        </p:sp>
        <p:sp>
          <p:nvSpPr>
            <p:cNvPr id="171" name="Freeform 170">
              <a:extLst>
                <a:ext uri="{FF2B5EF4-FFF2-40B4-BE49-F238E27FC236}">
                  <a16:creationId xmlns:a16="http://schemas.microsoft.com/office/drawing/2014/main" xmlns="" id="{FF86553E-C324-1941-8227-C952197C6099}"/>
                </a:ext>
              </a:extLst>
            </p:cNvPr>
            <p:cNvSpPr/>
            <p:nvPr/>
          </p:nvSpPr>
          <p:spPr>
            <a:xfrm>
              <a:off x="6647785" y="2027915"/>
              <a:ext cx="48741" cy="142648"/>
            </a:xfrm>
            <a:custGeom>
              <a:avLst/>
              <a:gdLst>
                <a:gd name="connsiteX0" fmla="*/ 2962 w 17888"/>
                <a:gd name="connsiteY0" fmla="*/ 52341 h 52352"/>
                <a:gd name="connsiteX1" fmla="*/ 9317 w 17888"/>
                <a:gd name="connsiteY1" fmla="*/ 7461 h 52352"/>
                <a:gd name="connsiteX2" fmla="*/ 6154 w 17888"/>
                <a:gd name="connsiteY2" fmla="*/ 49133 h 52352"/>
                <a:gd name="connsiteX3" fmla="*/ -220 w 17888"/>
                <a:gd name="connsiteY3" fmla="*/ -12 h 52352"/>
                <a:gd name="connsiteX4" fmla="*/ 2962 w 17888"/>
                <a:gd name="connsiteY4" fmla="*/ 52341 h 52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 h="52352">
                  <a:moveTo>
                    <a:pt x="2962" y="52341"/>
                  </a:moveTo>
                  <a:cubicBezTo>
                    <a:pt x="8069" y="40383"/>
                    <a:pt x="5572" y="20772"/>
                    <a:pt x="9317" y="7461"/>
                  </a:cubicBezTo>
                  <a:cubicBezTo>
                    <a:pt x="10040" y="23165"/>
                    <a:pt x="8735" y="36788"/>
                    <a:pt x="6154" y="49133"/>
                  </a:cubicBezTo>
                  <a:cubicBezTo>
                    <a:pt x="25378" y="41405"/>
                    <a:pt x="18657" y="2258"/>
                    <a:pt x="-220" y="-12"/>
                  </a:cubicBezTo>
                  <a:cubicBezTo>
                    <a:pt x="4624" y="15900"/>
                    <a:pt x="-4472" y="44120"/>
                    <a:pt x="2962" y="52341"/>
                  </a:cubicBezTo>
                  <a:close/>
                </a:path>
              </a:pathLst>
            </a:custGeom>
            <a:grpFill/>
            <a:ln w="9318" cap="flat">
              <a:noFill/>
              <a:prstDash val="solid"/>
              <a:round/>
            </a:ln>
          </p:spPr>
          <p:txBody>
            <a:bodyPr rtlCol="0" anchor="ctr"/>
            <a:lstStyle/>
            <a:p>
              <a:endParaRPr lang="x-none"/>
            </a:p>
          </p:txBody>
        </p:sp>
        <p:sp>
          <p:nvSpPr>
            <p:cNvPr id="172" name="Freeform 171">
              <a:extLst>
                <a:ext uri="{FF2B5EF4-FFF2-40B4-BE49-F238E27FC236}">
                  <a16:creationId xmlns:a16="http://schemas.microsoft.com/office/drawing/2014/main" xmlns="" id="{8B8F1DF8-4C1B-9242-9B59-A58B37431A95}"/>
                </a:ext>
              </a:extLst>
            </p:cNvPr>
            <p:cNvSpPr/>
            <p:nvPr/>
          </p:nvSpPr>
          <p:spPr>
            <a:xfrm>
              <a:off x="6593614" y="2033740"/>
              <a:ext cx="8390" cy="26215"/>
            </a:xfrm>
            <a:custGeom>
              <a:avLst/>
              <a:gdLst>
                <a:gd name="connsiteX0" fmla="*/ 1647 w 3079"/>
                <a:gd name="connsiteY0" fmla="*/ -12 h 9621"/>
                <a:gd name="connsiteX1" fmla="*/ 2698 w 3079"/>
                <a:gd name="connsiteY1" fmla="*/ 9609 h 9621"/>
                <a:gd name="connsiteX2" fmla="*/ 1647 w 3079"/>
                <a:gd name="connsiteY2" fmla="*/ -12 h 9621"/>
              </a:gdLst>
              <a:ahLst/>
              <a:cxnLst>
                <a:cxn ang="0">
                  <a:pos x="connsiteX0" y="connsiteY0"/>
                </a:cxn>
                <a:cxn ang="0">
                  <a:pos x="connsiteX1" y="connsiteY1"/>
                </a:cxn>
                <a:cxn ang="0">
                  <a:pos x="connsiteX2" y="connsiteY2"/>
                </a:cxn>
              </a:cxnLst>
              <a:rect l="l" t="t" r="r" b="b"/>
              <a:pathLst>
                <a:path w="3079" h="9621">
                  <a:moveTo>
                    <a:pt x="1647" y="-12"/>
                  </a:moveTo>
                  <a:cubicBezTo>
                    <a:pt x="-1788" y="2419"/>
                    <a:pt x="89" y="7452"/>
                    <a:pt x="2698" y="9609"/>
                  </a:cubicBezTo>
                  <a:cubicBezTo>
                    <a:pt x="2032" y="6704"/>
                    <a:pt x="4041" y="1123"/>
                    <a:pt x="1647" y="-12"/>
                  </a:cubicBezTo>
                  <a:close/>
                </a:path>
              </a:pathLst>
            </a:custGeom>
            <a:grpFill/>
            <a:ln w="9318" cap="flat">
              <a:noFill/>
              <a:prstDash val="solid"/>
              <a:round/>
            </a:ln>
          </p:spPr>
          <p:txBody>
            <a:bodyPr rtlCol="0" anchor="ctr"/>
            <a:lstStyle/>
            <a:p>
              <a:endParaRPr lang="x-none"/>
            </a:p>
          </p:txBody>
        </p:sp>
        <p:sp>
          <p:nvSpPr>
            <p:cNvPr id="173" name="Freeform 172">
              <a:extLst>
                <a:ext uri="{FF2B5EF4-FFF2-40B4-BE49-F238E27FC236}">
                  <a16:creationId xmlns:a16="http://schemas.microsoft.com/office/drawing/2014/main" xmlns="" id="{8D992AFE-6A2F-8C4C-9E74-DCA29CA6E3D1}"/>
                </a:ext>
              </a:extLst>
            </p:cNvPr>
            <p:cNvSpPr/>
            <p:nvPr/>
          </p:nvSpPr>
          <p:spPr>
            <a:xfrm>
              <a:off x="6409443" y="2045367"/>
              <a:ext cx="166135" cy="250345"/>
            </a:xfrm>
            <a:custGeom>
              <a:avLst/>
              <a:gdLst>
                <a:gd name="connsiteX0" fmla="*/ 10926 w 60972"/>
                <a:gd name="connsiteY0" fmla="*/ 59814 h 91877"/>
                <a:gd name="connsiteX1" fmla="*/ 4562 w 60972"/>
                <a:gd name="connsiteY1" fmla="*/ 91865 h 91877"/>
                <a:gd name="connsiteX2" fmla="*/ 60752 w 60972"/>
                <a:gd name="connsiteY2" fmla="*/ 3204 h 91877"/>
                <a:gd name="connsiteX3" fmla="*/ 55458 w 60972"/>
                <a:gd name="connsiteY3" fmla="*/ -12 h 91877"/>
                <a:gd name="connsiteX4" fmla="*/ 10926 w 60972"/>
                <a:gd name="connsiteY4" fmla="*/ 59814 h 91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72" h="91877">
                  <a:moveTo>
                    <a:pt x="10926" y="59814"/>
                  </a:moveTo>
                  <a:cubicBezTo>
                    <a:pt x="4121" y="71270"/>
                    <a:pt x="-6468" y="83408"/>
                    <a:pt x="4562" y="91865"/>
                  </a:cubicBezTo>
                  <a:cubicBezTo>
                    <a:pt x="19769" y="59474"/>
                    <a:pt x="45790" y="32285"/>
                    <a:pt x="60752" y="3204"/>
                  </a:cubicBezTo>
                  <a:cubicBezTo>
                    <a:pt x="60020" y="1085"/>
                    <a:pt x="57927" y="357"/>
                    <a:pt x="55458" y="-12"/>
                  </a:cubicBezTo>
                  <a:cubicBezTo>
                    <a:pt x="41218" y="15616"/>
                    <a:pt x="24378" y="37157"/>
                    <a:pt x="10926" y="59814"/>
                  </a:cubicBezTo>
                  <a:close/>
                </a:path>
              </a:pathLst>
            </a:custGeom>
            <a:grpFill/>
            <a:ln w="9318" cap="flat">
              <a:noFill/>
              <a:prstDash val="solid"/>
              <a:round/>
            </a:ln>
          </p:spPr>
          <p:txBody>
            <a:bodyPr rtlCol="0" anchor="ctr"/>
            <a:lstStyle/>
            <a:p>
              <a:endParaRPr lang="x-none"/>
            </a:p>
          </p:txBody>
        </p:sp>
        <p:sp>
          <p:nvSpPr>
            <p:cNvPr id="174" name="Freeform 173">
              <a:extLst>
                <a:ext uri="{FF2B5EF4-FFF2-40B4-BE49-F238E27FC236}">
                  <a16:creationId xmlns:a16="http://schemas.microsoft.com/office/drawing/2014/main" xmlns="" id="{10073232-1C2B-2B4A-985D-FA0D2C61B468}"/>
                </a:ext>
              </a:extLst>
            </p:cNvPr>
            <p:cNvSpPr/>
            <p:nvPr/>
          </p:nvSpPr>
          <p:spPr>
            <a:xfrm>
              <a:off x="6427939" y="2062893"/>
              <a:ext cx="209277" cy="346878"/>
            </a:xfrm>
            <a:custGeom>
              <a:avLst/>
              <a:gdLst>
                <a:gd name="connsiteX0" fmla="*/ -104 w 76805"/>
                <a:gd name="connsiteY0" fmla="*/ 90777 h 127305"/>
                <a:gd name="connsiteX1" fmla="*/ 60310 w 76805"/>
                <a:gd name="connsiteY1" fmla="*/ 10659 h 127305"/>
                <a:gd name="connsiteX2" fmla="*/ 13676 w 76805"/>
                <a:gd name="connsiteY2" fmla="*/ 77959 h 127305"/>
                <a:gd name="connsiteX3" fmla="*/ 11564 w 76805"/>
                <a:gd name="connsiteY3" fmla="*/ 76890 h 127305"/>
                <a:gd name="connsiteX4" fmla="*/ 2017 w 76805"/>
                <a:gd name="connsiteY4" fmla="*/ 98251 h 127305"/>
                <a:gd name="connsiteX5" fmla="*/ 15797 w 76805"/>
                <a:gd name="connsiteY5" fmla="*/ 79018 h 127305"/>
                <a:gd name="connsiteX6" fmla="*/ 17928 w 76805"/>
                <a:gd name="connsiteY6" fmla="*/ 80097 h 127305"/>
                <a:gd name="connsiteX7" fmla="*/ 60310 w 76805"/>
                <a:gd name="connsiteY7" fmla="*/ 22399 h 127305"/>
                <a:gd name="connsiteX8" fmla="*/ 56077 w 76805"/>
                <a:gd name="connsiteY8" fmla="*/ 32011 h 127305"/>
                <a:gd name="connsiteX9" fmla="*/ 59259 w 76805"/>
                <a:gd name="connsiteY9" fmla="*/ 33098 h 127305"/>
                <a:gd name="connsiteX10" fmla="*/ 7330 w 76805"/>
                <a:gd name="connsiteY10" fmla="*/ 110010 h 127305"/>
                <a:gd name="connsiteX11" fmla="*/ 29587 w 76805"/>
                <a:gd name="connsiteY11" fmla="*/ 127095 h 127305"/>
                <a:gd name="connsiteX12" fmla="*/ 67735 w 76805"/>
                <a:gd name="connsiteY12" fmla="*/ 29873 h 127305"/>
                <a:gd name="connsiteX13" fmla="*/ 57147 w 76805"/>
                <a:gd name="connsiteY13" fmla="*/ -12 h 127305"/>
                <a:gd name="connsiteX14" fmla="*/ 11564 w 76805"/>
                <a:gd name="connsiteY14" fmla="*/ 66209 h 127305"/>
                <a:gd name="connsiteX15" fmla="*/ -104 w 76805"/>
                <a:gd name="connsiteY15" fmla="*/ 90777 h 127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805" h="127305">
                  <a:moveTo>
                    <a:pt x="-104" y="90777"/>
                  </a:moveTo>
                  <a:cubicBezTo>
                    <a:pt x="19130" y="63154"/>
                    <a:pt x="37068" y="34215"/>
                    <a:pt x="60310" y="10659"/>
                  </a:cubicBezTo>
                  <a:cubicBezTo>
                    <a:pt x="45976" y="33647"/>
                    <a:pt x="22678" y="53116"/>
                    <a:pt x="13676" y="77959"/>
                  </a:cubicBezTo>
                  <a:cubicBezTo>
                    <a:pt x="13741" y="75963"/>
                    <a:pt x="12869" y="75698"/>
                    <a:pt x="11564" y="76890"/>
                  </a:cubicBezTo>
                  <a:cubicBezTo>
                    <a:pt x="9386" y="85026"/>
                    <a:pt x="2073" y="87977"/>
                    <a:pt x="2017" y="98251"/>
                  </a:cubicBezTo>
                  <a:cubicBezTo>
                    <a:pt x="8588" y="93975"/>
                    <a:pt x="14549" y="85309"/>
                    <a:pt x="15797" y="79018"/>
                  </a:cubicBezTo>
                  <a:cubicBezTo>
                    <a:pt x="15750" y="81014"/>
                    <a:pt x="16614" y="81289"/>
                    <a:pt x="17928" y="80097"/>
                  </a:cubicBezTo>
                  <a:cubicBezTo>
                    <a:pt x="29521" y="58319"/>
                    <a:pt x="47901" y="43363"/>
                    <a:pt x="60310" y="22399"/>
                  </a:cubicBezTo>
                  <a:cubicBezTo>
                    <a:pt x="59672" y="26363"/>
                    <a:pt x="57335" y="28662"/>
                    <a:pt x="56077" y="32011"/>
                  </a:cubicBezTo>
                  <a:cubicBezTo>
                    <a:pt x="55767" y="35359"/>
                    <a:pt x="59137" y="29305"/>
                    <a:pt x="59259" y="33098"/>
                  </a:cubicBezTo>
                  <a:cubicBezTo>
                    <a:pt x="43921" y="60713"/>
                    <a:pt x="20725" y="80428"/>
                    <a:pt x="7330" y="110010"/>
                  </a:cubicBezTo>
                  <a:cubicBezTo>
                    <a:pt x="13122" y="120170"/>
                    <a:pt x="18501" y="125913"/>
                    <a:pt x="29587" y="127095"/>
                  </a:cubicBezTo>
                  <a:cubicBezTo>
                    <a:pt x="70213" y="131466"/>
                    <a:pt x="89016" y="62378"/>
                    <a:pt x="67735" y="29873"/>
                  </a:cubicBezTo>
                  <a:cubicBezTo>
                    <a:pt x="66628" y="17470"/>
                    <a:pt x="61577" y="9041"/>
                    <a:pt x="57147" y="-12"/>
                  </a:cubicBezTo>
                  <a:cubicBezTo>
                    <a:pt x="39969" y="19627"/>
                    <a:pt x="25212" y="43770"/>
                    <a:pt x="11564" y="66209"/>
                  </a:cubicBezTo>
                  <a:cubicBezTo>
                    <a:pt x="6880" y="73900"/>
                    <a:pt x="-1287" y="81014"/>
                    <a:pt x="-104" y="90777"/>
                  </a:cubicBezTo>
                  <a:close/>
                </a:path>
              </a:pathLst>
            </a:custGeom>
            <a:grpFill/>
            <a:ln w="9318" cap="flat">
              <a:noFill/>
              <a:prstDash val="solid"/>
              <a:round/>
            </a:ln>
          </p:spPr>
          <p:txBody>
            <a:bodyPr rtlCol="0" anchor="ctr"/>
            <a:lstStyle/>
            <a:p>
              <a:endParaRPr lang="x-none"/>
            </a:p>
          </p:txBody>
        </p:sp>
        <p:sp>
          <p:nvSpPr>
            <p:cNvPr id="175" name="Freeform 174">
              <a:extLst>
                <a:ext uri="{FF2B5EF4-FFF2-40B4-BE49-F238E27FC236}">
                  <a16:creationId xmlns:a16="http://schemas.microsoft.com/office/drawing/2014/main" xmlns="" id="{21315890-5BFD-7846-A8DB-20BAFF04A699}"/>
                </a:ext>
              </a:extLst>
            </p:cNvPr>
            <p:cNvSpPr/>
            <p:nvPr/>
          </p:nvSpPr>
          <p:spPr>
            <a:xfrm>
              <a:off x="6517036" y="2470351"/>
              <a:ext cx="9060" cy="37815"/>
            </a:xfrm>
            <a:custGeom>
              <a:avLst/>
              <a:gdLst>
                <a:gd name="connsiteX0" fmla="*/ 2172 w 3325"/>
                <a:gd name="connsiteY0" fmla="*/ 13866 h 13878"/>
                <a:gd name="connsiteX1" fmla="*/ 50 w 3325"/>
                <a:gd name="connsiteY1" fmla="*/ -12 h 13878"/>
                <a:gd name="connsiteX2" fmla="*/ 2172 w 3325"/>
                <a:gd name="connsiteY2" fmla="*/ 13866 h 13878"/>
              </a:gdLst>
              <a:ahLst/>
              <a:cxnLst>
                <a:cxn ang="0">
                  <a:pos x="connsiteX0" y="connsiteY0"/>
                </a:cxn>
                <a:cxn ang="0">
                  <a:pos x="connsiteX1" y="connsiteY1"/>
                </a:cxn>
                <a:cxn ang="0">
                  <a:pos x="connsiteX2" y="connsiteY2"/>
                </a:cxn>
              </a:cxnLst>
              <a:rect l="l" t="t" r="r" b="b"/>
              <a:pathLst>
                <a:path w="3325" h="13878">
                  <a:moveTo>
                    <a:pt x="2172" y="13866"/>
                  </a:moveTo>
                  <a:cubicBezTo>
                    <a:pt x="4753" y="10176"/>
                    <a:pt x="1299" y="3412"/>
                    <a:pt x="50" y="-12"/>
                  </a:cubicBezTo>
                  <a:cubicBezTo>
                    <a:pt x="1205" y="4169"/>
                    <a:pt x="-2400" y="13137"/>
                    <a:pt x="2172" y="13866"/>
                  </a:cubicBezTo>
                  <a:close/>
                </a:path>
              </a:pathLst>
            </a:custGeom>
            <a:grpFill/>
            <a:ln w="9318" cap="flat">
              <a:noFill/>
              <a:prstDash val="solid"/>
              <a:round/>
            </a:ln>
          </p:spPr>
          <p:txBody>
            <a:bodyPr rtlCol="0" anchor="ctr"/>
            <a:lstStyle/>
            <a:p>
              <a:endParaRPr lang="x-none"/>
            </a:p>
          </p:txBody>
        </p:sp>
        <p:sp>
          <p:nvSpPr>
            <p:cNvPr id="176" name="Freeform 175">
              <a:extLst>
                <a:ext uri="{FF2B5EF4-FFF2-40B4-BE49-F238E27FC236}">
                  <a16:creationId xmlns:a16="http://schemas.microsoft.com/office/drawing/2014/main" xmlns="" id="{62728E18-19D6-974A-AFC5-482D8D5BA8AB}"/>
                </a:ext>
              </a:extLst>
            </p:cNvPr>
            <p:cNvSpPr/>
            <p:nvPr/>
          </p:nvSpPr>
          <p:spPr>
            <a:xfrm>
              <a:off x="6506265" y="3124814"/>
              <a:ext cx="75068" cy="12128"/>
            </a:xfrm>
            <a:custGeom>
              <a:avLst/>
              <a:gdLst>
                <a:gd name="connsiteX0" fmla="*/ 1892 w 27550"/>
                <a:gd name="connsiteY0" fmla="*/ 4440 h 4451"/>
                <a:gd name="connsiteX1" fmla="*/ 23107 w 27550"/>
                <a:gd name="connsiteY1" fmla="*/ 2302 h 4451"/>
                <a:gd name="connsiteX2" fmla="*/ 27331 w 27550"/>
                <a:gd name="connsiteY2" fmla="*/ 2302 h 4451"/>
                <a:gd name="connsiteX3" fmla="*/ 23107 w 27550"/>
                <a:gd name="connsiteY3" fmla="*/ 1233 h 4451"/>
                <a:gd name="connsiteX4" fmla="*/ -220 w 27550"/>
                <a:gd name="connsiteY4" fmla="*/ 2302 h 4451"/>
                <a:gd name="connsiteX5" fmla="*/ 1892 w 27550"/>
                <a:gd name="connsiteY5" fmla="*/ 4440 h 4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50" h="4451">
                  <a:moveTo>
                    <a:pt x="1892" y="4440"/>
                  </a:moveTo>
                  <a:cubicBezTo>
                    <a:pt x="7036" y="1791"/>
                    <a:pt x="17700" y="4714"/>
                    <a:pt x="23107" y="2302"/>
                  </a:cubicBezTo>
                  <a:lnTo>
                    <a:pt x="27331" y="2302"/>
                  </a:lnTo>
                  <a:cubicBezTo>
                    <a:pt x="27124" y="722"/>
                    <a:pt x="24777" y="1327"/>
                    <a:pt x="23107" y="1233"/>
                  </a:cubicBezTo>
                  <a:cubicBezTo>
                    <a:pt x="14827" y="3276"/>
                    <a:pt x="4549" y="-3289"/>
                    <a:pt x="-220" y="2302"/>
                  </a:cubicBezTo>
                  <a:cubicBezTo>
                    <a:pt x="15" y="3494"/>
                    <a:pt x="963" y="3957"/>
                    <a:pt x="1892" y="4440"/>
                  </a:cubicBezTo>
                  <a:close/>
                </a:path>
              </a:pathLst>
            </a:custGeom>
            <a:grpFill/>
            <a:ln w="9318" cap="flat">
              <a:noFill/>
              <a:prstDash val="solid"/>
              <a:round/>
            </a:ln>
          </p:spPr>
          <p:txBody>
            <a:bodyPr rtlCol="0" anchor="ctr"/>
            <a:lstStyle/>
            <a:p>
              <a:endParaRPr lang="x-none"/>
            </a:p>
          </p:txBody>
        </p:sp>
        <p:sp>
          <p:nvSpPr>
            <p:cNvPr id="177" name="Freeform 176">
              <a:extLst>
                <a:ext uri="{FF2B5EF4-FFF2-40B4-BE49-F238E27FC236}">
                  <a16:creationId xmlns:a16="http://schemas.microsoft.com/office/drawing/2014/main" xmlns="" id="{93FA0545-3795-7F43-AB1D-CAFBF364AD08}"/>
                </a:ext>
              </a:extLst>
            </p:cNvPr>
            <p:cNvSpPr/>
            <p:nvPr/>
          </p:nvSpPr>
          <p:spPr>
            <a:xfrm>
              <a:off x="6939495" y="3564714"/>
              <a:ext cx="60643" cy="433851"/>
            </a:xfrm>
            <a:custGeom>
              <a:avLst/>
              <a:gdLst>
                <a:gd name="connsiteX0" fmla="*/ 22037 w 22256"/>
                <a:gd name="connsiteY0" fmla="*/ 1085 h 159224"/>
                <a:gd name="connsiteX1" fmla="*/ 20976 w 22256"/>
                <a:gd name="connsiteY1" fmla="*/ 25 h 159224"/>
                <a:gd name="connsiteX2" fmla="*/ 15682 w 22256"/>
                <a:gd name="connsiteY2" fmla="*/ 8587 h 159224"/>
                <a:gd name="connsiteX3" fmla="*/ 8266 w 22256"/>
                <a:gd name="connsiteY3" fmla="*/ 84429 h 159224"/>
                <a:gd name="connsiteX4" fmla="*/ -220 w 22256"/>
                <a:gd name="connsiteY4" fmla="*/ 159212 h 159224"/>
                <a:gd name="connsiteX5" fmla="*/ 9317 w 22256"/>
                <a:gd name="connsiteY5" fmla="*/ 126082 h 159224"/>
                <a:gd name="connsiteX6" fmla="*/ 22037 w 22256"/>
                <a:gd name="connsiteY6" fmla="*/ 1085 h 159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56" h="159224">
                  <a:moveTo>
                    <a:pt x="22037" y="1085"/>
                  </a:moveTo>
                  <a:cubicBezTo>
                    <a:pt x="21980" y="451"/>
                    <a:pt x="21886" y="-173"/>
                    <a:pt x="20976" y="25"/>
                  </a:cubicBezTo>
                  <a:cubicBezTo>
                    <a:pt x="19098" y="3005"/>
                    <a:pt x="16414" y="5209"/>
                    <a:pt x="15682" y="8587"/>
                  </a:cubicBezTo>
                  <a:cubicBezTo>
                    <a:pt x="11129" y="29636"/>
                    <a:pt x="10735" y="57761"/>
                    <a:pt x="8266" y="84429"/>
                  </a:cubicBezTo>
                  <a:cubicBezTo>
                    <a:pt x="5788" y="110833"/>
                    <a:pt x="2305" y="137151"/>
                    <a:pt x="-220" y="159212"/>
                  </a:cubicBezTo>
                  <a:cubicBezTo>
                    <a:pt x="9317" y="153877"/>
                    <a:pt x="7543" y="138513"/>
                    <a:pt x="9317" y="126082"/>
                  </a:cubicBezTo>
                  <a:cubicBezTo>
                    <a:pt x="15062" y="85877"/>
                    <a:pt x="15503" y="37904"/>
                    <a:pt x="22037" y="1085"/>
                  </a:cubicBezTo>
                  <a:close/>
                </a:path>
              </a:pathLst>
            </a:custGeom>
            <a:grpFill/>
            <a:ln w="9318" cap="flat">
              <a:noFill/>
              <a:prstDash val="solid"/>
              <a:round/>
            </a:ln>
          </p:spPr>
          <p:txBody>
            <a:bodyPr rtlCol="0" anchor="ctr"/>
            <a:lstStyle/>
            <a:p>
              <a:endParaRPr lang="x-none"/>
            </a:p>
          </p:txBody>
        </p:sp>
        <p:sp>
          <p:nvSpPr>
            <p:cNvPr id="178" name="Freeform 177">
              <a:extLst>
                <a:ext uri="{FF2B5EF4-FFF2-40B4-BE49-F238E27FC236}">
                  <a16:creationId xmlns:a16="http://schemas.microsoft.com/office/drawing/2014/main" xmlns="" id="{0358C860-ACF1-F54C-8029-0653ACC02144}"/>
                </a:ext>
              </a:extLst>
            </p:cNvPr>
            <p:cNvSpPr/>
            <p:nvPr/>
          </p:nvSpPr>
          <p:spPr>
            <a:xfrm>
              <a:off x="6425364" y="3803410"/>
              <a:ext cx="106861" cy="116509"/>
            </a:xfrm>
            <a:custGeom>
              <a:avLst/>
              <a:gdLst>
                <a:gd name="connsiteX0" fmla="*/ 36896 w 39218"/>
                <a:gd name="connsiteY0" fmla="*/ 25 h 42759"/>
                <a:gd name="connsiteX1" fmla="*/ 16742 w 39218"/>
                <a:gd name="connsiteY1" fmla="*/ 19258 h 42759"/>
                <a:gd name="connsiteX2" fmla="*/ -220 w 39218"/>
                <a:gd name="connsiteY2" fmla="*/ 42748 h 42759"/>
                <a:gd name="connsiteX3" fmla="*/ 19925 w 39218"/>
                <a:gd name="connsiteY3" fmla="*/ 23534 h 42759"/>
                <a:gd name="connsiteX4" fmla="*/ 38999 w 39218"/>
                <a:gd name="connsiteY4" fmla="*/ 1094 h 42759"/>
                <a:gd name="connsiteX5" fmla="*/ 36896 w 39218"/>
                <a:gd name="connsiteY5" fmla="*/ 25 h 42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218" h="42759">
                  <a:moveTo>
                    <a:pt x="36896" y="25"/>
                  </a:moveTo>
                  <a:cubicBezTo>
                    <a:pt x="31208" y="7452"/>
                    <a:pt x="23623" y="12967"/>
                    <a:pt x="16742" y="19258"/>
                  </a:cubicBezTo>
                  <a:cubicBezTo>
                    <a:pt x="10209" y="25256"/>
                    <a:pt x="-4" y="30970"/>
                    <a:pt x="-220" y="42748"/>
                  </a:cubicBezTo>
                  <a:cubicBezTo>
                    <a:pt x="6942" y="39087"/>
                    <a:pt x="13081" y="30431"/>
                    <a:pt x="19925" y="23534"/>
                  </a:cubicBezTo>
                  <a:cubicBezTo>
                    <a:pt x="26561" y="16827"/>
                    <a:pt x="37121" y="11198"/>
                    <a:pt x="38999" y="1094"/>
                  </a:cubicBezTo>
                  <a:cubicBezTo>
                    <a:pt x="38774" y="271"/>
                    <a:pt x="38126" y="-145"/>
                    <a:pt x="36896" y="25"/>
                  </a:cubicBezTo>
                  <a:close/>
                </a:path>
              </a:pathLst>
            </a:custGeom>
            <a:grpFill/>
            <a:ln w="9318" cap="flat">
              <a:noFill/>
              <a:prstDash val="solid"/>
              <a:round/>
            </a:ln>
          </p:spPr>
          <p:txBody>
            <a:bodyPr rtlCol="0" anchor="ctr"/>
            <a:lstStyle/>
            <a:p>
              <a:endParaRPr lang="x-none"/>
            </a:p>
          </p:txBody>
        </p:sp>
        <p:sp>
          <p:nvSpPr>
            <p:cNvPr id="179" name="Freeform 178">
              <a:extLst>
                <a:ext uri="{FF2B5EF4-FFF2-40B4-BE49-F238E27FC236}">
                  <a16:creationId xmlns:a16="http://schemas.microsoft.com/office/drawing/2014/main" xmlns="" id="{F3269F0F-6472-A047-804B-87AD435ACF23}"/>
                </a:ext>
              </a:extLst>
            </p:cNvPr>
            <p:cNvSpPr/>
            <p:nvPr/>
          </p:nvSpPr>
          <p:spPr>
            <a:xfrm>
              <a:off x="6427601" y="3832614"/>
              <a:ext cx="100149" cy="133961"/>
            </a:xfrm>
            <a:custGeom>
              <a:avLst/>
              <a:gdLst>
                <a:gd name="connsiteX0" fmla="*/ 36075 w 36755"/>
                <a:gd name="connsiteY0" fmla="*/ -12 h 49164"/>
                <a:gd name="connsiteX1" fmla="*/ 18052 w 36755"/>
                <a:gd name="connsiteY1" fmla="*/ 18161 h 49164"/>
                <a:gd name="connsiteX2" fmla="*/ 1080 w 36755"/>
                <a:gd name="connsiteY2" fmla="*/ 49152 h 49164"/>
                <a:gd name="connsiteX3" fmla="*/ 36075 w 36755"/>
                <a:gd name="connsiteY3" fmla="*/ -12 h 49164"/>
              </a:gdLst>
              <a:ahLst/>
              <a:cxnLst>
                <a:cxn ang="0">
                  <a:pos x="connsiteX0" y="connsiteY0"/>
                </a:cxn>
                <a:cxn ang="0">
                  <a:pos x="connsiteX1" y="connsiteY1"/>
                </a:cxn>
                <a:cxn ang="0">
                  <a:pos x="connsiteX2" y="connsiteY2"/>
                </a:cxn>
                <a:cxn ang="0">
                  <a:pos x="connsiteX3" y="connsiteY3"/>
                </a:cxn>
              </a:cxnLst>
              <a:rect l="l" t="t" r="r" b="b"/>
              <a:pathLst>
                <a:path w="36755" h="49164">
                  <a:moveTo>
                    <a:pt x="36075" y="-12"/>
                  </a:moveTo>
                  <a:cubicBezTo>
                    <a:pt x="30499" y="4311"/>
                    <a:pt x="24970" y="11170"/>
                    <a:pt x="18052" y="18161"/>
                  </a:cubicBezTo>
                  <a:cubicBezTo>
                    <a:pt x="9519" y="26713"/>
                    <a:pt x="-4571" y="33212"/>
                    <a:pt x="1080" y="49152"/>
                  </a:cubicBezTo>
                  <a:cubicBezTo>
                    <a:pt x="10711" y="35690"/>
                    <a:pt x="40590" y="27706"/>
                    <a:pt x="36075" y="-12"/>
                  </a:cubicBezTo>
                  <a:close/>
                </a:path>
              </a:pathLst>
            </a:custGeom>
            <a:grpFill/>
            <a:ln w="9318" cap="flat">
              <a:noFill/>
              <a:prstDash val="solid"/>
              <a:round/>
            </a:ln>
          </p:spPr>
          <p:txBody>
            <a:bodyPr rtlCol="0" anchor="ctr"/>
            <a:lstStyle/>
            <a:p>
              <a:endParaRPr lang="x-none"/>
            </a:p>
          </p:txBody>
        </p:sp>
        <p:sp>
          <p:nvSpPr>
            <p:cNvPr id="180" name="Freeform 179">
              <a:extLst>
                <a:ext uri="{FF2B5EF4-FFF2-40B4-BE49-F238E27FC236}">
                  <a16:creationId xmlns:a16="http://schemas.microsoft.com/office/drawing/2014/main" xmlns="" id="{8EC6642F-C6E7-244B-9783-845DC2F9EE6E}"/>
                </a:ext>
              </a:extLst>
            </p:cNvPr>
            <p:cNvSpPr/>
            <p:nvPr/>
          </p:nvSpPr>
          <p:spPr>
            <a:xfrm>
              <a:off x="6431143" y="3887958"/>
              <a:ext cx="95757" cy="110607"/>
            </a:xfrm>
            <a:custGeom>
              <a:avLst/>
              <a:gdLst>
                <a:gd name="connsiteX0" fmla="*/ 33695 w 35143"/>
                <a:gd name="connsiteY0" fmla="*/ -12 h 40593"/>
                <a:gd name="connsiteX1" fmla="*/ 14621 w 35143"/>
                <a:gd name="connsiteY1" fmla="*/ 18132 h 40593"/>
                <a:gd name="connsiteX2" fmla="*/ -220 w 35143"/>
                <a:gd name="connsiteY2" fmla="*/ 40581 h 40593"/>
                <a:gd name="connsiteX3" fmla="*/ 34775 w 35143"/>
                <a:gd name="connsiteY3" fmla="*/ 10649 h 40593"/>
                <a:gd name="connsiteX4" fmla="*/ 33695 w 35143"/>
                <a:gd name="connsiteY4" fmla="*/ -12 h 40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43" h="40593">
                  <a:moveTo>
                    <a:pt x="33695" y="-12"/>
                  </a:moveTo>
                  <a:cubicBezTo>
                    <a:pt x="28551" y="7253"/>
                    <a:pt x="20957" y="12002"/>
                    <a:pt x="14621" y="18132"/>
                  </a:cubicBezTo>
                  <a:cubicBezTo>
                    <a:pt x="8810" y="23771"/>
                    <a:pt x="-41" y="29863"/>
                    <a:pt x="-220" y="40581"/>
                  </a:cubicBezTo>
                  <a:cubicBezTo>
                    <a:pt x="10875" y="34281"/>
                    <a:pt x="23623" y="20441"/>
                    <a:pt x="34775" y="10649"/>
                  </a:cubicBezTo>
                  <a:cubicBezTo>
                    <a:pt x="34089" y="7395"/>
                    <a:pt x="36117" y="1464"/>
                    <a:pt x="33695" y="-12"/>
                  </a:cubicBezTo>
                  <a:close/>
                </a:path>
              </a:pathLst>
            </a:custGeom>
            <a:grpFill/>
            <a:ln w="9318" cap="flat">
              <a:noFill/>
              <a:prstDash val="solid"/>
              <a:round/>
            </a:ln>
          </p:spPr>
          <p:txBody>
            <a:bodyPr rtlCol="0" anchor="ctr"/>
            <a:lstStyle/>
            <a:p>
              <a:endParaRPr lang="x-none"/>
            </a:p>
          </p:txBody>
        </p:sp>
        <p:sp>
          <p:nvSpPr>
            <p:cNvPr id="181" name="Freeform 180">
              <a:extLst>
                <a:ext uri="{FF2B5EF4-FFF2-40B4-BE49-F238E27FC236}">
                  <a16:creationId xmlns:a16="http://schemas.microsoft.com/office/drawing/2014/main" xmlns="" id="{6515FDF9-77B5-3C49-8492-C57AD6C788BF}"/>
                </a:ext>
              </a:extLst>
            </p:cNvPr>
            <p:cNvSpPr/>
            <p:nvPr/>
          </p:nvSpPr>
          <p:spPr>
            <a:xfrm>
              <a:off x="6434034" y="3928633"/>
              <a:ext cx="90024" cy="116484"/>
            </a:xfrm>
            <a:custGeom>
              <a:avLst/>
              <a:gdLst>
                <a:gd name="connsiteX0" fmla="*/ 31583 w 33039"/>
                <a:gd name="connsiteY0" fmla="*/ -12 h 42750"/>
                <a:gd name="connsiteX1" fmla="*/ -220 w 33039"/>
                <a:gd name="connsiteY1" fmla="*/ 28851 h 42750"/>
                <a:gd name="connsiteX2" fmla="*/ -220 w 33039"/>
                <a:gd name="connsiteY2" fmla="*/ 42738 h 42750"/>
                <a:gd name="connsiteX3" fmla="*/ 32634 w 33039"/>
                <a:gd name="connsiteY3" fmla="*/ 13913 h 42750"/>
                <a:gd name="connsiteX4" fmla="*/ 31583 w 33039"/>
                <a:gd name="connsiteY4" fmla="*/ -12 h 42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39" h="42750">
                  <a:moveTo>
                    <a:pt x="31583" y="-12"/>
                  </a:moveTo>
                  <a:cubicBezTo>
                    <a:pt x="21483" y="10110"/>
                    <a:pt x="10829" y="19665"/>
                    <a:pt x="-220" y="28851"/>
                  </a:cubicBezTo>
                  <a:lnTo>
                    <a:pt x="-220" y="42738"/>
                  </a:lnTo>
                  <a:cubicBezTo>
                    <a:pt x="11880" y="34262"/>
                    <a:pt x="20807" y="22588"/>
                    <a:pt x="32634" y="13913"/>
                  </a:cubicBezTo>
                  <a:cubicBezTo>
                    <a:pt x="31968" y="9599"/>
                    <a:pt x="34033" y="2523"/>
                    <a:pt x="31583" y="-12"/>
                  </a:cubicBezTo>
                  <a:close/>
                </a:path>
              </a:pathLst>
            </a:custGeom>
            <a:grpFill/>
            <a:ln w="9318" cap="flat">
              <a:noFill/>
              <a:prstDash val="solid"/>
              <a:round/>
            </a:ln>
          </p:spPr>
          <p:txBody>
            <a:bodyPr rtlCol="0" anchor="ctr"/>
            <a:lstStyle/>
            <a:p>
              <a:endParaRPr lang="x-none"/>
            </a:p>
          </p:txBody>
        </p:sp>
        <p:sp>
          <p:nvSpPr>
            <p:cNvPr id="182" name="Freeform 181">
              <a:extLst>
                <a:ext uri="{FF2B5EF4-FFF2-40B4-BE49-F238E27FC236}">
                  <a16:creationId xmlns:a16="http://schemas.microsoft.com/office/drawing/2014/main" xmlns="" id="{E34B1199-7B11-C342-89BD-BB72AF678271}"/>
                </a:ext>
              </a:extLst>
            </p:cNvPr>
            <p:cNvSpPr/>
            <p:nvPr/>
          </p:nvSpPr>
          <p:spPr>
            <a:xfrm>
              <a:off x="6436925" y="3975290"/>
              <a:ext cx="89572" cy="98931"/>
            </a:xfrm>
            <a:custGeom>
              <a:avLst/>
              <a:gdLst>
                <a:gd name="connsiteX0" fmla="*/ 32653 w 32873"/>
                <a:gd name="connsiteY0" fmla="*/ 2126 h 36308"/>
                <a:gd name="connsiteX1" fmla="*/ 30522 w 32873"/>
                <a:gd name="connsiteY1" fmla="*/ -12 h 36308"/>
                <a:gd name="connsiteX2" fmla="*/ -220 w 32873"/>
                <a:gd name="connsiteY2" fmla="*/ 36296 h 36308"/>
                <a:gd name="connsiteX3" fmla="*/ 32653 w 32873"/>
                <a:gd name="connsiteY3" fmla="*/ 2126 h 36308"/>
              </a:gdLst>
              <a:ahLst/>
              <a:cxnLst>
                <a:cxn ang="0">
                  <a:pos x="connsiteX0" y="connsiteY0"/>
                </a:cxn>
                <a:cxn ang="0">
                  <a:pos x="connsiteX1" y="connsiteY1"/>
                </a:cxn>
                <a:cxn ang="0">
                  <a:pos x="connsiteX2" y="connsiteY2"/>
                </a:cxn>
                <a:cxn ang="0">
                  <a:pos x="connsiteX3" y="connsiteY3"/>
                </a:cxn>
              </a:cxnLst>
              <a:rect l="l" t="t" r="r" b="b"/>
              <a:pathLst>
                <a:path w="32873" h="36308">
                  <a:moveTo>
                    <a:pt x="32653" y="2126"/>
                  </a:moveTo>
                  <a:cubicBezTo>
                    <a:pt x="31245" y="2088"/>
                    <a:pt x="31667" y="234"/>
                    <a:pt x="30522" y="-12"/>
                  </a:cubicBezTo>
                  <a:cubicBezTo>
                    <a:pt x="21698" y="13516"/>
                    <a:pt x="3037" y="17139"/>
                    <a:pt x="-220" y="36296"/>
                  </a:cubicBezTo>
                  <a:cubicBezTo>
                    <a:pt x="11936" y="26117"/>
                    <a:pt x="24017" y="15824"/>
                    <a:pt x="32653" y="2126"/>
                  </a:cubicBezTo>
                  <a:close/>
                </a:path>
              </a:pathLst>
            </a:custGeom>
            <a:grpFill/>
            <a:ln w="9318" cap="flat">
              <a:noFill/>
              <a:prstDash val="solid"/>
              <a:round/>
            </a:ln>
          </p:spPr>
          <p:txBody>
            <a:bodyPr rtlCol="0" anchor="ctr"/>
            <a:lstStyle/>
            <a:p>
              <a:endParaRPr lang="x-none"/>
            </a:p>
          </p:txBody>
        </p:sp>
        <p:sp>
          <p:nvSpPr>
            <p:cNvPr id="183" name="Freeform 182">
              <a:extLst>
                <a:ext uri="{FF2B5EF4-FFF2-40B4-BE49-F238E27FC236}">
                  <a16:creationId xmlns:a16="http://schemas.microsoft.com/office/drawing/2014/main" xmlns="" id="{4DC4679E-DD6A-574D-973B-815306D67E4B}"/>
                </a:ext>
              </a:extLst>
            </p:cNvPr>
            <p:cNvSpPr/>
            <p:nvPr/>
          </p:nvSpPr>
          <p:spPr>
            <a:xfrm>
              <a:off x="6437985" y="4004393"/>
              <a:ext cx="94348" cy="521055"/>
            </a:xfrm>
            <a:custGeom>
              <a:avLst/>
              <a:gdLst>
                <a:gd name="connsiteX0" fmla="*/ 32264 w 34626"/>
                <a:gd name="connsiteY0" fmla="*/ -12 h 191228"/>
                <a:gd name="connsiteX1" fmla="*/ 30133 w 34626"/>
                <a:gd name="connsiteY1" fmla="*/ -12 h 191228"/>
                <a:gd name="connsiteX2" fmla="*/ 452 w 34626"/>
                <a:gd name="connsiteY2" fmla="*/ 30951 h 191228"/>
                <a:gd name="connsiteX3" fmla="*/ 5746 w 34626"/>
                <a:gd name="connsiteY3" fmla="*/ 86511 h 191228"/>
                <a:gd name="connsiteX4" fmla="*/ 11050 w 34626"/>
                <a:gd name="connsiteY4" fmla="*/ 142042 h 191228"/>
                <a:gd name="connsiteX5" fmla="*/ 24839 w 34626"/>
                <a:gd name="connsiteY5" fmla="*/ 191207 h 191228"/>
                <a:gd name="connsiteX6" fmla="*/ 32264 w 34626"/>
                <a:gd name="connsiteY6" fmla="*/ 163413 h 191228"/>
                <a:gd name="connsiteX7" fmla="*/ 32264 w 34626"/>
                <a:gd name="connsiteY7" fmla="*/ -12 h 19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26" h="191228">
                  <a:moveTo>
                    <a:pt x="32264" y="-12"/>
                  </a:moveTo>
                  <a:lnTo>
                    <a:pt x="30133" y="-12"/>
                  </a:lnTo>
                  <a:cubicBezTo>
                    <a:pt x="23910" y="11009"/>
                    <a:pt x="3624" y="17849"/>
                    <a:pt x="452" y="30951"/>
                  </a:cubicBezTo>
                  <a:cubicBezTo>
                    <a:pt x="-2374" y="42701"/>
                    <a:pt x="4554" y="66540"/>
                    <a:pt x="5746" y="86511"/>
                  </a:cubicBezTo>
                  <a:cubicBezTo>
                    <a:pt x="6994" y="107333"/>
                    <a:pt x="9773" y="128297"/>
                    <a:pt x="11050" y="142042"/>
                  </a:cubicBezTo>
                  <a:cubicBezTo>
                    <a:pt x="12627" y="159023"/>
                    <a:pt x="10308" y="191841"/>
                    <a:pt x="24839" y="191207"/>
                  </a:cubicBezTo>
                  <a:cubicBezTo>
                    <a:pt x="34188" y="190791"/>
                    <a:pt x="32602" y="173743"/>
                    <a:pt x="32264" y="163413"/>
                  </a:cubicBezTo>
                  <a:cubicBezTo>
                    <a:pt x="30527" y="113368"/>
                    <a:pt x="37859" y="51972"/>
                    <a:pt x="32264" y="-12"/>
                  </a:cubicBezTo>
                  <a:close/>
                </a:path>
              </a:pathLst>
            </a:custGeom>
            <a:grpFill/>
            <a:ln w="9318" cap="flat">
              <a:noFill/>
              <a:prstDash val="solid"/>
              <a:round/>
            </a:ln>
          </p:spPr>
          <p:txBody>
            <a:bodyPr rtlCol="0" anchor="ctr"/>
            <a:lstStyle/>
            <a:p>
              <a:endParaRPr lang="x-none"/>
            </a:p>
          </p:txBody>
        </p:sp>
        <p:sp>
          <p:nvSpPr>
            <p:cNvPr id="184" name="Freeform 183">
              <a:extLst>
                <a:ext uri="{FF2B5EF4-FFF2-40B4-BE49-F238E27FC236}">
                  <a16:creationId xmlns:a16="http://schemas.microsoft.com/office/drawing/2014/main" xmlns="" id="{9AE5E01B-143F-BA42-8677-92116547A713}"/>
                </a:ext>
              </a:extLst>
            </p:cNvPr>
            <p:cNvSpPr/>
            <p:nvPr/>
          </p:nvSpPr>
          <p:spPr>
            <a:xfrm>
              <a:off x="6512020" y="2156001"/>
              <a:ext cx="72229" cy="96070"/>
            </a:xfrm>
            <a:custGeom>
              <a:avLst/>
              <a:gdLst>
                <a:gd name="connsiteX0" fmla="*/ -220 w 26508"/>
                <a:gd name="connsiteY0" fmla="*/ 35246 h 35258"/>
                <a:gd name="connsiteX1" fmla="*/ 26289 w 26508"/>
                <a:gd name="connsiteY1" fmla="*/ -12 h 35258"/>
                <a:gd name="connsiteX2" fmla="*/ -220 w 26508"/>
                <a:gd name="connsiteY2" fmla="*/ 35246 h 35258"/>
              </a:gdLst>
              <a:ahLst/>
              <a:cxnLst>
                <a:cxn ang="0">
                  <a:pos x="connsiteX0" y="connsiteY0"/>
                </a:cxn>
                <a:cxn ang="0">
                  <a:pos x="connsiteX1" y="connsiteY1"/>
                </a:cxn>
                <a:cxn ang="0">
                  <a:pos x="connsiteX2" y="connsiteY2"/>
                </a:cxn>
              </a:cxnLst>
              <a:rect l="l" t="t" r="r" b="b"/>
              <a:pathLst>
                <a:path w="26508" h="35258">
                  <a:moveTo>
                    <a:pt x="-220" y="35246"/>
                  </a:moveTo>
                  <a:cubicBezTo>
                    <a:pt x="8256" y="23137"/>
                    <a:pt x="18432" y="12731"/>
                    <a:pt x="26289" y="-12"/>
                  </a:cubicBezTo>
                  <a:cubicBezTo>
                    <a:pt x="15287" y="8814"/>
                    <a:pt x="5281" y="24395"/>
                    <a:pt x="-220" y="35246"/>
                  </a:cubicBezTo>
                  <a:close/>
                </a:path>
              </a:pathLst>
            </a:custGeom>
            <a:grpFill/>
            <a:ln w="9318" cap="flat">
              <a:noFill/>
              <a:prstDash val="solid"/>
              <a:round/>
            </a:ln>
          </p:spPr>
          <p:txBody>
            <a:bodyPr rtlCol="0" anchor="ctr"/>
            <a:lstStyle/>
            <a:p>
              <a:endParaRPr lang="x-none"/>
            </a:p>
          </p:txBody>
        </p:sp>
        <p:sp>
          <p:nvSpPr>
            <p:cNvPr id="185" name="Freeform 184">
              <a:extLst>
                <a:ext uri="{FF2B5EF4-FFF2-40B4-BE49-F238E27FC236}">
                  <a16:creationId xmlns:a16="http://schemas.microsoft.com/office/drawing/2014/main" xmlns="" id="{CD63EE13-B84B-8240-B69A-50C03921E566}"/>
                </a:ext>
              </a:extLst>
            </p:cNvPr>
            <p:cNvSpPr/>
            <p:nvPr/>
          </p:nvSpPr>
          <p:spPr>
            <a:xfrm>
              <a:off x="6439813" y="2304477"/>
              <a:ext cx="25986" cy="43640"/>
            </a:xfrm>
            <a:custGeom>
              <a:avLst/>
              <a:gdLst>
                <a:gd name="connsiteX0" fmla="*/ 9317 w 9537"/>
                <a:gd name="connsiteY0" fmla="*/ -12 h 16016"/>
                <a:gd name="connsiteX1" fmla="*/ -220 w 9537"/>
                <a:gd name="connsiteY1" fmla="*/ 16004 h 16016"/>
                <a:gd name="connsiteX2" fmla="*/ 9317 w 9537"/>
                <a:gd name="connsiteY2" fmla="*/ -12 h 16016"/>
              </a:gdLst>
              <a:ahLst/>
              <a:cxnLst>
                <a:cxn ang="0">
                  <a:pos x="connsiteX0" y="connsiteY0"/>
                </a:cxn>
                <a:cxn ang="0">
                  <a:pos x="connsiteX1" y="connsiteY1"/>
                </a:cxn>
                <a:cxn ang="0">
                  <a:pos x="connsiteX2" y="connsiteY2"/>
                </a:cxn>
              </a:cxnLst>
              <a:rect l="l" t="t" r="r" b="b"/>
              <a:pathLst>
                <a:path w="9537" h="16016">
                  <a:moveTo>
                    <a:pt x="9317" y="-12"/>
                  </a:moveTo>
                  <a:cubicBezTo>
                    <a:pt x="6501" y="5664"/>
                    <a:pt x="1038" y="8738"/>
                    <a:pt x="-220" y="16004"/>
                  </a:cubicBezTo>
                  <a:cubicBezTo>
                    <a:pt x="4173" y="12589"/>
                    <a:pt x="9101" y="4046"/>
                    <a:pt x="9317" y="-12"/>
                  </a:cubicBezTo>
                  <a:close/>
                </a:path>
              </a:pathLst>
            </a:custGeom>
            <a:grpFill/>
            <a:ln w="9318" cap="flat">
              <a:noFill/>
              <a:prstDash val="solid"/>
              <a:round/>
            </a:ln>
          </p:spPr>
          <p:txBody>
            <a:bodyPr rtlCol="0" anchor="ctr"/>
            <a:lstStyle/>
            <a:p>
              <a:endParaRPr lang="x-none"/>
            </a:p>
          </p:txBody>
        </p:sp>
        <p:sp>
          <p:nvSpPr>
            <p:cNvPr id="186" name="Freeform 185">
              <a:extLst>
                <a:ext uri="{FF2B5EF4-FFF2-40B4-BE49-F238E27FC236}">
                  <a16:creationId xmlns:a16="http://schemas.microsoft.com/office/drawing/2014/main" xmlns="" id="{77F145E6-7717-874D-B438-ECD7E2292332}"/>
                </a:ext>
              </a:extLst>
            </p:cNvPr>
            <p:cNvSpPr/>
            <p:nvPr/>
          </p:nvSpPr>
          <p:spPr>
            <a:xfrm>
              <a:off x="6745975" y="2476201"/>
              <a:ext cx="453900" cy="1564093"/>
            </a:xfrm>
            <a:custGeom>
              <a:avLst/>
              <a:gdLst>
                <a:gd name="connsiteX0" fmla="*/ 52769 w 166582"/>
                <a:gd name="connsiteY0" fmla="*/ 498862 h 574025"/>
                <a:gd name="connsiteX1" fmla="*/ 51718 w 166582"/>
                <a:gd name="connsiteY1" fmla="*/ 508493 h 574025"/>
                <a:gd name="connsiteX2" fmla="*/ 52769 w 166582"/>
                <a:gd name="connsiteY2" fmla="*/ 498862 h 574025"/>
                <a:gd name="connsiteX3" fmla="*/ 53830 w 166582"/>
                <a:gd name="connsiteY3" fmla="*/ 552293 h 574025"/>
                <a:gd name="connsiteX4" fmla="*/ 59143 w 166582"/>
                <a:gd name="connsiteY4" fmla="*/ 553362 h 574025"/>
                <a:gd name="connsiteX5" fmla="*/ 58092 w 166582"/>
                <a:gd name="connsiteY5" fmla="*/ 556560 h 574025"/>
                <a:gd name="connsiteX6" fmla="*/ 53830 w 166582"/>
                <a:gd name="connsiteY6" fmla="*/ 552293 h 574025"/>
                <a:gd name="connsiteX7" fmla="*/ 102605 w 166582"/>
                <a:gd name="connsiteY7" fmla="*/ 512750 h 574025"/>
                <a:gd name="connsiteX8" fmla="*/ 108969 w 166582"/>
                <a:gd name="connsiteY8" fmla="*/ 505286 h 574025"/>
                <a:gd name="connsiteX9" fmla="*/ 102605 w 166582"/>
                <a:gd name="connsiteY9" fmla="*/ 512750 h 574025"/>
                <a:gd name="connsiteX10" fmla="*/ 130156 w 166582"/>
                <a:gd name="connsiteY10" fmla="*/ 480708 h 574025"/>
                <a:gd name="connsiteX11" fmla="*/ 122740 w 166582"/>
                <a:gd name="connsiteY11" fmla="*/ 490320 h 574025"/>
                <a:gd name="connsiteX12" fmla="*/ 130156 w 166582"/>
                <a:gd name="connsiteY12" fmla="*/ 480708 h 574025"/>
                <a:gd name="connsiteX13" fmla="*/ 38999 w 166582"/>
                <a:gd name="connsiteY13" fmla="*/ 478579 h 574025"/>
                <a:gd name="connsiteX14" fmla="*/ 38999 w 166582"/>
                <a:gd name="connsiteY14" fmla="*/ 478579 h 574025"/>
                <a:gd name="connsiteX15" fmla="*/ 14611 w 166582"/>
                <a:gd name="connsiteY15" fmla="*/ 116424 h 574025"/>
                <a:gd name="connsiteX16" fmla="*/ 14790 w 166582"/>
                <a:gd name="connsiteY16" fmla="*/ 111609 h 574025"/>
                <a:gd name="connsiteX17" fmla="*/ 15663 w 166582"/>
                <a:gd name="connsiteY17" fmla="*/ 91648 h 574025"/>
                <a:gd name="connsiteX18" fmla="*/ 20985 w 166582"/>
                <a:gd name="connsiteY18" fmla="*/ 39494 h 574025"/>
                <a:gd name="connsiteX19" fmla="*/ 15663 w 166582"/>
                <a:gd name="connsiteY19" fmla="*/ 91648 h 574025"/>
                <a:gd name="connsiteX20" fmla="*/ 14790 w 166582"/>
                <a:gd name="connsiteY20" fmla="*/ 111609 h 574025"/>
                <a:gd name="connsiteX21" fmla="*/ 15682 w 166582"/>
                <a:gd name="connsiteY21" fmla="*/ 119631 h 574025"/>
                <a:gd name="connsiteX22" fmla="*/ 34765 w 166582"/>
                <a:gd name="connsiteY22" fmla="*/ 163432 h 574025"/>
                <a:gd name="connsiteX23" fmla="*/ 37957 w 166582"/>
                <a:gd name="connsiteY23" fmla="*/ 200818 h 574025"/>
                <a:gd name="connsiteX24" fmla="*/ 33695 w 166582"/>
                <a:gd name="connsiteY24" fmla="*/ 318333 h 574025"/>
                <a:gd name="connsiteX25" fmla="*/ 46424 w 166582"/>
                <a:gd name="connsiteY25" fmla="*/ 347177 h 574025"/>
                <a:gd name="connsiteX26" fmla="*/ 48536 w 166582"/>
                <a:gd name="connsiteY26" fmla="*/ 445459 h 574025"/>
                <a:gd name="connsiteX27" fmla="*/ 18864 w 166582"/>
                <a:gd name="connsiteY27" fmla="*/ 477510 h 574025"/>
                <a:gd name="connsiteX28" fmla="*/ 32653 w 166582"/>
                <a:gd name="connsiteY28" fmla="*/ 526637 h 574025"/>
                <a:gd name="connsiteX29" fmla="*/ 51718 w 166582"/>
                <a:gd name="connsiteY29" fmla="*/ 573655 h 574025"/>
                <a:gd name="connsiteX30" fmla="*/ 72914 w 166582"/>
                <a:gd name="connsiteY30" fmla="*/ 523430 h 574025"/>
                <a:gd name="connsiteX31" fmla="*/ 85652 w 166582"/>
                <a:gd name="connsiteY31" fmla="*/ 410192 h 574025"/>
                <a:gd name="connsiteX32" fmla="*/ 75035 w 166582"/>
                <a:gd name="connsiteY32" fmla="*/ 440124 h 574025"/>
                <a:gd name="connsiteX33" fmla="*/ 62325 w 166582"/>
                <a:gd name="connsiteY33" fmla="*/ 561895 h 574025"/>
                <a:gd name="connsiteX34" fmla="*/ 70802 w 166582"/>
                <a:gd name="connsiteY34" fmla="*/ 457190 h 574025"/>
                <a:gd name="connsiteX35" fmla="*/ 64428 w 166582"/>
                <a:gd name="connsiteY35" fmla="*/ 461466 h 574025"/>
                <a:gd name="connsiteX36" fmla="*/ 76115 w 166582"/>
                <a:gd name="connsiteY36" fmla="*/ 419813 h 574025"/>
                <a:gd name="connsiteX37" fmla="*/ 66550 w 166582"/>
                <a:gd name="connsiteY37" fmla="*/ 425167 h 574025"/>
                <a:gd name="connsiteX38" fmla="*/ 61274 w 166582"/>
                <a:gd name="connsiteY38" fmla="*/ 357858 h 574025"/>
                <a:gd name="connsiteX39" fmla="*/ 86703 w 166582"/>
                <a:gd name="connsiteY39" fmla="*/ 352503 h 574025"/>
                <a:gd name="connsiteX40" fmla="*/ 95180 w 166582"/>
                <a:gd name="connsiteY40" fmla="*/ 380288 h 574025"/>
                <a:gd name="connsiteX41" fmla="*/ 98371 w 166582"/>
                <a:gd name="connsiteY41" fmla="*/ 379238 h 574025"/>
                <a:gd name="connsiteX42" fmla="*/ 100483 w 166582"/>
                <a:gd name="connsiteY42" fmla="*/ 392028 h 574025"/>
                <a:gd name="connsiteX43" fmla="*/ 95180 w 166582"/>
                <a:gd name="connsiteY43" fmla="*/ 398461 h 574025"/>
                <a:gd name="connsiteX44" fmla="*/ 79288 w 166582"/>
                <a:gd name="connsiteY44" fmla="*/ 551234 h 574025"/>
                <a:gd name="connsiteX45" fmla="*/ 87764 w 166582"/>
                <a:gd name="connsiteY45" fmla="*/ 517026 h 574025"/>
                <a:gd name="connsiteX46" fmla="*/ 99432 w 166582"/>
                <a:gd name="connsiteY46" fmla="*/ 394176 h 574025"/>
                <a:gd name="connsiteX47" fmla="*/ 86703 w 166582"/>
                <a:gd name="connsiteY47" fmla="*/ 544810 h 574025"/>
                <a:gd name="connsiteX48" fmla="*/ 96250 w 166582"/>
                <a:gd name="connsiteY48" fmla="*/ 511681 h 574025"/>
                <a:gd name="connsiteX49" fmla="*/ 106838 w 166582"/>
                <a:gd name="connsiteY49" fmla="*/ 390959 h 574025"/>
                <a:gd name="connsiteX50" fmla="*/ 95180 w 166582"/>
                <a:gd name="connsiteY50" fmla="*/ 536249 h 574025"/>
                <a:gd name="connsiteX51" fmla="*/ 130156 w 166582"/>
                <a:gd name="connsiteY51" fmla="*/ 502060 h 574025"/>
                <a:gd name="connsiteX52" fmla="*/ 166211 w 166582"/>
                <a:gd name="connsiteY52" fmla="*/ 465761 h 574025"/>
                <a:gd name="connsiteX53" fmla="*/ 159818 w 166582"/>
                <a:gd name="connsiteY53" fmla="*/ 437976 h 574025"/>
                <a:gd name="connsiteX54" fmla="*/ 139712 w 166582"/>
                <a:gd name="connsiteY54" fmla="*/ 353572 h 574025"/>
                <a:gd name="connsiteX55" fmla="*/ 112142 w 166582"/>
                <a:gd name="connsiteY55" fmla="*/ 378169 h 574025"/>
                <a:gd name="connsiteX56" fmla="*/ 76115 w 166582"/>
                <a:gd name="connsiteY56" fmla="*/ 330073 h 574025"/>
                <a:gd name="connsiteX57" fmla="*/ 59143 w 166582"/>
                <a:gd name="connsiteY57" fmla="*/ 324738 h 574025"/>
                <a:gd name="connsiteX58" fmla="*/ 68680 w 166582"/>
                <a:gd name="connsiteY58" fmla="*/ 320462 h 574025"/>
                <a:gd name="connsiteX59" fmla="*/ 72914 w 166582"/>
                <a:gd name="connsiteY59" fmla="*/ 204025 h 574025"/>
                <a:gd name="connsiteX60" fmla="*/ 66550 w 166582"/>
                <a:gd name="connsiteY60" fmla="*/ 174112 h 574025"/>
                <a:gd name="connsiteX61" fmla="*/ 22027 w 166582"/>
                <a:gd name="connsiteY61" fmla="*/ 30970 h 574025"/>
                <a:gd name="connsiteX62" fmla="*/ 20985 w 166582"/>
                <a:gd name="connsiteY62" fmla="*/ 37365 h 574025"/>
                <a:gd name="connsiteX63" fmla="*/ 6144 w 166582"/>
                <a:gd name="connsiteY63" fmla="*/ -12 h 574025"/>
                <a:gd name="connsiteX64" fmla="*/ -220 w 166582"/>
                <a:gd name="connsiteY64" fmla="*/ 96132 h 574025"/>
                <a:gd name="connsiteX65" fmla="*/ 14611 w 166582"/>
                <a:gd name="connsiteY65" fmla="*/ 116424 h 57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66582" h="574025">
                  <a:moveTo>
                    <a:pt x="52769" y="498862"/>
                  </a:moveTo>
                  <a:cubicBezTo>
                    <a:pt x="55858" y="501360"/>
                    <a:pt x="50798" y="504623"/>
                    <a:pt x="51718" y="508493"/>
                  </a:cubicBezTo>
                  <a:cubicBezTo>
                    <a:pt x="48395" y="505740"/>
                    <a:pt x="52309" y="501312"/>
                    <a:pt x="52769" y="498862"/>
                  </a:cubicBezTo>
                  <a:close/>
                  <a:moveTo>
                    <a:pt x="53830" y="552293"/>
                  </a:moveTo>
                  <a:cubicBezTo>
                    <a:pt x="55069" y="553183"/>
                    <a:pt x="56684" y="553675"/>
                    <a:pt x="59143" y="553362"/>
                  </a:cubicBezTo>
                  <a:cubicBezTo>
                    <a:pt x="58589" y="554223"/>
                    <a:pt x="58035" y="555065"/>
                    <a:pt x="58092" y="556560"/>
                  </a:cubicBezTo>
                  <a:cubicBezTo>
                    <a:pt x="54759" y="557061"/>
                    <a:pt x="53351" y="555633"/>
                    <a:pt x="53830" y="552293"/>
                  </a:cubicBezTo>
                  <a:close/>
                  <a:moveTo>
                    <a:pt x="102605" y="512750"/>
                  </a:moveTo>
                  <a:cubicBezTo>
                    <a:pt x="100540" y="510243"/>
                    <a:pt x="105834" y="506090"/>
                    <a:pt x="108969" y="505286"/>
                  </a:cubicBezTo>
                  <a:cubicBezTo>
                    <a:pt x="107514" y="508436"/>
                    <a:pt x="104069" y="509609"/>
                    <a:pt x="102605" y="512750"/>
                  </a:cubicBezTo>
                  <a:close/>
                  <a:moveTo>
                    <a:pt x="130156" y="480708"/>
                  </a:moveTo>
                  <a:cubicBezTo>
                    <a:pt x="132099" y="484123"/>
                    <a:pt x="125162" y="487718"/>
                    <a:pt x="122740" y="490320"/>
                  </a:cubicBezTo>
                  <a:cubicBezTo>
                    <a:pt x="121538" y="491512"/>
                    <a:pt x="126964" y="482080"/>
                    <a:pt x="130156" y="480708"/>
                  </a:cubicBezTo>
                  <a:close/>
                  <a:moveTo>
                    <a:pt x="38999" y="478579"/>
                  </a:moveTo>
                  <a:cubicBezTo>
                    <a:pt x="40444" y="483735"/>
                    <a:pt x="32090" y="492713"/>
                    <a:pt x="38999" y="478579"/>
                  </a:cubicBezTo>
                  <a:close/>
                  <a:moveTo>
                    <a:pt x="14611" y="116424"/>
                  </a:moveTo>
                  <a:cubicBezTo>
                    <a:pt x="14658" y="114797"/>
                    <a:pt x="14733" y="113217"/>
                    <a:pt x="14790" y="111609"/>
                  </a:cubicBezTo>
                  <a:cubicBezTo>
                    <a:pt x="14396" y="105128"/>
                    <a:pt x="14818" y="98450"/>
                    <a:pt x="15663" y="91648"/>
                  </a:cubicBezTo>
                  <a:cubicBezTo>
                    <a:pt x="16677" y="73494"/>
                    <a:pt x="18291" y="55954"/>
                    <a:pt x="20985" y="39494"/>
                  </a:cubicBezTo>
                  <a:cubicBezTo>
                    <a:pt x="22224" y="56494"/>
                    <a:pt x="17794" y="74430"/>
                    <a:pt x="15663" y="91648"/>
                  </a:cubicBezTo>
                  <a:cubicBezTo>
                    <a:pt x="15297" y="98223"/>
                    <a:pt x="15006" y="104873"/>
                    <a:pt x="14790" y="111609"/>
                  </a:cubicBezTo>
                  <a:cubicBezTo>
                    <a:pt x="14959" y="114314"/>
                    <a:pt x="15175" y="117001"/>
                    <a:pt x="15682" y="119631"/>
                  </a:cubicBezTo>
                  <a:cubicBezTo>
                    <a:pt x="18282" y="133197"/>
                    <a:pt x="30250" y="147434"/>
                    <a:pt x="34765" y="163432"/>
                  </a:cubicBezTo>
                  <a:cubicBezTo>
                    <a:pt x="38445" y="176468"/>
                    <a:pt x="38802" y="187990"/>
                    <a:pt x="37957" y="200818"/>
                  </a:cubicBezTo>
                  <a:cubicBezTo>
                    <a:pt x="35441" y="237865"/>
                    <a:pt x="36934" y="274570"/>
                    <a:pt x="33695" y="318333"/>
                  </a:cubicBezTo>
                  <a:cubicBezTo>
                    <a:pt x="43429" y="322410"/>
                    <a:pt x="40210" y="339543"/>
                    <a:pt x="46424" y="347177"/>
                  </a:cubicBezTo>
                  <a:cubicBezTo>
                    <a:pt x="32897" y="371755"/>
                    <a:pt x="39365" y="421165"/>
                    <a:pt x="48536" y="445459"/>
                  </a:cubicBezTo>
                  <a:cubicBezTo>
                    <a:pt x="40576" y="455345"/>
                    <a:pt x="21558" y="463472"/>
                    <a:pt x="18864" y="477510"/>
                  </a:cubicBezTo>
                  <a:cubicBezTo>
                    <a:pt x="16207" y="491322"/>
                    <a:pt x="27528" y="512598"/>
                    <a:pt x="32653" y="526637"/>
                  </a:cubicBezTo>
                  <a:cubicBezTo>
                    <a:pt x="37206" y="539163"/>
                    <a:pt x="42613" y="571592"/>
                    <a:pt x="51718" y="573655"/>
                  </a:cubicBezTo>
                  <a:cubicBezTo>
                    <a:pt x="71412" y="578101"/>
                    <a:pt x="70886" y="540090"/>
                    <a:pt x="72914" y="523430"/>
                  </a:cubicBezTo>
                  <a:cubicBezTo>
                    <a:pt x="77495" y="486148"/>
                    <a:pt x="80132" y="444088"/>
                    <a:pt x="85652" y="410192"/>
                  </a:cubicBezTo>
                  <a:cubicBezTo>
                    <a:pt x="76246" y="409350"/>
                    <a:pt x="76500" y="428147"/>
                    <a:pt x="75035" y="440124"/>
                  </a:cubicBezTo>
                  <a:cubicBezTo>
                    <a:pt x="70145" y="480263"/>
                    <a:pt x="67188" y="525180"/>
                    <a:pt x="62325" y="561895"/>
                  </a:cubicBezTo>
                  <a:cubicBezTo>
                    <a:pt x="63330" y="525180"/>
                    <a:pt x="67385" y="491512"/>
                    <a:pt x="70802" y="457190"/>
                  </a:cubicBezTo>
                  <a:cubicBezTo>
                    <a:pt x="68774" y="453860"/>
                    <a:pt x="66099" y="464437"/>
                    <a:pt x="64428" y="461466"/>
                  </a:cubicBezTo>
                  <a:cubicBezTo>
                    <a:pt x="75354" y="454683"/>
                    <a:pt x="71712" y="433189"/>
                    <a:pt x="76115" y="419813"/>
                  </a:cubicBezTo>
                  <a:cubicBezTo>
                    <a:pt x="74228" y="414922"/>
                    <a:pt x="71046" y="425744"/>
                    <a:pt x="66550" y="425167"/>
                  </a:cubicBezTo>
                  <a:cubicBezTo>
                    <a:pt x="60185" y="408252"/>
                    <a:pt x="54196" y="378216"/>
                    <a:pt x="61274" y="357858"/>
                  </a:cubicBezTo>
                  <a:cubicBezTo>
                    <a:pt x="69863" y="364035"/>
                    <a:pt x="83418" y="360753"/>
                    <a:pt x="86703" y="352503"/>
                  </a:cubicBezTo>
                  <a:cubicBezTo>
                    <a:pt x="91153" y="360138"/>
                    <a:pt x="93734" y="369626"/>
                    <a:pt x="95180" y="380288"/>
                  </a:cubicBezTo>
                  <a:cubicBezTo>
                    <a:pt x="98024" y="382208"/>
                    <a:pt x="97235" y="375577"/>
                    <a:pt x="98371" y="379238"/>
                  </a:cubicBezTo>
                  <a:cubicBezTo>
                    <a:pt x="97470" y="385094"/>
                    <a:pt x="101028" y="386513"/>
                    <a:pt x="100483" y="392028"/>
                  </a:cubicBezTo>
                  <a:cubicBezTo>
                    <a:pt x="98897" y="394346"/>
                    <a:pt x="95170" y="394535"/>
                    <a:pt x="95180" y="398461"/>
                  </a:cubicBezTo>
                  <a:cubicBezTo>
                    <a:pt x="87642" y="447115"/>
                    <a:pt x="88290" y="504037"/>
                    <a:pt x="79288" y="551234"/>
                  </a:cubicBezTo>
                  <a:cubicBezTo>
                    <a:pt x="88599" y="544782"/>
                    <a:pt x="86722" y="529400"/>
                    <a:pt x="87764" y="517026"/>
                  </a:cubicBezTo>
                  <a:cubicBezTo>
                    <a:pt x="91106" y="476536"/>
                    <a:pt x="91537" y="429292"/>
                    <a:pt x="99432" y="394176"/>
                  </a:cubicBezTo>
                  <a:cubicBezTo>
                    <a:pt x="93415" y="442612"/>
                    <a:pt x="93068" y="496743"/>
                    <a:pt x="86703" y="544810"/>
                  </a:cubicBezTo>
                  <a:cubicBezTo>
                    <a:pt x="96954" y="539503"/>
                    <a:pt x="95170" y="523856"/>
                    <a:pt x="96250" y="511681"/>
                  </a:cubicBezTo>
                  <a:cubicBezTo>
                    <a:pt x="99676" y="472345"/>
                    <a:pt x="100052" y="425091"/>
                    <a:pt x="106838" y="390959"/>
                  </a:cubicBezTo>
                  <a:cubicBezTo>
                    <a:pt x="101788" y="438222"/>
                    <a:pt x="101112" y="489856"/>
                    <a:pt x="95180" y="536249"/>
                  </a:cubicBezTo>
                  <a:cubicBezTo>
                    <a:pt x="106716" y="527271"/>
                    <a:pt x="116263" y="517215"/>
                    <a:pt x="130156" y="502060"/>
                  </a:cubicBezTo>
                  <a:cubicBezTo>
                    <a:pt x="136501" y="495173"/>
                    <a:pt x="164840" y="473660"/>
                    <a:pt x="166211" y="465761"/>
                  </a:cubicBezTo>
                  <a:cubicBezTo>
                    <a:pt x="167375" y="458874"/>
                    <a:pt x="161498" y="447380"/>
                    <a:pt x="159818" y="437976"/>
                  </a:cubicBezTo>
                  <a:cubicBezTo>
                    <a:pt x="155998" y="416208"/>
                    <a:pt x="159274" y="355956"/>
                    <a:pt x="139712" y="353572"/>
                  </a:cubicBezTo>
                  <a:cubicBezTo>
                    <a:pt x="123247" y="351576"/>
                    <a:pt x="122993" y="375634"/>
                    <a:pt x="112142" y="378169"/>
                  </a:cubicBezTo>
                  <a:cubicBezTo>
                    <a:pt x="105993" y="356760"/>
                    <a:pt x="98418" y="333630"/>
                    <a:pt x="76115" y="330073"/>
                  </a:cubicBezTo>
                  <a:cubicBezTo>
                    <a:pt x="69356" y="329004"/>
                    <a:pt x="59894" y="334529"/>
                    <a:pt x="59143" y="324738"/>
                  </a:cubicBezTo>
                  <a:cubicBezTo>
                    <a:pt x="60645" y="321635"/>
                    <a:pt x="69957" y="326374"/>
                    <a:pt x="68680" y="320462"/>
                  </a:cubicBezTo>
                  <a:cubicBezTo>
                    <a:pt x="61340" y="285024"/>
                    <a:pt x="70942" y="240031"/>
                    <a:pt x="72914" y="204025"/>
                  </a:cubicBezTo>
                  <a:cubicBezTo>
                    <a:pt x="73740" y="189305"/>
                    <a:pt x="68652" y="183572"/>
                    <a:pt x="66550" y="174112"/>
                  </a:cubicBezTo>
                  <a:cubicBezTo>
                    <a:pt x="55426" y="123718"/>
                    <a:pt x="42585" y="72481"/>
                    <a:pt x="22027" y="30970"/>
                  </a:cubicBezTo>
                  <a:cubicBezTo>
                    <a:pt x="21445" y="32834"/>
                    <a:pt x="23322" y="37251"/>
                    <a:pt x="20985" y="37365"/>
                  </a:cubicBezTo>
                  <a:cubicBezTo>
                    <a:pt x="23238" y="20838"/>
                    <a:pt x="12997" y="10574"/>
                    <a:pt x="6144" y="-12"/>
                  </a:cubicBezTo>
                  <a:cubicBezTo>
                    <a:pt x="-558" y="26798"/>
                    <a:pt x="1967" y="68262"/>
                    <a:pt x="-220" y="96132"/>
                  </a:cubicBezTo>
                  <a:cubicBezTo>
                    <a:pt x="5102" y="102499"/>
                    <a:pt x="8209" y="111136"/>
                    <a:pt x="14611" y="116424"/>
                  </a:cubicBezTo>
                  <a:close/>
                </a:path>
              </a:pathLst>
            </a:custGeom>
            <a:grpFill/>
            <a:ln w="9318" cap="flat">
              <a:noFill/>
              <a:prstDash val="solid"/>
              <a:round/>
            </a:ln>
          </p:spPr>
          <p:txBody>
            <a:bodyPr rtlCol="0" anchor="ctr"/>
            <a:lstStyle/>
            <a:p>
              <a:endParaRPr lang="x-none"/>
            </a:p>
          </p:txBody>
        </p:sp>
        <p:sp>
          <p:nvSpPr>
            <p:cNvPr id="187" name="Freeform 186">
              <a:extLst>
                <a:ext uri="{FF2B5EF4-FFF2-40B4-BE49-F238E27FC236}">
                  <a16:creationId xmlns:a16="http://schemas.microsoft.com/office/drawing/2014/main" xmlns="" id="{8237CDE7-EA8B-9D4E-815D-4A9F3D8D2738}"/>
                </a:ext>
              </a:extLst>
            </p:cNvPr>
            <p:cNvSpPr/>
            <p:nvPr/>
          </p:nvSpPr>
          <p:spPr>
            <a:xfrm>
              <a:off x="6616017" y="3812249"/>
              <a:ext cx="127544" cy="707345"/>
            </a:xfrm>
            <a:custGeom>
              <a:avLst/>
              <a:gdLst>
                <a:gd name="connsiteX0" fmla="*/ 841 w 46809"/>
                <a:gd name="connsiteY0" fmla="*/ 39503 h 259597"/>
                <a:gd name="connsiteX1" fmla="*/ 5084 w 46809"/>
                <a:gd name="connsiteY1" fmla="*/ 63031 h 259597"/>
                <a:gd name="connsiteX2" fmla="*/ 15672 w 46809"/>
                <a:gd name="connsiteY2" fmla="*/ 136744 h 259597"/>
                <a:gd name="connsiteX3" fmla="*/ 31564 w 46809"/>
                <a:gd name="connsiteY3" fmla="*/ 246738 h 259597"/>
                <a:gd name="connsiteX4" fmla="*/ 38989 w 46809"/>
                <a:gd name="connsiteY4" fmla="*/ 259585 h 259597"/>
                <a:gd name="connsiteX5" fmla="*/ 43232 w 46809"/>
                <a:gd name="connsiteY5" fmla="*/ 194423 h 259597"/>
                <a:gd name="connsiteX6" fmla="*/ 36877 w 46809"/>
                <a:gd name="connsiteY6" fmla="*/ -12 h 259597"/>
                <a:gd name="connsiteX7" fmla="*/ 16723 w 46809"/>
                <a:gd name="connsiteY7" fmla="*/ 14954 h 259597"/>
                <a:gd name="connsiteX8" fmla="*/ -220 w 46809"/>
                <a:gd name="connsiteY8" fmla="*/ 33098 h 259597"/>
                <a:gd name="connsiteX9" fmla="*/ 12499 w 46809"/>
                <a:gd name="connsiteY9" fmla="*/ 21349 h 259597"/>
                <a:gd name="connsiteX10" fmla="*/ 22046 w 46809"/>
                <a:gd name="connsiteY10" fmla="*/ 17082 h 259597"/>
                <a:gd name="connsiteX11" fmla="*/ 841 w 46809"/>
                <a:gd name="connsiteY11" fmla="*/ 39503 h 25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9" h="259597">
                  <a:moveTo>
                    <a:pt x="841" y="39503"/>
                  </a:moveTo>
                  <a:cubicBezTo>
                    <a:pt x="-51" y="43798"/>
                    <a:pt x="3816" y="54355"/>
                    <a:pt x="5084" y="63031"/>
                  </a:cubicBezTo>
                  <a:cubicBezTo>
                    <a:pt x="8876" y="89339"/>
                    <a:pt x="12574" y="112242"/>
                    <a:pt x="15672" y="136744"/>
                  </a:cubicBezTo>
                  <a:cubicBezTo>
                    <a:pt x="20056" y="171104"/>
                    <a:pt x="22243" y="220666"/>
                    <a:pt x="31564" y="246738"/>
                  </a:cubicBezTo>
                  <a:cubicBezTo>
                    <a:pt x="33179" y="251913"/>
                    <a:pt x="32212" y="259632"/>
                    <a:pt x="38989" y="259585"/>
                  </a:cubicBezTo>
                  <a:cubicBezTo>
                    <a:pt x="52347" y="246294"/>
                    <a:pt x="44246" y="217563"/>
                    <a:pt x="43232" y="194423"/>
                  </a:cubicBezTo>
                  <a:cubicBezTo>
                    <a:pt x="40369" y="128836"/>
                    <a:pt x="38107" y="63570"/>
                    <a:pt x="36877" y="-12"/>
                  </a:cubicBezTo>
                  <a:cubicBezTo>
                    <a:pt x="31085" y="5910"/>
                    <a:pt x="23426" y="9722"/>
                    <a:pt x="16723" y="14954"/>
                  </a:cubicBezTo>
                  <a:cubicBezTo>
                    <a:pt x="10594" y="19741"/>
                    <a:pt x="2746" y="25209"/>
                    <a:pt x="-220" y="33098"/>
                  </a:cubicBezTo>
                  <a:cubicBezTo>
                    <a:pt x="2943" y="33411"/>
                    <a:pt x="16620" y="21689"/>
                    <a:pt x="12499" y="21349"/>
                  </a:cubicBezTo>
                  <a:cubicBezTo>
                    <a:pt x="15484" y="19741"/>
                    <a:pt x="17399" y="17044"/>
                    <a:pt x="22046" y="17082"/>
                  </a:cubicBezTo>
                  <a:cubicBezTo>
                    <a:pt x="20610" y="25502"/>
                    <a:pt x="2953" y="29154"/>
                    <a:pt x="841" y="39503"/>
                  </a:cubicBezTo>
                  <a:close/>
                </a:path>
              </a:pathLst>
            </a:custGeom>
            <a:grpFill/>
            <a:ln w="9318" cap="flat">
              <a:noFill/>
              <a:prstDash val="solid"/>
              <a:round/>
            </a:ln>
          </p:spPr>
          <p:txBody>
            <a:bodyPr rtlCol="0" anchor="ctr"/>
            <a:lstStyle/>
            <a:p>
              <a:endParaRPr lang="x-none"/>
            </a:p>
          </p:txBody>
        </p:sp>
        <p:sp>
          <p:nvSpPr>
            <p:cNvPr id="188" name="Freeform 187">
              <a:extLst>
                <a:ext uri="{FF2B5EF4-FFF2-40B4-BE49-F238E27FC236}">
                  <a16:creationId xmlns:a16="http://schemas.microsoft.com/office/drawing/2014/main" xmlns="" id="{C0861634-182E-DC40-BCBB-CDBE351070B0}"/>
                </a:ext>
              </a:extLst>
            </p:cNvPr>
            <p:cNvSpPr/>
            <p:nvPr/>
          </p:nvSpPr>
          <p:spPr>
            <a:xfrm>
              <a:off x="6136180" y="2432509"/>
              <a:ext cx="664765" cy="1461271"/>
            </a:xfrm>
            <a:custGeom>
              <a:avLst/>
              <a:gdLst>
                <a:gd name="connsiteX0" fmla="*/ 55033 w 243970"/>
                <a:gd name="connsiteY0" fmla="*/ 116443 h 536289"/>
                <a:gd name="connsiteX1" fmla="*/ 57155 w 243970"/>
                <a:gd name="connsiteY1" fmla="*/ 119631 h 536289"/>
                <a:gd name="connsiteX2" fmla="*/ 77308 w 243970"/>
                <a:gd name="connsiteY2" fmla="*/ 92925 h 536289"/>
                <a:gd name="connsiteX3" fmla="*/ 78360 w 243970"/>
                <a:gd name="connsiteY3" fmla="*/ 101467 h 536289"/>
                <a:gd name="connsiteX4" fmla="*/ 78360 w 243970"/>
                <a:gd name="connsiteY4" fmla="*/ 88658 h 536289"/>
                <a:gd name="connsiteX5" fmla="*/ 95331 w 243970"/>
                <a:gd name="connsiteY5" fmla="*/ 176269 h 536289"/>
                <a:gd name="connsiteX6" fmla="*/ 101677 w 243970"/>
                <a:gd name="connsiteY6" fmla="*/ 227543 h 536289"/>
                <a:gd name="connsiteX7" fmla="*/ 81533 w 243970"/>
                <a:gd name="connsiteY7" fmla="*/ 276680 h 536289"/>
                <a:gd name="connsiteX8" fmla="*/ 30655 w 243970"/>
                <a:gd name="connsiteY8" fmla="*/ 189078 h 536289"/>
                <a:gd name="connsiteX9" fmla="*/ 55033 w 243970"/>
                <a:gd name="connsiteY9" fmla="*/ 116443 h 536289"/>
                <a:gd name="connsiteX10" fmla="*/ 99565 w 243970"/>
                <a:gd name="connsiteY10" fmla="*/ 312998 h 536289"/>
                <a:gd name="connsiteX11" fmla="*/ 101677 w 243970"/>
                <a:gd name="connsiteY11" fmla="*/ 286301 h 536289"/>
                <a:gd name="connsiteX12" fmla="*/ 99565 w 243970"/>
                <a:gd name="connsiteY12" fmla="*/ 312998 h 536289"/>
                <a:gd name="connsiteX13" fmla="*/ 118639 w 243970"/>
                <a:gd name="connsiteY13" fmla="*/ 255309 h 536289"/>
                <a:gd name="connsiteX14" fmla="*/ 134522 w 243970"/>
                <a:gd name="connsiteY14" fmla="*/ 258516 h 536289"/>
                <a:gd name="connsiteX15" fmla="*/ 134522 w 243970"/>
                <a:gd name="connsiteY15" fmla="*/ 254250 h 536289"/>
                <a:gd name="connsiteX16" fmla="*/ 112284 w 243970"/>
                <a:gd name="connsiteY16" fmla="*/ 251043 h 536289"/>
                <a:gd name="connsiteX17" fmla="*/ 112284 w 243970"/>
                <a:gd name="connsiteY17" fmla="*/ 249974 h 536289"/>
                <a:gd name="connsiteX18" fmla="*/ 184357 w 243970"/>
                <a:gd name="connsiteY18" fmla="*/ 251043 h 536289"/>
                <a:gd name="connsiteX19" fmla="*/ 121812 w 243970"/>
                <a:gd name="connsiteY19" fmla="*/ 260654 h 536289"/>
                <a:gd name="connsiteX20" fmla="*/ 120751 w 243970"/>
                <a:gd name="connsiteY20" fmla="*/ 265990 h 536289"/>
                <a:gd name="connsiteX21" fmla="*/ 115457 w 243970"/>
                <a:gd name="connsiteY21" fmla="*/ 260654 h 536289"/>
                <a:gd name="connsiteX22" fmla="*/ 103799 w 243970"/>
                <a:gd name="connsiteY22" fmla="*/ 256378 h 536289"/>
                <a:gd name="connsiteX23" fmla="*/ 118639 w 243970"/>
                <a:gd name="connsiteY23" fmla="*/ 255309 h 536289"/>
                <a:gd name="connsiteX24" fmla="*/ 152564 w 243970"/>
                <a:gd name="connsiteY24" fmla="*/ 205094 h 536289"/>
                <a:gd name="connsiteX25" fmla="*/ 151494 w 243970"/>
                <a:gd name="connsiteY25" fmla="*/ 190147 h 536289"/>
                <a:gd name="connsiteX26" fmla="*/ 152564 w 243970"/>
                <a:gd name="connsiteY26" fmla="*/ 205094 h 536289"/>
                <a:gd name="connsiteX27" fmla="*/ 152564 w 243970"/>
                <a:gd name="connsiteY27" fmla="*/ 173034 h 536289"/>
                <a:gd name="connsiteX28" fmla="*/ 144078 w 243970"/>
                <a:gd name="connsiteY28" fmla="*/ 171974 h 536289"/>
                <a:gd name="connsiteX29" fmla="*/ 152564 w 243970"/>
                <a:gd name="connsiteY29" fmla="*/ 173034 h 536289"/>
                <a:gd name="connsiteX30" fmla="*/ 150442 w 243970"/>
                <a:gd name="connsiteY30" fmla="*/ 127114 h 536289"/>
                <a:gd name="connsiteX31" fmla="*/ 150442 w 243970"/>
                <a:gd name="connsiteY31" fmla="*/ 142089 h 536289"/>
                <a:gd name="connsiteX32" fmla="*/ 143027 w 243970"/>
                <a:gd name="connsiteY32" fmla="*/ 141011 h 536289"/>
                <a:gd name="connsiteX33" fmla="*/ 150442 w 243970"/>
                <a:gd name="connsiteY33" fmla="*/ 127114 h 536289"/>
                <a:gd name="connsiteX34" fmla="*/ 181184 w 243970"/>
                <a:gd name="connsiteY34" fmla="*/ 75849 h 536289"/>
                <a:gd name="connsiteX35" fmla="*/ 175881 w 243970"/>
                <a:gd name="connsiteY35" fmla="*/ 148485 h 536289"/>
                <a:gd name="connsiteX36" fmla="*/ 174811 w 243970"/>
                <a:gd name="connsiteY36" fmla="*/ 147416 h 536289"/>
                <a:gd name="connsiteX37" fmla="*/ 181184 w 243970"/>
                <a:gd name="connsiteY37" fmla="*/ 75849 h 536289"/>
                <a:gd name="connsiteX38" fmla="*/ 192824 w 243970"/>
                <a:gd name="connsiteY38" fmla="*/ 56607 h 536289"/>
                <a:gd name="connsiteX39" fmla="*/ 192824 w 243970"/>
                <a:gd name="connsiteY39" fmla="*/ 66219 h 536289"/>
                <a:gd name="connsiteX40" fmla="*/ 192824 w 243970"/>
                <a:gd name="connsiteY40" fmla="*/ 56607 h 536289"/>
                <a:gd name="connsiteX41" fmla="*/ 199208 w 243970"/>
                <a:gd name="connsiteY41" fmla="*/ 123907 h 536289"/>
                <a:gd name="connsiteX42" fmla="*/ 201320 w 243970"/>
                <a:gd name="connsiteY42" fmla="*/ 118571 h 536289"/>
                <a:gd name="connsiteX43" fmla="*/ 199208 w 243970"/>
                <a:gd name="connsiteY43" fmla="*/ 123907 h 536289"/>
                <a:gd name="connsiteX44" fmla="*/ 209787 w 243970"/>
                <a:gd name="connsiteY44" fmla="*/ 258516 h 536289"/>
                <a:gd name="connsiteX45" fmla="*/ 90028 w 243970"/>
                <a:gd name="connsiteY45" fmla="*/ 363212 h 536289"/>
                <a:gd name="connsiteX46" fmla="*/ 209787 w 243970"/>
                <a:gd name="connsiteY46" fmla="*/ 258516 h 536289"/>
                <a:gd name="connsiteX47" fmla="*/ 211917 w 243970"/>
                <a:gd name="connsiteY47" fmla="*/ 14954 h 536289"/>
                <a:gd name="connsiteX48" fmla="*/ 209787 w 243970"/>
                <a:gd name="connsiteY48" fmla="*/ 36305 h 536289"/>
                <a:gd name="connsiteX49" fmla="*/ 211917 w 243970"/>
                <a:gd name="connsiteY49" fmla="*/ 14954 h 536289"/>
                <a:gd name="connsiteX50" fmla="*/ 222515 w 243970"/>
                <a:gd name="connsiteY50" fmla="*/ 413418 h 536289"/>
                <a:gd name="connsiteX51" fmla="*/ 221455 w 243970"/>
                <a:gd name="connsiteY51" fmla="*/ 387780 h 536289"/>
                <a:gd name="connsiteX52" fmla="*/ 222515 w 243970"/>
                <a:gd name="connsiteY52" fmla="*/ 413418 h 536289"/>
                <a:gd name="connsiteX53" fmla="*/ 198147 w 243970"/>
                <a:gd name="connsiteY53" fmla="*/ 333299 h 536289"/>
                <a:gd name="connsiteX54" fmla="*/ 204502 w 243970"/>
                <a:gd name="connsiteY54" fmla="*/ 364281 h 536289"/>
                <a:gd name="connsiteX55" fmla="*/ 198147 w 243970"/>
                <a:gd name="connsiteY55" fmla="*/ 333299 h 536289"/>
                <a:gd name="connsiteX56" fmla="*/ 157849 w 243970"/>
                <a:gd name="connsiteY56" fmla="*/ 443321 h 536289"/>
                <a:gd name="connsiteX57" fmla="*/ 137714 w 243970"/>
                <a:gd name="connsiteY57" fmla="*/ 443321 h 536289"/>
                <a:gd name="connsiteX58" fmla="*/ 153624 w 243970"/>
                <a:gd name="connsiteY58" fmla="*/ 442262 h 536289"/>
                <a:gd name="connsiteX59" fmla="*/ 157849 w 243970"/>
                <a:gd name="connsiteY59" fmla="*/ 443321 h 536289"/>
                <a:gd name="connsiteX60" fmla="*/ 136662 w 243970"/>
                <a:gd name="connsiteY60" fmla="*/ 408063 h 536289"/>
                <a:gd name="connsiteX61" fmla="*/ 137714 w 243970"/>
                <a:gd name="connsiteY61" fmla="*/ 418763 h 536289"/>
                <a:gd name="connsiteX62" fmla="*/ 136662 w 243970"/>
                <a:gd name="connsiteY62" fmla="*/ 408063 h 536289"/>
                <a:gd name="connsiteX63" fmla="*/ 152564 w 243970"/>
                <a:gd name="connsiteY63" fmla="*/ 409132 h 536289"/>
                <a:gd name="connsiteX64" fmla="*/ 154685 w 243970"/>
                <a:gd name="connsiteY64" fmla="*/ 419813 h 536289"/>
                <a:gd name="connsiteX65" fmla="*/ 152564 w 243970"/>
                <a:gd name="connsiteY65" fmla="*/ 409132 h 536289"/>
                <a:gd name="connsiteX66" fmla="*/ 50800 w 243970"/>
                <a:gd name="connsiteY66" fmla="*/ 283094 h 536289"/>
                <a:gd name="connsiteX67" fmla="*/ 65641 w 243970"/>
                <a:gd name="connsiteY67" fmla="*/ 312998 h 536289"/>
                <a:gd name="connsiteX68" fmla="*/ 40183 w 243970"/>
                <a:gd name="connsiteY68" fmla="*/ 338616 h 536289"/>
                <a:gd name="connsiteX69" fmla="*/ 69874 w 243970"/>
                <a:gd name="connsiteY69" fmla="*/ 358927 h 536289"/>
                <a:gd name="connsiteX70" fmla="*/ 69874 w 243970"/>
                <a:gd name="connsiteY70" fmla="*/ 373893 h 536289"/>
                <a:gd name="connsiteX71" fmla="*/ 90206 w 243970"/>
                <a:gd name="connsiteY71" fmla="*/ 354821 h 536289"/>
                <a:gd name="connsiteX72" fmla="*/ 99790 w 243970"/>
                <a:gd name="connsiteY72" fmla="*/ 344916 h 536289"/>
                <a:gd name="connsiteX73" fmla="*/ 118639 w 243970"/>
                <a:gd name="connsiteY73" fmla="*/ 327954 h 536289"/>
                <a:gd name="connsiteX74" fmla="*/ 99790 w 243970"/>
                <a:gd name="connsiteY74" fmla="*/ 344916 h 536289"/>
                <a:gd name="connsiteX75" fmla="*/ 90206 w 243970"/>
                <a:gd name="connsiteY75" fmla="*/ 354821 h 536289"/>
                <a:gd name="connsiteX76" fmla="*/ 87906 w 243970"/>
                <a:gd name="connsiteY76" fmla="*/ 360005 h 536289"/>
                <a:gd name="connsiteX77" fmla="*/ 85776 w 243970"/>
                <a:gd name="connsiteY77" fmla="*/ 379219 h 536289"/>
                <a:gd name="connsiteX78" fmla="*/ 86836 w 243970"/>
                <a:gd name="connsiteY78" fmla="*/ 361065 h 536289"/>
                <a:gd name="connsiteX79" fmla="*/ 71995 w 243970"/>
                <a:gd name="connsiteY79" fmla="*/ 397383 h 536289"/>
                <a:gd name="connsiteX80" fmla="*/ 214030 w 243970"/>
                <a:gd name="connsiteY80" fmla="*/ 269197 h 536289"/>
                <a:gd name="connsiteX81" fmla="*/ 87906 w 243970"/>
                <a:gd name="connsiteY81" fmla="*/ 384564 h 536289"/>
                <a:gd name="connsiteX82" fmla="*/ 73056 w 243970"/>
                <a:gd name="connsiteY82" fmla="*/ 404866 h 536289"/>
                <a:gd name="connsiteX83" fmla="*/ 218282 w 243970"/>
                <a:gd name="connsiteY83" fmla="*/ 280965 h 536289"/>
                <a:gd name="connsiteX84" fmla="*/ 91079 w 243970"/>
                <a:gd name="connsiteY84" fmla="*/ 392047 h 536289"/>
                <a:gd name="connsiteX85" fmla="*/ 75178 w 243970"/>
                <a:gd name="connsiteY85" fmla="*/ 420910 h 536289"/>
                <a:gd name="connsiteX86" fmla="*/ 225688 w 243970"/>
                <a:gd name="connsiteY86" fmla="*/ 289498 h 536289"/>
                <a:gd name="connsiteX87" fmla="*/ 147260 w 243970"/>
                <a:gd name="connsiteY87" fmla="*/ 356808 h 536289"/>
                <a:gd name="connsiteX88" fmla="*/ 144078 w 243970"/>
                <a:gd name="connsiteY88" fmla="*/ 355748 h 536289"/>
                <a:gd name="connsiteX89" fmla="*/ 76248 w 243970"/>
                <a:gd name="connsiteY89" fmla="*/ 426227 h 536289"/>
                <a:gd name="connsiteX90" fmla="*/ 79411 w 243970"/>
                <a:gd name="connsiteY90" fmla="*/ 454011 h 536289"/>
                <a:gd name="connsiteX91" fmla="*/ 92149 w 243970"/>
                <a:gd name="connsiteY91" fmla="*/ 459366 h 536289"/>
                <a:gd name="connsiteX92" fmla="*/ 104850 w 243970"/>
                <a:gd name="connsiteY92" fmla="*/ 536277 h 536289"/>
                <a:gd name="connsiteX93" fmla="*/ 145129 w 243970"/>
                <a:gd name="connsiteY93" fmla="*/ 499950 h 536289"/>
                <a:gd name="connsiteX94" fmla="*/ 144078 w 243970"/>
                <a:gd name="connsiteY94" fmla="*/ 460425 h 536289"/>
                <a:gd name="connsiteX95" fmla="*/ 166334 w 243970"/>
                <a:gd name="connsiteY95" fmla="*/ 461494 h 536289"/>
                <a:gd name="connsiteX96" fmla="*/ 169526 w 243970"/>
                <a:gd name="connsiteY96" fmla="*/ 486072 h 536289"/>
                <a:gd name="connsiteX97" fmla="*/ 209787 w 243970"/>
                <a:gd name="connsiteY97" fmla="*/ 457218 h 536289"/>
                <a:gd name="connsiteX98" fmla="*/ 188600 w 243970"/>
                <a:gd name="connsiteY98" fmla="*/ 473225 h 536289"/>
                <a:gd name="connsiteX99" fmla="*/ 171629 w 243970"/>
                <a:gd name="connsiteY99" fmla="*/ 505286 h 536289"/>
                <a:gd name="connsiteX100" fmla="*/ 214030 w 243970"/>
                <a:gd name="connsiteY100" fmla="*/ 472156 h 536289"/>
                <a:gd name="connsiteX101" fmla="*/ 212978 w 243970"/>
                <a:gd name="connsiteY101" fmla="*/ 456159 h 536289"/>
                <a:gd name="connsiteX102" fmla="*/ 236286 w 243970"/>
                <a:gd name="connsiteY102" fmla="*/ 451873 h 536289"/>
                <a:gd name="connsiteX103" fmla="*/ 242660 w 243970"/>
                <a:gd name="connsiteY103" fmla="*/ 390987 h 536289"/>
                <a:gd name="connsiteX104" fmla="*/ 242660 w 243970"/>
                <a:gd name="connsiteY104" fmla="*/ 340773 h 536289"/>
                <a:gd name="connsiteX105" fmla="*/ 237356 w 243970"/>
                <a:gd name="connsiteY105" fmla="*/ 319412 h 536289"/>
                <a:gd name="connsiteX106" fmla="*/ 226758 w 243970"/>
                <a:gd name="connsiteY106" fmla="*/ 265990 h 536289"/>
                <a:gd name="connsiteX107" fmla="*/ 208726 w 243970"/>
                <a:gd name="connsiteY107" fmla="*/ 218991 h 536289"/>
                <a:gd name="connsiteX108" fmla="*/ 211917 w 243970"/>
                <a:gd name="connsiteY108" fmla="*/ 95063 h 536289"/>
                <a:gd name="connsiteX109" fmla="*/ 222515 w 243970"/>
                <a:gd name="connsiteY109" fmla="*/ 110029 h 536289"/>
                <a:gd name="connsiteX110" fmla="*/ 228880 w 243970"/>
                <a:gd name="connsiteY110" fmla="*/ 13875 h 536289"/>
                <a:gd name="connsiteX111" fmla="*/ 206614 w 243970"/>
                <a:gd name="connsiteY111" fmla="*/ -12 h 536289"/>
                <a:gd name="connsiteX112" fmla="*/ 167386 w 243970"/>
                <a:gd name="connsiteY112" fmla="*/ 3214 h 536289"/>
                <a:gd name="connsiteX113" fmla="*/ 159979 w 243970"/>
                <a:gd name="connsiteY113" fmla="*/ 105762 h 536289"/>
                <a:gd name="connsiteX114" fmla="*/ 147260 w 243970"/>
                <a:gd name="connsiteY114" fmla="*/ 47005 h 536289"/>
                <a:gd name="connsiteX115" fmla="*/ 140896 w 243970"/>
                <a:gd name="connsiteY115" fmla="*/ 28832 h 536289"/>
                <a:gd name="connsiteX116" fmla="*/ 141947 w 243970"/>
                <a:gd name="connsiteY116" fmla="*/ 102536 h 536289"/>
                <a:gd name="connsiteX117" fmla="*/ 114406 w 243970"/>
                <a:gd name="connsiteY117" fmla="*/ 7471 h 536289"/>
                <a:gd name="connsiteX118" fmla="*/ 64570 w 243970"/>
                <a:gd name="connsiteY118" fmla="*/ 9609 h 536289"/>
                <a:gd name="connsiteX119" fmla="*/ 75178 w 243970"/>
                <a:gd name="connsiteY119" fmla="*/ 72642 h 536289"/>
                <a:gd name="connsiteX120" fmla="*/ 63519 w 243970"/>
                <a:gd name="connsiteY120" fmla="*/ 21358 h 536289"/>
                <a:gd name="connsiteX121" fmla="*/ 67752 w 243970"/>
                <a:gd name="connsiteY121" fmla="*/ 82254 h 536289"/>
                <a:gd name="connsiteX122" fmla="*/ 60337 w 243970"/>
                <a:gd name="connsiteY122" fmla="*/ 16023 h 536289"/>
                <a:gd name="connsiteX123" fmla="*/ 55033 w 243970"/>
                <a:gd name="connsiteY123" fmla="*/ 102536 h 536289"/>
                <a:gd name="connsiteX124" fmla="*/ 50800 w 243970"/>
                <a:gd name="connsiteY124" fmla="*/ 33098 h 536289"/>
                <a:gd name="connsiteX125" fmla="*/ 48669 w 243970"/>
                <a:gd name="connsiteY125" fmla="*/ 111098 h 536289"/>
                <a:gd name="connsiteX126" fmla="*/ 42314 w 243970"/>
                <a:gd name="connsiteY126" fmla="*/ 55529 h 536289"/>
                <a:gd name="connsiteX127" fmla="*/ -96 w 243970"/>
                <a:gd name="connsiteY127" fmla="*/ 185890 h 536289"/>
                <a:gd name="connsiteX128" fmla="*/ 14763 w 243970"/>
                <a:gd name="connsiteY128" fmla="*/ 229672 h 536289"/>
                <a:gd name="connsiteX129" fmla="*/ 50800 w 243970"/>
                <a:gd name="connsiteY129" fmla="*/ 283094 h 536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243970" h="536289">
                  <a:moveTo>
                    <a:pt x="55033" y="116443"/>
                  </a:moveTo>
                  <a:cubicBezTo>
                    <a:pt x="57295" y="115941"/>
                    <a:pt x="57051" y="117975"/>
                    <a:pt x="57155" y="119631"/>
                  </a:cubicBezTo>
                  <a:cubicBezTo>
                    <a:pt x="63266" y="110114"/>
                    <a:pt x="67818" y="99027"/>
                    <a:pt x="77308" y="92925"/>
                  </a:cubicBezTo>
                  <a:cubicBezTo>
                    <a:pt x="76492" y="96945"/>
                    <a:pt x="78585" y="98043"/>
                    <a:pt x="78360" y="101467"/>
                  </a:cubicBezTo>
                  <a:cubicBezTo>
                    <a:pt x="81044" y="98696"/>
                    <a:pt x="76877" y="93757"/>
                    <a:pt x="78360" y="88658"/>
                  </a:cubicBezTo>
                  <a:cubicBezTo>
                    <a:pt x="82011" y="119849"/>
                    <a:pt x="89530" y="147463"/>
                    <a:pt x="95331" y="176269"/>
                  </a:cubicBezTo>
                  <a:cubicBezTo>
                    <a:pt x="98636" y="192796"/>
                    <a:pt x="103423" y="212369"/>
                    <a:pt x="101677" y="227543"/>
                  </a:cubicBezTo>
                  <a:cubicBezTo>
                    <a:pt x="99565" y="245906"/>
                    <a:pt x="81420" y="256142"/>
                    <a:pt x="81533" y="276680"/>
                  </a:cubicBezTo>
                  <a:cubicBezTo>
                    <a:pt x="65781" y="246265"/>
                    <a:pt x="47073" y="218812"/>
                    <a:pt x="30655" y="189078"/>
                  </a:cubicBezTo>
                  <a:cubicBezTo>
                    <a:pt x="33500" y="159544"/>
                    <a:pt x="53963" y="147737"/>
                    <a:pt x="55033" y="116443"/>
                  </a:cubicBezTo>
                  <a:close/>
                  <a:moveTo>
                    <a:pt x="99565" y="312998"/>
                  </a:moveTo>
                  <a:cubicBezTo>
                    <a:pt x="96589" y="304635"/>
                    <a:pt x="101179" y="294692"/>
                    <a:pt x="101677" y="286301"/>
                  </a:cubicBezTo>
                  <a:cubicBezTo>
                    <a:pt x="103855" y="293841"/>
                    <a:pt x="99640" y="304152"/>
                    <a:pt x="99565" y="312998"/>
                  </a:cubicBezTo>
                  <a:close/>
                  <a:moveTo>
                    <a:pt x="118639" y="255309"/>
                  </a:moveTo>
                  <a:cubicBezTo>
                    <a:pt x="119296" y="261052"/>
                    <a:pt x="129115" y="257570"/>
                    <a:pt x="134522" y="258516"/>
                  </a:cubicBezTo>
                  <a:lnTo>
                    <a:pt x="134522" y="254250"/>
                  </a:lnTo>
                  <a:cubicBezTo>
                    <a:pt x="128449" y="251837"/>
                    <a:pt x="119963" y="251837"/>
                    <a:pt x="112284" y="251043"/>
                  </a:cubicBezTo>
                  <a:cubicBezTo>
                    <a:pt x="110191" y="250059"/>
                    <a:pt x="110191" y="247457"/>
                    <a:pt x="112284" y="249974"/>
                  </a:cubicBezTo>
                  <a:cubicBezTo>
                    <a:pt x="134672" y="252490"/>
                    <a:pt x="167442" y="256482"/>
                    <a:pt x="184357" y="251043"/>
                  </a:cubicBezTo>
                  <a:cubicBezTo>
                    <a:pt x="167010" y="257769"/>
                    <a:pt x="146509" y="261326"/>
                    <a:pt x="121812" y="260654"/>
                  </a:cubicBezTo>
                  <a:cubicBezTo>
                    <a:pt x="117963" y="261326"/>
                    <a:pt x="124281" y="265649"/>
                    <a:pt x="120751" y="265990"/>
                  </a:cubicBezTo>
                  <a:cubicBezTo>
                    <a:pt x="115429" y="267797"/>
                    <a:pt x="117043" y="262603"/>
                    <a:pt x="115457" y="260654"/>
                  </a:cubicBezTo>
                  <a:cubicBezTo>
                    <a:pt x="110623" y="260172"/>
                    <a:pt x="107581" y="257911"/>
                    <a:pt x="103799" y="256378"/>
                  </a:cubicBezTo>
                  <a:cubicBezTo>
                    <a:pt x="108576" y="253871"/>
                    <a:pt x="114809" y="261988"/>
                    <a:pt x="118639" y="255309"/>
                  </a:cubicBezTo>
                  <a:close/>
                  <a:moveTo>
                    <a:pt x="152564" y="205094"/>
                  </a:moveTo>
                  <a:cubicBezTo>
                    <a:pt x="142276" y="208273"/>
                    <a:pt x="140079" y="187565"/>
                    <a:pt x="151494" y="190147"/>
                  </a:cubicBezTo>
                  <a:cubicBezTo>
                    <a:pt x="154779" y="192465"/>
                    <a:pt x="156403" y="201963"/>
                    <a:pt x="152564" y="205094"/>
                  </a:cubicBezTo>
                  <a:close/>
                  <a:moveTo>
                    <a:pt x="152564" y="173034"/>
                  </a:moveTo>
                  <a:cubicBezTo>
                    <a:pt x="148912" y="173526"/>
                    <a:pt x="146622" y="172636"/>
                    <a:pt x="144078" y="171974"/>
                  </a:cubicBezTo>
                  <a:cubicBezTo>
                    <a:pt x="132166" y="147936"/>
                    <a:pt x="162899" y="151701"/>
                    <a:pt x="152564" y="173034"/>
                  </a:cubicBezTo>
                  <a:close/>
                  <a:moveTo>
                    <a:pt x="150442" y="127114"/>
                  </a:moveTo>
                  <a:cubicBezTo>
                    <a:pt x="153071" y="129867"/>
                    <a:pt x="153840" y="139526"/>
                    <a:pt x="150442" y="142089"/>
                  </a:cubicBezTo>
                  <a:cubicBezTo>
                    <a:pt x="146997" y="142695"/>
                    <a:pt x="145514" y="141352"/>
                    <a:pt x="143027" y="141011"/>
                  </a:cubicBezTo>
                  <a:cubicBezTo>
                    <a:pt x="140248" y="134796"/>
                    <a:pt x="141534" y="121561"/>
                    <a:pt x="150442" y="127114"/>
                  </a:cubicBezTo>
                  <a:close/>
                  <a:moveTo>
                    <a:pt x="181184" y="75849"/>
                  </a:moveTo>
                  <a:cubicBezTo>
                    <a:pt x="180706" y="97078"/>
                    <a:pt x="174876" y="122176"/>
                    <a:pt x="175881" y="148485"/>
                  </a:cubicBezTo>
                  <a:cubicBezTo>
                    <a:pt x="176388" y="153508"/>
                    <a:pt x="173966" y="151067"/>
                    <a:pt x="174811" y="147416"/>
                  </a:cubicBezTo>
                  <a:cubicBezTo>
                    <a:pt x="174830" y="121419"/>
                    <a:pt x="173356" y="93965"/>
                    <a:pt x="181184" y="75849"/>
                  </a:cubicBezTo>
                  <a:close/>
                  <a:moveTo>
                    <a:pt x="192824" y="56607"/>
                  </a:moveTo>
                  <a:cubicBezTo>
                    <a:pt x="195462" y="58300"/>
                    <a:pt x="193266" y="64081"/>
                    <a:pt x="192824" y="66219"/>
                  </a:cubicBezTo>
                  <a:cubicBezTo>
                    <a:pt x="191125" y="63286"/>
                    <a:pt x="190018" y="58537"/>
                    <a:pt x="192824" y="56607"/>
                  </a:cubicBezTo>
                  <a:close/>
                  <a:moveTo>
                    <a:pt x="199208" y="123907"/>
                  </a:moveTo>
                  <a:cubicBezTo>
                    <a:pt x="200756" y="123008"/>
                    <a:pt x="200728" y="120473"/>
                    <a:pt x="201320" y="118571"/>
                  </a:cubicBezTo>
                  <a:cubicBezTo>
                    <a:pt x="203385" y="118552"/>
                    <a:pt x="197959" y="144540"/>
                    <a:pt x="199208" y="123907"/>
                  </a:cubicBezTo>
                  <a:close/>
                  <a:moveTo>
                    <a:pt x="209787" y="258516"/>
                  </a:moveTo>
                  <a:cubicBezTo>
                    <a:pt x="171713" y="290993"/>
                    <a:pt x="126158" y="325192"/>
                    <a:pt x="90028" y="363212"/>
                  </a:cubicBezTo>
                  <a:cubicBezTo>
                    <a:pt x="122798" y="325381"/>
                    <a:pt x="167789" y="290605"/>
                    <a:pt x="209787" y="258516"/>
                  </a:cubicBezTo>
                  <a:close/>
                  <a:moveTo>
                    <a:pt x="211917" y="14954"/>
                  </a:moveTo>
                  <a:cubicBezTo>
                    <a:pt x="216480" y="19135"/>
                    <a:pt x="212293" y="30128"/>
                    <a:pt x="209787" y="36305"/>
                  </a:cubicBezTo>
                  <a:cubicBezTo>
                    <a:pt x="207139" y="30062"/>
                    <a:pt x="212077" y="22248"/>
                    <a:pt x="211917" y="14954"/>
                  </a:cubicBezTo>
                  <a:close/>
                  <a:moveTo>
                    <a:pt x="222515" y="413418"/>
                  </a:moveTo>
                  <a:cubicBezTo>
                    <a:pt x="223332" y="403664"/>
                    <a:pt x="221060" y="397089"/>
                    <a:pt x="221455" y="387780"/>
                  </a:cubicBezTo>
                  <a:cubicBezTo>
                    <a:pt x="222600" y="394261"/>
                    <a:pt x="227631" y="407675"/>
                    <a:pt x="222515" y="413418"/>
                  </a:cubicBezTo>
                  <a:close/>
                  <a:moveTo>
                    <a:pt x="198147" y="333299"/>
                  </a:moveTo>
                  <a:cubicBezTo>
                    <a:pt x="201930" y="341927"/>
                    <a:pt x="202624" y="353705"/>
                    <a:pt x="204502" y="364281"/>
                  </a:cubicBezTo>
                  <a:cubicBezTo>
                    <a:pt x="201733" y="358870"/>
                    <a:pt x="199151" y="344027"/>
                    <a:pt x="198147" y="333299"/>
                  </a:cubicBezTo>
                  <a:close/>
                  <a:moveTo>
                    <a:pt x="157849" y="443321"/>
                  </a:moveTo>
                  <a:lnTo>
                    <a:pt x="137714" y="443321"/>
                  </a:lnTo>
                  <a:cubicBezTo>
                    <a:pt x="139460" y="436179"/>
                    <a:pt x="149494" y="439906"/>
                    <a:pt x="153624" y="442262"/>
                  </a:cubicBezTo>
                  <a:cubicBezTo>
                    <a:pt x="160909" y="441439"/>
                    <a:pt x="170418" y="443586"/>
                    <a:pt x="157849" y="443321"/>
                  </a:cubicBezTo>
                  <a:close/>
                  <a:moveTo>
                    <a:pt x="136662" y="408063"/>
                  </a:moveTo>
                  <a:cubicBezTo>
                    <a:pt x="137695" y="410305"/>
                    <a:pt x="139384" y="417334"/>
                    <a:pt x="137714" y="418763"/>
                  </a:cubicBezTo>
                  <a:cubicBezTo>
                    <a:pt x="132541" y="417921"/>
                    <a:pt x="137638" y="411544"/>
                    <a:pt x="136662" y="408063"/>
                  </a:cubicBezTo>
                  <a:close/>
                  <a:moveTo>
                    <a:pt x="152564" y="409132"/>
                  </a:moveTo>
                  <a:cubicBezTo>
                    <a:pt x="154159" y="411790"/>
                    <a:pt x="154601" y="415631"/>
                    <a:pt x="154685" y="419813"/>
                  </a:cubicBezTo>
                  <a:cubicBezTo>
                    <a:pt x="150987" y="419283"/>
                    <a:pt x="153118" y="412831"/>
                    <a:pt x="152564" y="409132"/>
                  </a:cubicBezTo>
                  <a:close/>
                  <a:moveTo>
                    <a:pt x="50800" y="283094"/>
                  </a:moveTo>
                  <a:cubicBezTo>
                    <a:pt x="56188" y="291211"/>
                    <a:pt x="66786" y="304029"/>
                    <a:pt x="65641" y="312998"/>
                  </a:cubicBezTo>
                  <a:cubicBezTo>
                    <a:pt x="64148" y="324709"/>
                    <a:pt x="41685" y="328039"/>
                    <a:pt x="40183" y="338616"/>
                  </a:cubicBezTo>
                  <a:cubicBezTo>
                    <a:pt x="38005" y="354405"/>
                    <a:pt x="54667" y="358643"/>
                    <a:pt x="69874" y="358927"/>
                  </a:cubicBezTo>
                  <a:lnTo>
                    <a:pt x="69874" y="373893"/>
                  </a:lnTo>
                  <a:cubicBezTo>
                    <a:pt x="76877" y="368368"/>
                    <a:pt x="83607" y="361632"/>
                    <a:pt x="90206" y="354821"/>
                  </a:cubicBezTo>
                  <a:cubicBezTo>
                    <a:pt x="92525" y="351046"/>
                    <a:pt x="96017" y="347887"/>
                    <a:pt x="99790" y="344916"/>
                  </a:cubicBezTo>
                  <a:cubicBezTo>
                    <a:pt x="106108" y="338474"/>
                    <a:pt x="112359" y="332457"/>
                    <a:pt x="118639" y="327954"/>
                  </a:cubicBezTo>
                  <a:cubicBezTo>
                    <a:pt x="114988" y="334520"/>
                    <a:pt x="106877" y="339363"/>
                    <a:pt x="99790" y="344916"/>
                  </a:cubicBezTo>
                  <a:cubicBezTo>
                    <a:pt x="96617" y="348161"/>
                    <a:pt x="93426" y="351491"/>
                    <a:pt x="90206" y="354821"/>
                  </a:cubicBezTo>
                  <a:cubicBezTo>
                    <a:pt x="89202" y="356429"/>
                    <a:pt x="88404" y="358142"/>
                    <a:pt x="87906" y="360005"/>
                  </a:cubicBezTo>
                  <a:cubicBezTo>
                    <a:pt x="86404" y="365473"/>
                    <a:pt x="90535" y="373524"/>
                    <a:pt x="85776" y="379219"/>
                  </a:cubicBezTo>
                  <a:cubicBezTo>
                    <a:pt x="85757" y="372777"/>
                    <a:pt x="85438" y="366088"/>
                    <a:pt x="86836" y="361065"/>
                  </a:cubicBezTo>
                  <a:cubicBezTo>
                    <a:pt x="77618" y="365038"/>
                    <a:pt x="66288" y="377876"/>
                    <a:pt x="71995" y="397383"/>
                  </a:cubicBezTo>
                  <a:cubicBezTo>
                    <a:pt x="117700" y="353005"/>
                    <a:pt x="162091" y="307293"/>
                    <a:pt x="214030" y="269197"/>
                  </a:cubicBezTo>
                  <a:cubicBezTo>
                    <a:pt x="169742" y="305240"/>
                    <a:pt x="127078" y="345058"/>
                    <a:pt x="87906" y="384564"/>
                  </a:cubicBezTo>
                  <a:cubicBezTo>
                    <a:pt x="82349" y="390155"/>
                    <a:pt x="74164" y="396200"/>
                    <a:pt x="73056" y="404866"/>
                  </a:cubicBezTo>
                  <a:cubicBezTo>
                    <a:pt x="118855" y="365208"/>
                    <a:pt x="164926" y="316536"/>
                    <a:pt x="218282" y="280965"/>
                  </a:cubicBezTo>
                  <a:cubicBezTo>
                    <a:pt x="176791" y="314445"/>
                    <a:pt x="130504" y="353090"/>
                    <a:pt x="91079" y="392047"/>
                  </a:cubicBezTo>
                  <a:cubicBezTo>
                    <a:pt x="81908" y="401100"/>
                    <a:pt x="70109" y="406966"/>
                    <a:pt x="75178" y="420910"/>
                  </a:cubicBezTo>
                  <a:cubicBezTo>
                    <a:pt x="122338" y="374792"/>
                    <a:pt x="170155" y="323602"/>
                    <a:pt x="225688" y="289498"/>
                  </a:cubicBezTo>
                  <a:cubicBezTo>
                    <a:pt x="200531" y="312903"/>
                    <a:pt x="167649" y="328550"/>
                    <a:pt x="147260" y="356808"/>
                  </a:cubicBezTo>
                  <a:cubicBezTo>
                    <a:pt x="147983" y="353241"/>
                    <a:pt x="145064" y="355076"/>
                    <a:pt x="144078" y="355748"/>
                  </a:cubicBezTo>
                  <a:cubicBezTo>
                    <a:pt x="121981" y="379749"/>
                    <a:pt x="95960" y="399833"/>
                    <a:pt x="76248" y="426227"/>
                  </a:cubicBezTo>
                  <a:cubicBezTo>
                    <a:pt x="78031" y="435327"/>
                    <a:pt x="81279" y="444182"/>
                    <a:pt x="79411" y="454011"/>
                  </a:cubicBezTo>
                  <a:cubicBezTo>
                    <a:pt x="81805" y="457663"/>
                    <a:pt x="88366" y="457105"/>
                    <a:pt x="92149" y="459366"/>
                  </a:cubicBezTo>
                  <a:cubicBezTo>
                    <a:pt x="97481" y="483887"/>
                    <a:pt x="102118" y="509108"/>
                    <a:pt x="104850" y="536277"/>
                  </a:cubicBezTo>
                  <a:cubicBezTo>
                    <a:pt x="117372" y="527498"/>
                    <a:pt x="132203" y="511832"/>
                    <a:pt x="145129" y="499950"/>
                  </a:cubicBezTo>
                  <a:cubicBezTo>
                    <a:pt x="145946" y="485590"/>
                    <a:pt x="143749" y="474285"/>
                    <a:pt x="144078" y="460425"/>
                  </a:cubicBezTo>
                  <a:cubicBezTo>
                    <a:pt x="151165" y="461116"/>
                    <a:pt x="161040" y="459016"/>
                    <a:pt x="166334" y="461494"/>
                  </a:cubicBezTo>
                  <a:cubicBezTo>
                    <a:pt x="168493" y="468580"/>
                    <a:pt x="167527" y="478807"/>
                    <a:pt x="169526" y="486072"/>
                  </a:cubicBezTo>
                  <a:cubicBezTo>
                    <a:pt x="181260" y="479724"/>
                    <a:pt x="197677" y="463150"/>
                    <a:pt x="209787" y="457218"/>
                  </a:cubicBezTo>
                  <a:cubicBezTo>
                    <a:pt x="204455" y="461580"/>
                    <a:pt x="196851" y="466603"/>
                    <a:pt x="188600" y="473225"/>
                  </a:cubicBezTo>
                  <a:cubicBezTo>
                    <a:pt x="177880" y="481862"/>
                    <a:pt x="164626" y="488380"/>
                    <a:pt x="171629" y="505286"/>
                  </a:cubicBezTo>
                  <a:cubicBezTo>
                    <a:pt x="186329" y="494813"/>
                    <a:pt x="200334" y="483650"/>
                    <a:pt x="214030" y="472156"/>
                  </a:cubicBezTo>
                  <a:cubicBezTo>
                    <a:pt x="212856" y="467653"/>
                    <a:pt x="212809" y="462015"/>
                    <a:pt x="212978" y="456159"/>
                  </a:cubicBezTo>
                  <a:cubicBezTo>
                    <a:pt x="222628" y="456613"/>
                    <a:pt x="230447" y="455232"/>
                    <a:pt x="236286" y="451873"/>
                  </a:cubicBezTo>
                  <a:cubicBezTo>
                    <a:pt x="242416" y="433208"/>
                    <a:pt x="241055" y="412226"/>
                    <a:pt x="242660" y="390987"/>
                  </a:cubicBezTo>
                  <a:cubicBezTo>
                    <a:pt x="243946" y="374044"/>
                    <a:pt x="244274" y="355341"/>
                    <a:pt x="242660" y="340773"/>
                  </a:cubicBezTo>
                  <a:cubicBezTo>
                    <a:pt x="241815" y="333138"/>
                    <a:pt x="238342" y="326459"/>
                    <a:pt x="237356" y="319412"/>
                  </a:cubicBezTo>
                  <a:cubicBezTo>
                    <a:pt x="234596" y="299668"/>
                    <a:pt x="232634" y="283661"/>
                    <a:pt x="226758" y="265990"/>
                  </a:cubicBezTo>
                  <a:cubicBezTo>
                    <a:pt x="221558" y="250390"/>
                    <a:pt x="214086" y="235263"/>
                    <a:pt x="208726" y="218991"/>
                  </a:cubicBezTo>
                  <a:cubicBezTo>
                    <a:pt x="196758" y="182428"/>
                    <a:pt x="208604" y="138551"/>
                    <a:pt x="211917" y="95063"/>
                  </a:cubicBezTo>
                  <a:cubicBezTo>
                    <a:pt x="217146" y="98336"/>
                    <a:pt x="217634" y="106396"/>
                    <a:pt x="222515" y="110029"/>
                  </a:cubicBezTo>
                  <a:cubicBezTo>
                    <a:pt x="222074" y="75376"/>
                    <a:pt x="222938" y="42086"/>
                    <a:pt x="228880" y="13875"/>
                  </a:cubicBezTo>
                  <a:cubicBezTo>
                    <a:pt x="224731" y="3989"/>
                    <a:pt x="212359" y="6411"/>
                    <a:pt x="206614" y="-12"/>
                  </a:cubicBezTo>
                  <a:cubicBezTo>
                    <a:pt x="194354" y="1899"/>
                    <a:pt x="180837" y="2495"/>
                    <a:pt x="167386" y="3214"/>
                  </a:cubicBezTo>
                  <a:cubicBezTo>
                    <a:pt x="167376" y="39863"/>
                    <a:pt x="162195" y="71308"/>
                    <a:pt x="159979" y="105762"/>
                  </a:cubicBezTo>
                  <a:cubicBezTo>
                    <a:pt x="155098" y="88138"/>
                    <a:pt x="150611" y="64658"/>
                    <a:pt x="147260" y="47005"/>
                  </a:cubicBezTo>
                  <a:cubicBezTo>
                    <a:pt x="146077" y="40771"/>
                    <a:pt x="147833" y="31339"/>
                    <a:pt x="140896" y="28832"/>
                  </a:cubicBezTo>
                  <a:cubicBezTo>
                    <a:pt x="140323" y="49370"/>
                    <a:pt x="141074" y="83484"/>
                    <a:pt x="141947" y="102536"/>
                  </a:cubicBezTo>
                  <a:cubicBezTo>
                    <a:pt x="128195" y="73531"/>
                    <a:pt x="127200" y="37829"/>
                    <a:pt x="114406" y="7471"/>
                  </a:cubicBezTo>
                  <a:cubicBezTo>
                    <a:pt x="96326" y="8133"/>
                    <a:pt x="75713" y="7745"/>
                    <a:pt x="64570" y="9609"/>
                  </a:cubicBezTo>
                  <a:cubicBezTo>
                    <a:pt x="65237" y="28633"/>
                    <a:pt x="75422" y="52728"/>
                    <a:pt x="75178" y="72642"/>
                  </a:cubicBezTo>
                  <a:cubicBezTo>
                    <a:pt x="69799" y="57042"/>
                    <a:pt x="69273" y="36580"/>
                    <a:pt x="63519" y="21358"/>
                  </a:cubicBezTo>
                  <a:cubicBezTo>
                    <a:pt x="63735" y="41518"/>
                    <a:pt x="72286" y="64412"/>
                    <a:pt x="67752" y="82254"/>
                  </a:cubicBezTo>
                  <a:cubicBezTo>
                    <a:pt x="66823" y="58622"/>
                    <a:pt x="64148" y="36760"/>
                    <a:pt x="60337" y="16023"/>
                  </a:cubicBezTo>
                  <a:cubicBezTo>
                    <a:pt x="46069" y="35539"/>
                    <a:pt x="59361" y="76559"/>
                    <a:pt x="55033" y="102536"/>
                  </a:cubicBezTo>
                  <a:cubicBezTo>
                    <a:pt x="52593" y="80456"/>
                    <a:pt x="53775" y="54668"/>
                    <a:pt x="50800" y="33098"/>
                  </a:cubicBezTo>
                  <a:cubicBezTo>
                    <a:pt x="37949" y="53353"/>
                    <a:pt x="53240" y="84108"/>
                    <a:pt x="48669" y="111098"/>
                  </a:cubicBezTo>
                  <a:cubicBezTo>
                    <a:pt x="47120" y="92007"/>
                    <a:pt x="46773" y="71696"/>
                    <a:pt x="42314" y="55529"/>
                  </a:cubicBezTo>
                  <a:cubicBezTo>
                    <a:pt x="29623" y="102026"/>
                    <a:pt x="2804" y="138107"/>
                    <a:pt x="-96" y="185890"/>
                  </a:cubicBezTo>
                  <a:cubicBezTo>
                    <a:pt x="-1298" y="206305"/>
                    <a:pt x="6456" y="215160"/>
                    <a:pt x="14763" y="229672"/>
                  </a:cubicBezTo>
                  <a:cubicBezTo>
                    <a:pt x="26929" y="251005"/>
                    <a:pt x="37311" y="262802"/>
                    <a:pt x="50800" y="283094"/>
                  </a:cubicBezTo>
                  <a:close/>
                </a:path>
              </a:pathLst>
            </a:custGeom>
            <a:grpFill/>
            <a:ln w="9318" cap="flat">
              <a:noFill/>
              <a:prstDash val="solid"/>
              <a:round/>
            </a:ln>
          </p:spPr>
          <p:txBody>
            <a:bodyPr rtlCol="0" anchor="ctr"/>
            <a:lstStyle/>
            <a:p>
              <a:endParaRPr lang="x-none"/>
            </a:p>
          </p:txBody>
        </p:sp>
        <p:sp>
          <p:nvSpPr>
            <p:cNvPr id="189" name="Freeform 188">
              <a:extLst>
                <a:ext uri="{FF2B5EF4-FFF2-40B4-BE49-F238E27FC236}">
                  <a16:creationId xmlns:a16="http://schemas.microsoft.com/office/drawing/2014/main" xmlns="" id="{0863EAFC-BA75-514D-AD70-FC7624EEE49A}"/>
                </a:ext>
              </a:extLst>
            </p:cNvPr>
            <p:cNvSpPr/>
            <p:nvPr/>
          </p:nvSpPr>
          <p:spPr>
            <a:xfrm>
              <a:off x="6606499" y="3730743"/>
              <a:ext cx="113463" cy="154274"/>
            </a:xfrm>
            <a:custGeom>
              <a:avLst/>
              <a:gdLst>
                <a:gd name="connsiteX0" fmla="*/ 1142 w 41641"/>
                <a:gd name="connsiteY0" fmla="*/ 43770 h 56619"/>
                <a:gd name="connsiteX1" fmla="*/ 7516 w 41641"/>
                <a:gd name="connsiteY1" fmla="*/ 41641 h 56619"/>
                <a:gd name="connsiteX2" fmla="*/ 2203 w 41641"/>
                <a:gd name="connsiteY2" fmla="*/ 56607 h 56619"/>
                <a:gd name="connsiteX3" fmla="*/ 41422 w 41641"/>
                <a:gd name="connsiteY3" fmla="*/ 27763 h 56619"/>
                <a:gd name="connsiteX4" fmla="*/ 41422 w 41641"/>
                <a:gd name="connsiteY4" fmla="*/ -12 h 56619"/>
                <a:gd name="connsiteX5" fmla="*/ 81 w 41641"/>
                <a:gd name="connsiteY5" fmla="*/ 33108 h 56619"/>
                <a:gd name="connsiteX6" fmla="*/ 1142 w 41641"/>
                <a:gd name="connsiteY6" fmla="*/ 43770 h 56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41" h="56619">
                  <a:moveTo>
                    <a:pt x="1142" y="43770"/>
                  </a:moveTo>
                  <a:cubicBezTo>
                    <a:pt x="2043" y="46664"/>
                    <a:pt x="6615" y="38784"/>
                    <a:pt x="7516" y="41641"/>
                  </a:cubicBezTo>
                  <a:cubicBezTo>
                    <a:pt x="1011" y="43770"/>
                    <a:pt x="832" y="48490"/>
                    <a:pt x="2203" y="56607"/>
                  </a:cubicBezTo>
                  <a:cubicBezTo>
                    <a:pt x="16133" y="47856"/>
                    <a:pt x="27670" y="36693"/>
                    <a:pt x="41422" y="27763"/>
                  </a:cubicBezTo>
                  <a:lnTo>
                    <a:pt x="41422" y="-12"/>
                  </a:lnTo>
                  <a:cubicBezTo>
                    <a:pt x="26365" y="9713"/>
                    <a:pt x="12575" y="20753"/>
                    <a:pt x="81" y="33108"/>
                  </a:cubicBezTo>
                  <a:cubicBezTo>
                    <a:pt x="-548" y="33486"/>
                    <a:pt x="-191" y="41868"/>
                    <a:pt x="1142" y="43770"/>
                  </a:cubicBezTo>
                  <a:close/>
                </a:path>
              </a:pathLst>
            </a:custGeom>
            <a:grpFill/>
            <a:ln w="9318" cap="flat">
              <a:noFill/>
              <a:prstDash val="solid"/>
              <a:round/>
            </a:ln>
          </p:spPr>
          <p:txBody>
            <a:bodyPr rtlCol="0" anchor="ctr"/>
            <a:lstStyle/>
            <a:p>
              <a:endParaRPr lang="x-none"/>
            </a:p>
          </p:txBody>
        </p:sp>
      </p:grpSp>
      <p:grpSp>
        <p:nvGrpSpPr>
          <p:cNvPr id="190" name="Group 189">
            <a:extLst>
              <a:ext uri="{FF2B5EF4-FFF2-40B4-BE49-F238E27FC236}">
                <a16:creationId xmlns:a16="http://schemas.microsoft.com/office/drawing/2014/main" xmlns="" id="{81850D98-407A-424D-AAFE-B09390D2DBC1}"/>
              </a:ext>
            </a:extLst>
          </p:cNvPr>
          <p:cNvGrpSpPr/>
          <p:nvPr/>
        </p:nvGrpSpPr>
        <p:grpSpPr>
          <a:xfrm>
            <a:off x="1163134" y="5237756"/>
            <a:ext cx="881095" cy="1285264"/>
            <a:chOff x="6136180" y="2021920"/>
            <a:chExt cx="1063695" cy="2503528"/>
          </a:xfrm>
          <a:solidFill>
            <a:schemeClr val="accent1">
              <a:lumMod val="50000"/>
            </a:schemeClr>
          </a:solidFill>
        </p:grpSpPr>
        <p:sp>
          <p:nvSpPr>
            <p:cNvPr id="191" name="Freeform 190">
              <a:extLst>
                <a:ext uri="{FF2B5EF4-FFF2-40B4-BE49-F238E27FC236}">
                  <a16:creationId xmlns:a16="http://schemas.microsoft.com/office/drawing/2014/main" xmlns="" id="{B6F37F72-C623-074D-8F99-114E647C96AD}"/>
                </a:ext>
              </a:extLst>
            </p:cNvPr>
            <p:cNvSpPr/>
            <p:nvPr/>
          </p:nvSpPr>
          <p:spPr>
            <a:xfrm>
              <a:off x="6220308" y="2674119"/>
              <a:ext cx="194530" cy="512316"/>
            </a:xfrm>
            <a:custGeom>
              <a:avLst/>
              <a:gdLst>
                <a:gd name="connsiteX0" fmla="*/ 70802 w 71393"/>
                <a:gd name="connsiteY0" fmla="*/ 138873 h 188021"/>
                <a:gd name="connsiteX1" fmla="*/ 64456 w 71393"/>
                <a:gd name="connsiteY1" fmla="*/ 87599 h 188021"/>
                <a:gd name="connsiteX2" fmla="*/ 47485 w 71393"/>
                <a:gd name="connsiteY2" fmla="*/ -12 h 188021"/>
                <a:gd name="connsiteX3" fmla="*/ 47485 w 71393"/>
                <a:gd name="connsiteY3" fmla="*/ 12797 h 188021"/>
                <a:gd name="connsiteX4" fmla="*/ 46433 w 71393"/>
                <a:gd name="connsiteY4" fmla="*/ 4254 h 188021"/>
                <a:gd name="connsiteX5" fmla="*/ 26279 w 71393"/>
                <a:gd name="connsiteY5" fmla="*/ 30960 h 188021"/>
                <a:gd name="connsiteX6" fmla="*/ 24158 w 71393"/>
                <a:gd name="connsiteY6" fmla="*/ 27772 h 188021"/>
                <a:gd name="connsiteX7" fmla="*/ -220 w 71393"/>
                <a:gd name="connsiteY7" fmla="*/ 100408 h 188021"/>
                <a:gd name="connsiteX8" fmla="*/ 50657 w 71393"/>
                <a:gd name="connsiteY8" fmla="*/ 188009 h 188021"/>
                <a:gd name="connsiteX9" fmla="*/ 70802 w 71393"/>
                <a:gd name="connsiteY9" fmla="*/ 138873 h 18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3" h="188021">
                  <a:moveTo>
                    <a:pt x="70802" y="138873"/>
                  </a:moveTo>
                  <a:cubicBezTo>
                    <a:pt x="72548" y="123699"/>
                    <a:pt x="67760" y="104126"/>
                    <a:pt x="64456" y="87599"/>
                  </a:cubicBezTo>
                  <a:cubicBezTo>
                    <a:pt x="58655" y="58792"/>
                    <a:pt x="51136" y="31178"/>
                    <a:pt x="47485" y="-12"/>
                  </a:cubicBezTo>
                  <a:cubicBezTo>
                    <a:pt x="46001" y="5087"/>
                    <a:pt x="50169" y="10025"/>
                    <a:pt x="47485" y="12797"/>
                  </a:cubicBezTo>
                  <a:cubicBezTo>
                    <a:pt x="47710" y="9372"/>
                    <a:pt x="45617" y="8275"/>
                    <a:pt x="46433" y="4254"/>
                  </a:cubicBezTo>
                  <a:cubicBezTo>
                    <a:pt x="36943" y="10356"/>
                    <a:pt x="32390" y="21443"/>
                    <a:pt x="26279" y="30960"/>
                  </a:cubicBezTo>
                  <a:cubicBezTo>
                    <a:pt x="26176" y="29305"/>
                    <a:pt x="26420" y="27271"/>
                    <a:pt x="24158" y="27772"/>
                  </a:cubicBezTo>
                  <a:cubicBezTo>
                    <a:pt x="23088" y="59067"/>
                    <a:pt x="2624" y="70873"/>
                    <a:pt x="-220" y="100408"/>
                  </a:cubicBezTo>
                  <a:cubicBezTo>
                    <a:pt x="16198" y="130141"/>
                    <a:pt x="34906" y="157595"/>
                    <a:pt x="50657" y="188009"/>
                  </a:cubicBezTo>
                  <a:cubicBezTo>
                    <a:pt x="50545" y="167471"/>
                    <a:pt x="68690" y="157235"/>
                    <a:pt x="70802" y="138873"/>
                  </a:cubicBezTo>
                  <a:close/>
                </a:path>
              </a:pathLst>
            </a:custGeom>
            <a:grpFill/>
            <a:ln w="9318" cap="flat">
              <a:noFill/>
              <a:prstDash val="solid"/>
              <a:round/>
            </a:ln>
          </p:spPr>
          <p:txBody>
            <a:bodyPr rtlCol="0" anchor="ctr"/>
            <a:lstStyle/>
            <a:p>
              <a:endParaRPr lang="x-none"/>
            </a:p>
          </p:txBody>
        </p:sp>
        <p:sp>
          <p:nvSpPr>
            <p:cNvPr id="192" name="Freeform 191">
              <a:extLst>
                <a:ext uri="{FF2B5EF4-FFF2-40B4-BE49-F238E27FC236}">
                  <a16:creationId xmlns:a16="http://schemas.microsoft.com/office/drawing/2014/main" xmlns="" id="{D3E3266E-C437-E04C-95AD-9D98423F0352}"/>
                </a:ext>
              </a:extLst>
            </p:cNvPr>
            <p:cNvSpPr/>
            <p:nvPr/>
          </p:nvSpPr>
          <p:spPr>
            <a:xfrm>
              <a:off x="6405359" y="3212650"/>
              <a:ext cx="10169" cy="72741"/>
            </a:xfrm>
            <a:custGeom>
              <a:avLst/>
              <a:gdLst>
                <a:gd name="connsiteX0" fmla="*/ 776 w 3732"/>
                <a:gd name="connsiteY0" fmla="*/ 26684 h 26696"/>
                <a:gd name="connsiteX1" fmla="*/ 2888 w 3732"/>
                <a:gd name="connsiteY1" fmla="*/ -12 h 26696"/>
                <a:gd name="connsiteX2" fmla="*/ 776 w 3732"/>
                <a:gd name="connsiteY2" fmla="*/ 26684 h 26696"/>
              </a:gdLst>
              <a:ahLst/>
              <a:cxnLst>
                <a:cxn ang="0">
                  <a:pos x="connsiteX0" y="connsiteY0"/>
                </a:cxn>
                <a:cxn ang="0">
                  <a:pos x="connsiteX1" y="connsiteY1"/>
                </a:cxn>
                <a:cxn ang="0">
                  <a:pos x="connsiteX2" y="connsiteY2"/>
                </a:cxn>
              </a:cxnLst>
              <a:rect l="l" t="t" r="r" b="b"/>
              <a:pathLst>
                <a:path w="3732" h="26696">
                  <a:moveTo>
                    <a:pt x="776" y="26684"/>
                  </a:moveTo>
                  <a:cubicBezTo>
                    <a:pt x="851" y="17839"/>
                    <a:pt x="5066" y="7528"/>
                    <a:pt x="2888" y="-12"/>
                  </a:cubicBezTo>
                  <a:cubicBezTo>
                    <a:pt x="2391" y="8379"/>
                    <a:pt x="-2199" y="18322"/>
                    <a:pt x="776" y="26684"/>
                  </a:cubicBezTo>
                  <a:close/>
                </a:path>
              </a:pathLst>
            </a:custGeom>
            <a:grpFill/>
            <a:ln w="9318" cap="flat">
              <a:noFill/>
              <a:prstDash val="solid"/>
              <a:round/>
            </a:ln>
          </p:spPr>
          <p:txBody>
            <a:bodyPr rtlCol="0" anchor="ctr"/>
            <a:lstStyle/>
            <a:p>
              <a:endParaRPr lang="x-none"/>
            </a:p>
          </p:txBody>
        </p:sp>
        <p:sp>
          <p:nvSpPr>
            <p:cNvPr id="193" name="Freeform 192">
              <a:extLst>
                <a:ext uri="{FF2B5EF4-FFF2-40B4-BE49-F238E27FC236}">
                  <a16:creationId xmlns:a16="http://schemas.microsoft.com/office/drawing/2014/main" xmlns="" id="{07618D6E-5370-154C-9BBD-5BAD049637FE}"/>
                </a:ext>
              </a:extLst>
            </p:cNvPr>
            <p:cNvSpPr/>
            <p:nvPr/>
          </p:nvSpPr>
          <p:spPr>
            <a:xfrm>
              <a:off x="6419609" y="3110765"/>
              <a:ext cx="219503" cy="47567"/>
            </a:xfrm>
            <a:custGeom>
              <a:avLst/>
              <a:gdLst>
                <a:gd name="connsiteX0" fmla="*/ 54910 w 80558"/>
                <a:gd name="connsiteY0" fmla="*/ 6389 h 17457"/>
                <a:gd name="connsiteX1" fmla="*/ 59134 w 80558"/>
                <a:gd name="connsiteY1" fmla="*/ 7458 h 17457"/>
                <a:gd name="connsiteX2" fmla="*/ 54910 w 80558"/>
                <a:gd name="connsiteY2" fmla="*/ 7458 h 17457"/>
                <a:gd name="connsiteX3" fmla="*/ 33695 w 80558"/>
                <a:gd name="connsiteY3" fmla="*/ 9596 h 17457"/>
                <a:gd name="connsiteX4" fmla="*/ 31583 w 80558"/>
                <a:gd name="connsiteY4" fmla="*/ 7458 h 17457"/>
                <a:gd name="connsiteX5" fmla="*/ 54910 w 80558"/>
                <a:gd name="connsiteY5" fmla="*/ 6389 h 17457"/>
                <a:gd name="connsiteX6" fmla="*/ 16733 w 80558"/>
                <a:gd name="connsiteY6" fmla="*/ 17069 h 17457"/>
                <a:gd name="connsiteX7" fmla="*/ 17794 w 80558"/>
                <a:gd name="connsiteY7" fmla="*/ 11734 h 17457"/>
                <a:gd name="connsiteX8" fmla="*/ 80339 w 80558"/>
                <a:gd name="connsiteY8" fmla="*/ 2122 h 17457"/>
                <a:gd name="connsiteX9" fmla="*/ 8266 w 80558"/>
                <a:gd name="connsiteY9" fmla="*/ 1053 h 17457"/>
                <a:gd name="connsiteX10" fmla="*/ 8266 w 80558"/>
                <a:gd name="connsiteY10" fmla="*/ 2122 h 17457"/>
                <a:gd name="connsiteX11" fmla="*/ 30503 w 80558"/>
                <a:gd name="connsiteY11" fmla="*/ 5329 h 17457"/>
                <a:gd name="connsiteX12" fmla="*/ 30503 w 80558"/>
                <a:gd name="connsiteY12" fmla="*/ 9596 h 17457"/>
                <a:gd name="connsiteX13" fmla="*/ 14621 w 80558"/>
                <a:gd name="connsiteY13" fmla="*/ 6389 h 17457"/>
                <a:gd name="connsiteX14" fmla="*/ -220 w 80558"/>
                <a:gd name="connsiteY14" fmla="*/ 7458 h 17457"/>
                <a:gd name="connsiteX15" fmla="*/ 11439 w 80558"/>
                <a:gd name="connsiteY15" fmla="*/ 11734 h 17457"/>
                <a:gd name="connsiteX16" fmla="*/ 16733 w 80558"/>
                <a:gd name="connsiteY16" fmla="*/ 17069 h 17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558" h="17457">
                  <a:moveTo>
                    <a:pt x="54910" y="6389"/>
                  </a:moveTo>
                  <a:cubicBezTo>
                    <a:pt x="56580" y="6483"/>
                    <a:pt x="58927" y="5878"/>
                    <a:pt x="59134" y="7458"/>
                  </a:cubicBezTo>
                  <a:lnTo>
                    <a:pt x="54910" y="7458"/>
                  </a:lnTo>
                  <a:cubicBezTo>
                    <a:pt x="49503" y="9870"/>
                    <a:pt x="38839" y="6947"/>
                    <a:pt x="33695" y="9596"/>
                  </a:cubicBezTo>
                  <a:cubicBezTo>
                    <a:pt x="32766" y="9113"/>
                    <a:pt x="31818" y="8650"/>
                    <a:pt x="31583" y="7458"/>
                  </a:cubicBezTo>
                  <a:cubicBezTo>
                    <a:pt x="36352" y="1867"/>
                    <a:pt x="46630" y="8432"/>
                    <a:pt x="54910" y="6389"/>
                  </a:cubicBezTo>
                  <a:close/>
                  <a:moveTo>
                    <a:pt x="16733" y="17069"/>
                  </a:moveTo>
                  <a:cubicBezTo>
                    <a:pt x="20262" y="16729"/>
                    <a:pt x="13945" y="12405"/>
                    <a:pt x="17794" y="11734"/>
                  </a:cubicBezTo>
                  <a:cubicBezTo>
                    <a:pt x="42491" y="12405"/>
                    <a:pt x="62992" y="8848"/>
                    <a:pt x="80339" y="2122"/>
                  </a:cubicBezTo>
                  <a:cubicBezTo>
                    <a:pt x="63424" y="7562"/>
                    <a:pt x="30654" y="3570"/>
                    <a:pt x="8266" y="1053"/>
                  </a:cubicBezTo>
                  <a:cubicBezTo>
                    <a:pt x="6173" y="-1463"/>
                    <a:pt x="6173" y="1138"/>
                    <a:pt x="8266" y="2122"/>
                  </a:cubicBezTo>
                  <a:cubicBezTo>
                    <a:pt x="15944" y="2917"/>
                    <a:pt x="24430" y="2917"/>
                    <a:pt x="30503" y="5329"/>
                  </a:cubicBezTo>
                  <a:lnTo>
                    <a:pt x="30503" y="9596"/>
                  </a:lnTo>
                  <a:cubicBezTo>
                    <a:pt x="25097" y="8650"/>
                    <a:pt x="15278" y="12131"/>
                    <a:pt x="14621" y="6389"/>
                  </a:cubicBezTo>
                  <a:cubicBezTo>
                    <a:pt x="10791" y="13068"/>
                    <a:pt x="4558" y="4951"/>
                    <a:pt x="-220" y="7458"/>
                  </a:cubicBezTo>
                  <a:cubicBezTo>
                    <a:pt x="3563" y="8990"/>
                    <a:pt x="6604" y="11251"/>
                    <a:pt x="11439" y="11734"/>
                  </a:cubicBezTo>
                  <a:cubicBezTo>
                    <a:pt x="13025" y="13683"/>
                    <a:pt x="11410" y="18876"/>
                    <a:pt x="16733" y="17069"/>
                  </a:cubicBezTo>
                  <a:close/>
                </a:path>
              </a:pathLst>
            </a:custGeom>
            <a:grpFill/>
            <a:ln w="9318" cap="flat">
              <a:noFill/>
              <a:prstDash val="solid"/>
              <a:round/>
            </a:ln>
          </p:spPr>
          <p:txBody>
            <a:bodyPr rtlCol="0" anchor="ctr"/>
            <a:lstStyle/>
            <a:p>
              <a:endParaRPr lang="x-none"/>
            </a:p>
          </p:txBody>
        </p:sp>
        <p:sp>
          <p:nvSpPr>
            <p:cNvPr id="194" name="Freeform 193">
              <a:extLst>
                <a:ext uri="{FF2B5EF4-FFF2-40B4-BE49-F238E27FC236}">
                  <a16:creationId xmlns:a16="http://schemas.microsoft.com/office/drawing/2014/main" xmlns="" id="{FBE16487-CF7B-E642-8A80-0BA539D73B7D}"/>
                </a:ext>
              </a:extLst>
            </p:cNvPr>
            <p:cNvSpPr/>
            <p:nvPr/>
          </p:nvSpPr>
          <p:spPr>
            <a:xfrm>
              <a:off x="6789253" y="2583847"/>
              <a:ext cx="15087" cy="142108"/>
            </a:xfrm>
            <a:custGeom>
              <a:avLst/>
              <a:gdLst>
                <a:gd name="connsiteX0" fmla="*/ -220 w 5537"/>
                <a:gd name="connsiteY0" fmla="*/ 52142 h 52154"/>
                <a:gd name="connsiteX1" fmla="*/ 5102 w 5537"/>
                <a:gd name="connsiteY1" fmla="*/ -12 h 52154"/>
                <a:gd name="connsiteX2" fmla="*/ -220 w 5537"/>
                <a:gd name="connsiteY2" fmla="*/ 52142 h 52154"/>
              </a:gdLst>
              <a:ahLst/>
              <a:cxnLst>
                <a:cxn ang="0">
                  <a:pos x="connsiteX0" y="connsiteY0"/>
                </a:cxn>
                <a:cxn ang="0">
                  <a:pos x="connsiteX1" y="connsiteY1"/>
                </a:cxn>
                <a:cxn ang="0">
                  <a:pos x="connsiteX2" y="connsiteY2"/>
                </a:cxn>
              </a:cxnLst>
              <a:rect l="l" t="t" r="r" b="b"/>
              <a:pathLst>
                <a:path w="5537" h="52154">
                  <a:moveTo>
                    <a:pt x="-220" y="52142"/>
                  </a:moveTo>
                  <a:cubicBezTo>
                    <a:pt x="1911" y="34924"/>
                    <a:pt x="6342" y="16988"/>
                    <a:pt x="5102" y="-12"/>
                  </a:cubicBezTo>
                  <a:cubicBezTo>
                    <a:pt x="2408" y="16449"/>
                    <a:pt x="794" y="33988"/>
                    <a:pt x="-220" y="52142"/>
                  </a:cubicBezTo>
                  <a:close/>
                </a:path>
              </a:pathLst>
            </a:custGeom>
            <a:grpFill/>
            <a:ln w="9318" cap="flat">
              <a:noFill/>
              <a:prstDash val="solid"/>
              <a:round/>
            </a:ln>
          </p:spPr>
          <p:txBody>
            <a:bodyPr rtlCol="0" anchor="ctr"/>
            <a:lstStyle/>
            <a:p>
              <a:endParaRPr lang="x-none"/>
            </a:p>
          </p:txBody>
        </p:sp>
        <p:sp>
          <p:nvSpPr>
            <p:cNvPr id="195" name="Freeform 194">
              <a:extLst>
                <a:ext uri="{FF2B5EF4-FFF2-40B4-BE49-F238E27FC236}">
                  <a16:creationId xmlns:a16="http://schemas.microsoft.com/office/drawing/2014/main" xmlns="" id="{7A61BC94-5F93-9349-9C65-52375E942725}"/>
                </a:ext>
              </a:extLst>
            </p:cNvPr>
            <p:cNvSpPr/>
            <p:nvPr/>
          </p:nvSpPr>
          <p:spPr>
            <a:xfrm>
              <a:off x="6845280" y="3780260"/>
              <a:ext cx="8024" cy="20681"/>
            </a:xfrm>
            <a:custGeom>
              <a:avLst/>
              <a:gdLst>
                <a:gd name="connsiteX0" fmla="*/ 2554 w 2945"/>
                <a:gd name="connsiteY0" fmla="*/ -12 h 7590"/>
                <a:gd name="connsiteX1" fmla="*/ 2554 w 2945"/>
                <a:gd name="connsiteY1" fmla="*/ -12 h 7590"/>
              </a:gdLst>
              <a:ahLst/>
              <a:cxnLst>
                <a:cxn ang="0">
                  <a:pos x="connsiteX0" y="connsiteY0"/>
                </a:cxn>
                <a:cxn ang="0">
                  <a:pos x="connsiteX1" y="connsiteY1"/>
                </a:cxn>
              </a:cxnLst>
              <a:rect l="l" t="t" r="r" b="b"/>
              <a:pathLst>
                <a:path w="2945" h="7590">
                  <a:moveTo>
                    <a:pt x="2554" y="-12"/>
                  </a:moveTo>
                  <a:cubicBezTo>
                    <a:pt x="-4355" y="14121"/>
                    <a:pt x="3999" y="5144"/>
                    <a:pt x="2554" y="-12"/>
                  </a:cubicBezTo>
                  <a:close/>
                </a:path>
              </a:pathLst>
            </a:custGeom>
            <a:grpFill/>
            <a:ln w="9318" cap="flat">
              <a:noFill/>
              <a:prstDash val="solid"/>
              <a:round/>
            </a:ln>
          </p:spPr>
          <p:txBody>
            <a:bodyPr rtlCol="0" anchor="ctr"/>
            <a:lstStyle/>
            <a:p>
              <a:endParaRPr lang="x-none"/>
            </a:p>
          </p:txBody>
        </p:sp>
        <p:sp>
          <p:nvSpPr>
            <p:cNvPr id="196" name="Freeform 195">
              <a:extLst>
                <a:ext uri="{FF2B5EF4-FFF2-40B4-BE49-F238E27FC236}">
                  <a16:creationId xmlns:a16="http://schemas.microsoft.com/office/drawing/2014/main" xmlns="" id="{A0A1BACA-B882-FE48-8F0F-12DF2DFEBFF5}"/>
                </a:ext>
              </a:extLst>
            </p:cNvPr>
            <p:cNvSpPr/>
            <p:nvPr/>
          </p:nvSpPr>
          <p:spPr>
            <a:xfrm>
              <a:off x="7024881" y="3853029"/>
              <a:ext cx="18608" cy="20338"/>
            </a:xfrm>
            <a:custGeom>
              <a:avLst/>
              <a:gdLst>
                <a:gd name="connsiteX0" fmla="*/ 245 w 6829"/>
                <a:gd name="connsiteY0" fmla="*/ 7452 h 7464"/>
                <a:gd name="connsiteX1" fmla="*/ 6610 w 6829"/>
                <a:gd name="connsiteY1" fmla="*/ -12 h 7464"/>
                <a:gd name="connsiteX2" fmla="*/ 245 w 6829"/>
                <a:gd name="connsiteY2" fmla="*/ 7452 h 7464"/>
              </a:gdLst>
              <a:ahLst/>
              <a:cxnLst>
                <a:cxn ang="0">
                  <a:pos x="connsiteX0" y="connsiteY0"/>
                </a:cxn>
                <a:cxn ang="0">
                  <a:pos x="connsiteX1" y="connsiteY1"/>
                </a:cxn>
                <a:cxn ang="0">
                  <a:pos x="connsiteX2" y="connsiteY2"/>
                </a:cxn>
              </a:cxnLst>
              <a:rect l="l" t="t" r="r" b="b"/>
              <a:pathLst>
                <a:path w="6829" h="7464">
                  <a:moveTo>
                    <a:pt x="245" y="7452"/>
                  </a:moveTo>
                  <a:cubicBezTo>
                    <a:pt x="1710" y="4311"/>
                    <a:pt x="5155" y="3138"/>
                    <a:pt x="6610" y="-12"/>
                  </a:cubicBezTo>
                  <a:cubicBezTo>
                    <a:pt x="3475" y="792"/>
                    <a:pt x="-1820" y="4945"/>
                    <a:pt x="245" y="7452"/>
                  </a:cubicBezTo>
                  <a:close/>
                </a:path>
              </a:pathLst>
            </a:custGeom>
            <a:grpFill/>
            <a:ln w="9318" cap="flat">
              <a:noFill/>
              <a:prstDash val="solid"/>
              <a:round/>
            </a:ln>
          </p:spPr>
          <p:txBody>
            <a:bodyPr rtlCol="0" anchor="ctr"/>
            <a:lstStyle/>
            <a:p>
              <a:endParaRPr lang="x-none"/>
            </a:p>
          </p:txBody>
        </p:sp>
        <p:sp>
          <p:nvSpPr>
            <p:cNvPr id="197" name="Freeform 196">
              <a:extLst>
                <a:ext uri="{FF2B5EF4-FFF2-40B4-BE49-F238E27FC236}">
                  <a16:creationId xmlns:a16="http://schemas.microsoft.com/office/drawing/2014/main" xmlns="" id="{E1632B51-6F39-CB4E-9A82-4FB90E81E4EB}"/>
                </a:ext>
              </a:extLst>
            </p:cNvPr>
            <p:cNvSpPr/>
            <p:nvPr/>
          </p:nvSpPr>
          <p:spPr>
            <a:xfrm>
              <a:off x="7080549" y="3786062"/>
              <a:ext cx="21594" cy="26471"/>
            </a:xfrm>
            <a:custGeom>
              <a:avLst/>
              <a:gdLst>
                <a:gd name="connsiteX0" fmla="*/ 7366 w 7925"/>
                <a:gd name="connsiteY0" fmla="*/ -12 h 9715"/>
                <a:gd name="connsiteX1" fmla="*/ -49 w 7925"/>
                <a:gd name="connsiteY1" fmla="*/ 9599 h 9715"/>
                <a:gd name="connsiteX2" fmla="*/ 7366 w 7925"/>
                <a:gd name="connsiteY2" fmla="*/ -12 h 9715"/>
              </a:gdLst>
              <a:ahLst/>
              <a:cxnLst>
                <a:cxn ang="0">
                  <a:pos x="connsiteX0" y="connsiteY0"/>
                </a:cxn>
                <a:cxn ang="0">
                  <a:pos x="connsiteX1" y="connsiteY1"/>
                </a:cxn>
                <a:cxn ang="0">
                  <a:pos x="connsiteX2" y="connsiteY2"/>
                </a:cxn>
              </a:cxnLst>
              <a:rect l="l" t="t" r="r" b="b"/>
              <a:pathLst>
                <a:path w="7925" h="9715">
                  <a:moveTo>
                    <a:pt x="7366" y="-12"/>
                  </a:moveTo>
                  <a:cubicBezTo>
                    <a:pt x="4175" y="1359"/>
                    <a:pt x="-1251" y="10791"/>
                    <a:pt x="-49" y="9599"/>
                  </a:cubicBezTo>
                  <a:cubicBezTo>
                    <a:pt x="2372" y="6998"/>
                    <a:pt x="9310" y="3403"/>
                    <a:pt x="7366" y="-12"/>
                  </a:cubicBezTo>
                  <a:close/>
                </a:path>
              </a:pathLst>
            </a:custGeom>
            <a:grpFill/>
            <a:ln w="9318" cap="flat">
              <a:noFill/>
              <a:prstDash val="solid"/>
              <a:round/>
            </a:ln>
          </p:spPr>
          <p:txBody>
            <a:bodyPr rtlCol="0" anchor="ctr"/>
            <a:lstStyle/>
            <a:p>
              <a:endParaRPr lang="x-none"/>
            </a:p>
          </p:txBody>
        </p:sp>
        <p:sp>
          <p:nvSpPr>
            <p:cNvPr id="198" name="Freeform 197">
              <a:extLst>
                <a:ext uri="{FF2B5EF4-FFF2-40B4-BE49-F238E27FC236}">
                  <a16:creationId xmlns:a16="http://schemas.microsoft.com/office/drawing/2014/main" xmlns="" id="{7CF031FC-A51F-E44B-9E22-C83C73018076}"/>
                </a:ext>
              </a:extLst>
            </p:cNvPr>
            <p:cNvSpPr/>
            <p:nvPr/>
          </p:nvSpPr>
          <p:spPr>
            <a:xfrm>
              <a:off x="6893002" y="3981115"/>
              <a:ext cx="14725" cy="11891"/>
            </a:xfrm>
            <a:custGeom>
              <a:avLst/>
              <a:gdLst>
                <a:gd name="connsiteX0" fmla="*/ 4133 w 5404"/>
                <a:gd name="connsiteY0" fmla="*/ 4254 h 4364"/>
                <a:gd name="connsiteX1" fmla="*/ 5184 w 5404"/>
                <a:gd name="connsiteY1" fmla="*/ 1057 h 4364"/>
                <a:gd name="connsiteX2" fmla="*/ -129 w 5404"/>
                <a:gd name="connsiteY2" fmla="*/ -12 h 4364"/>
                <a:gd name="connsiteX3" fmla="*/ 4133 w 5404"/>
                <a:gd name="connsiteY3" fmla="*/ 4254 h 4364"/>
              </a:gdLst>
              <a:ahLst/>
              <a:cxnLst>
                <a:cxn ang="0">
                  <a:pos x="connsiteX0" y="connsiteY0"/>
                </a:cxn>
                <a:cxn ang="0">
                  <a:pos x="connsiteX1" y="connsiteY1"/>
                </a:cxn>
                <a:cxn ang="0">
                  <a:pos x="connsiteX2" y="connsiteY2"/>
                </a:cxn>
                <a:cxn ang="0">
                  <a:pos x="connsiteX3" y="connsiteY3"/>
                </a:cxn>
              </a:cxnLst>
              <a:rect l="l" t="t" r="r" b="b"/>
              <a:pathLst>
                <a:path w="5404" h="4364">
                  <a:moveTo>
                    <a:pt x="4133" y="4254"/>
                  </a:moveTo>
                  <a:cubicBezTo>
                    <a:pt x="4076" y="2760"/>
                    <a:pt x="4630" y="1918"/>
                    <a:pt x="5184" y="1057"/>
                  </a:cubicBezTo>
                  <a:cubicBezTo>
                    <a:pt x="2725" y="1369"/>
                    <a:pt x="1110" y="877"/>
                    <a:pt x="-129" y="-12"/>
                  </a:cubicBezTo>
                  <a:cubicBezTo>
                    <a:pt x="-608" y="3327"/>
                    <a:pt x="800" y="4756"/>
                    <a:pt x="4133" y="4254"/>
                  </a:cubicBezTo>
                  <a:close/>
                </a:path>
              </a:pathLst>
            </a:custGeom>
            <a:grpFill/>
            <a:ln w="9318" cap="flat">
              <a:noFill/>
              <a:prstDash val="solid"/>
              <a:round/>
            </a:ln>
          </p:spPr>
          <p:txBody>
            <a:bodyPr rtlCol="0" anchor="ctr"/>
            <a:lstStyle/>
            <a:p>
              <a:endParaRPr lang="x-none"/>
            </a:p>
          </p:txBody>
        </p:sp>
        <p:sp>
          <p:nvSpPr>
            <p:cNvPr id="199" name="Freeform 198">
              <a:extLst>
                <a:ext uri="{FF2B5EF4-FFF2-40B4-BE49-F238E27FC236}">
                  <a16:creationId xmlns:a16="http://schemas.microsoft.com/office/drawing/2014/main" xmlns="" id="{DE70736A-92AD-EA47-B6E3-FBA984D3C6DF}"/>
                </a:ext>
              </a:extLst>
            </p:cNvPr>
            <p:cNvSpPr/>
            <p:nvPr/>
          </p:nvSpPr>
          <p:spPr>
            <a:xfrm>
              <a:off x="6883882" y="3835527"/>
              <a:ext cx="9232" cy="26240"/>
            </a:xfrm>
            <a:custGeom>
              <a:avLst/>
              <a:gdLst>
                <a:gd name="connsiteX0" fmla="*/ 2157 w 3388"/>
                <a:gd name="connsiteY0" fmla="*/ -12 h 9630"/>
                <a:gd name="connsiteX1" fmla="*/ 1106 w 3388"/>
                <a:gd name="connsiteY1" fmla="*/ 9618 h 9630"/>
                <a:gd name="connsiteX2" fmla="*/ 2157 w 3388"/>
                <a:gd name="connsiteY2" fmla="*/ -12 h 9630"/>
              </a:gdLst>
              <a:ahLst/>
              <a:cxnLst>
                <a:cxn ang="0">
                  <a:pos x="connsiteX0" y="connsiteY0"/>
                </a:cxn>
                <a:cxn ang="0">
                  <a:pos x="connsiteX1" y="connsiteY1"/>
                </a:cxn>
                <a:cxn ang="0">
                  <a:pos x="connsiteX2" y="connsiteY2"/>
                </a:cxn>
              </a:cxnLst>
              <a:rect l="l" t="t" r="r" b="b"/>
              <a:pathLst>
                <a:path w="3388" h="9630">
                  <a:moveTo>
                    <a:pt x="2157" y="-12"/>
                  </a:moveTo>
                  <a:cubicBezTo>
                    <a:pt x="1697" y="2438"/>
                    <a:pt x="-2217" y="6865"/>
                    <a:pt x="1106" y="9618"/>
                  </a:cubicBezTo>
                  <a:cubicBezTo>
                    <a:pt x="186" y="5749"/>
                    <a:pt x="5246" y="2485"/>
                    <a:pt x="2157" y="-12"/>
                  </a:cubicBezTo>
                  <a:close/>
                </a:path>
              </a:pathLst>
            </a:custGeom>
            <a:grpFill/>
            <a:ln w="9318" cap="flat">
              <a:noFill/>
              <a:prstDash val="solid"/>
              <a:round/>
            </a:ln>
          </p:spPr>
          <p:txBody>
            <a:bodyPr rtlCol="0" anchor="ctr"/>
            <a:lstStyle/>
            <a:p>
              <a:endParaRPr lang="x-none"/>
            </a:p>
          </p:txBody>
        </p:sp>
        <p:sp>
          <p:nvSpPr>
            <p:cNvPr id="200" name="Freeform 199">
              <a:extLst>
                <a:ext uri="{FF2B5EF4-FFF2-40B4-BE49-F238E27FC236}">
                  <a16:creationId xmlns:a16="http://schemas.microsoft.com/office/drawing/2014/main" xmlns="" id="{3A9CC420-6B10-E74A-9714-7FEC76E858C2}"/>
                </a:ext>
              </a:extLst>
            </p:cNvPr>
            <p:cNvSpPr/>
            <p:nvPr/>
          </p:nvSpPr>
          <p:spPr>
            <a:xfrm>
              <a:off x="6382571" y="3372366"/>
              <a:ext cx="26114" cy="26986"/>
            </a:xfrm>
            <a:custGeom>
              <a:avLst/>
              <a:gdLst>
                <a:gd name="connsiteX0" fmla="*/ -220 w 9584"/>
                <a:gd name="connsiteY0" fmla="*/ 9893 h 9904"/>
                <a:gd name="connsiteX1" fmla="*/ 9364 w 9584"/>
                <a:gd name="connsiteY1" fmla="*/ -12 h 9904"/>
                <a:gd name="connsiteX2" fmla="*/ -220 w 9584"/>
                <a:gd name="connsiteY2" fmla="*/ 9893 h 9904"/>
              </a:gdLst>
              <a:ahLst/>
              <a:cxnLst>
                <a:cxn ang="0">
                  <a:pos x="connsiteX0" y="connsiteY0"/>
                </a:cxn>
                <a:cxn ang="0">
                  <a:pos x="connsiteX1" y="connsiteY1"/>
                </a:cxn>
                <a:cxn ang="0">
                  <a:pos x="connsiteX2" y="connsiteY2"/>
                </a:cxn>
              </a:cxnLst>
              <a:rect l="l" t="t" r="r" b="b"/>
              <a:pathLst>
                <a:path w="9584" h="9904">
                  <a:moveTo>
                    <a:pt x="-220" y="9893"/>
                  </a:moveTo>
                  <a:cubicBezTo>
                    <a:pt x="3000" y="6563"/>
                    <a:pt x="6191" y="3233"/>
                    <a:pt x="9364" y="-12"/>
                  </a:cubicBezTo>
                  <a:cubicBezTo>
                    <a:pt x="5590" y="2958"/>
                    <a:pt x="2099" y="6118"/>
                    <a:pt x="-220" y="9893"/>
                  </a:cubicBezTo>
                  <a:close/>
                </a:path>
              </a:pathLst>
            </a:custGeom>
            <a:grpFill/>
            <a:ln w="9318" cap="flat">
              <a:noFill/>
              <a:prstDash val="solid"/>
              <a:round/>
            </a:ln>
          </p:spPr>
          <p:txBody>
            <a:bodyPr rtlCol="0" anchor="ctr"/>
            <a:lstStyle/>
            <a:p>
              <a:endParaRPr lang="x-none"/>
            </a:p>
          </p:txBody>
        </p:sp>
        <p:sp>
          <p:nvSpPr>
            <p:cNvPr id="201" name="Freeform 200">
              <a:extLst>
                <a:ext uri="{FF2B5EF4-FFF2-40B4-BE49-F238E27FC236}">
                  <a16:creationId xmlns:a16="http://schemas.microsoft.com/office/drawing/2014/main" xmlns="" id="{37968FB3-D89E-4C45-8A47-90A3C052CEB6}"/>
                </a:ext>
              </a:extLst>
            </p:cNvPr>
            <p:cNvSpPr/>
            <p:nvPr/>
          </p:nvSpPr>
          <p:spPr>
            <a:xfrm>
              <a:off x="6786468" y="2725955"/>
              <a:ext cx="2782" cy="54389"/>
            </a:xfrm>
            <a:custGeom>
              <a:avLst/>
              <a:gdLst>
                <a:gd name="connsiteX0" fmla="*/ -71 w 1021"/>
                <a:gd name="connsiteY0" fmla="*/ 19949 h 19961"/>
                <a:gd name="connsiteX1" fmla="*/ 802 w 1021"/>
                <a:gd name="connsiteY1" fmla="*/ -12 h 19961"/>
                <a:gd name="connsiteX2" fmla="*/ -71 w 1021"/>
                <a:gd name="connsiteY2" fmla="*/ 19949 h 19961"/>
              </a:gdLst>
              <a:ahLst/>
              <a:cxnLst>
                <a:cxn ang="0">
                  <a:pos x="connsiteX0" y="connsiteY0"/>
                </a:cxn>
                <a:cxn ang="0">
                  <a:pos x="connsiteX1" y="connsiteY1"/>
                </a:cxn>
                <a:cxn ang="0">
                  <a:pos x="connsiteX2" y="connsiteY2"/>
                </a:cxn>
              </a:cxnLst>
              <a:rect l="l" t="t" r="r" b="b"/>
              <a:pathLst>
                <a:path w="1021" h="19961">
                  <a:moveTo>
                    <a:pt x="-71" y="19949"/>
                  </a:moveTo>
                  <a:cubicBezTo>
                    <a:pt x="145" y="13213"/>
                    <a:pt x="436" y="6563"/>
                    <a:pt x="802" y="-12"/>
                  </a:cubicBezTo>
                  <a:cubicBezTo>
                    <a:pt x="-43" y="6790"/>
                    <a:pt x="-465" y="13469"/>
                    <a:pt x="-71" y="19949"/>
                  </a:cubicBezTo>
                  <a:close/>
                </a:path>
              </a:pathLst>
            </a:custGeom>
            <a:grpFill/>
            <a:ln w="9318" cap="flat">
              <a:noFill/>
              <a:prstDash val="solid"/>
              <a:round/>
            </a:ln>
          </p:spPr>
          <p:txBody>
            <a:bodyPr rtlCol="0" anchor="ctr"/>
            <a:lstStyle/>
            <a:p>
              <a:endParaRPr lang="x-none"/>
            </a:p>
          </p:txBody>
        </p:sp>
        <p:sp>
          <p:nvSpPr>
            <p:cNvPr id="202" name="Freeform 201">
              <a:extLst>
                <a:ext uri="{FF2B5EF4-FFF2-40B4-BE49-F238E27FC236}">
                  <a16:creationId xmlns:a16="http://schemas.microsoft.com/office/drawing/2014/main" xmlns="" id="{FFD4F1E6-BEC5-8D47-BF69-F75E86C03B6B}"/>
                </a:ext>
              </a:extLst>
            </p:cNvPr>
            <p:cNvSpPr/>
            <p:nvPr/>
          </p:nvSpPr>
          <p:spPr>
            <a:xfrm>
              <a:off x="6552159" y="3547341"/>
              <a:ext cx="6101" cy="29101"/>
            </a:xfrm>
            <a:custGeom>
              <a:avLst/>
              <a:gdLst>
                <a:gd name="connsiteX0" fmla="*/ 2020 w 2239"/>
                <a:gd name="connsiteY0" fmla="*/ 10668 h 10680"/>
                <a:gd name="connsiteX1" fmla="*/ -101 w 2239"/>
                <a:gd name="connsiteY1" fmla="*/ -12 h 10680"/>
                <a:gd name="connsiteX2" fmla="*/ 2020 w 2239"/>
                <a:gd name="connsiteY2" fmla="*/ 10668 h 10680"/>
              </a:gdLst>
              <a:ahLst/>
              <a:cxnLst>
                <a:cxn ang="0">
                  <a:pos x="connsiteX0" y="connsiteY0"/>
                </a:cxn>
                <a:cxn ang="0">
                  <a:pos x="connsiteX1" y="connsiteY1"/>
                </a:cxn>
                <a:cxn ang="0">
                  <a:pos x="connsiteX2" y="connsiteY2"/>
                </a:cxn>
              </a:cxnLst>
              <a:rect l="l" t="t" r="r" b="b"/>
              <a:pathLst>
                <a:path w="2239" h="10680">
                  <a:moveTo>
                    <a:pt x="2020" y="10668"/>
                  </a:moveTo>
                  <a:cubicBezTo>
                    <a:pt x="1935" y="6487"/>
                    <a:pt x="1494" y="2646"/>
                    <a:pt x="-101" y="-12"/>
                  </a:cubicBezTo>
                  <a:cubicBezTo>
                    <a:pt x="452" y="3687"/>
                    <a:pt x="-1678" y="10139"/>
                    <a:pt x="2020" y="10668"/>
                  </a:cubicBezTo>
                  <a:close/>
                </a:path>
              </a:pathLst>
            </a:custGeom>
            <a:grpFill/>
            <a:ln w="9318" cap="flat">
              <a:noFill/>
              <a:prstDash val="solid"/>
              <a:round/>
            </a:ln>
          </p:spPr>
          <p:txBody>
            <a:bodyPr rtlCol="0" anchor="ctr"/>
            <a:lstStyle/>
            <a:p>
              <a:endParaRPr lang="x-none"/>
            </a:p>
          </p:txBody>
        </p:sp>
        <p:sp>
          <p:nvSpPr>
            <p:cNvPr id="203" name="Freeform 202">
              <a:extLst>
                <a:ext uri="{FF2B5EF4-FFF2-40B4-BE49-F238E27FC236}">
                  <a16:creationId xmlns:a16="http://schemas.microsoft.com/office/drawing/2014/main" xmlns="" id="{4454170B-DF6C-AC44-AD99-EB890D09024D}"/>
                </a:ext>
              </a:extLst>
            </p:cNvPr>
            <p:cNvSpPr/>
            <p:nvPr/>
          </p:nvSpPr>
          <p:spPr>
            <a:xfrm>
              <a:off x="6612608" y="2639217"/>
              <a:ext cx="17858" cy="205669"/>
            </a:xfrm>
            <a:custGeom>
              <a:avLst/>
              <a:gdLst>
                <a:gd name="connsiteX0" fmla="*/ 1031 w 6554"/>
                <a:gd name="connsiteY0" fmla="*/ 72623 h 75481"/>
                <a:gd name="connsiteX1" fmla="*/ 6334 w 6554"/>
                <a:gd name="connsiteY1" fmla="*/ -12 h 75481"/>
                <a:gd name="connsiteX2" fmla="*/ -39 w 6554"/>
                <a:gd name="connsiteY2" fmla="*/ 71554 h 75481"/>
                <a:gd name="connsiteX3" fmla="*/ 1031 w 6554"/>
                <a:gd name="connsiteY3" fmla="*/ 72623 h 75481"/>
              </a:gdLst>
              <a:ahLst/>
              <a:cxnLst>
                <a:cxn ang="0">
                  <a:pos x="connsiteX0" y="connsiteY0"/>
                </a:cxn>
                <a:cxn ang="0">
                  <a:pos x="connsiteX1" y="connsiteY1"/>
                </a:cxn>
                <a:cxn ang="0">
                  <a:pos x="connsiteX2" y="connsiteY2"/>
                </a:cxn>
                <a:cxn ang="0">
                  <a:pos x="connsiteX3" y="connsiteY3"/>
                </a:cxn>
              </a:cxnLst>
              <a:rect l="l" t="t" r="r" b="b"/>
              <a:pathLst>
                <a:path w="6554" h="75481">
                  <a:moveTo>
                    <a:pt x="1031" y="72623"/>
                  </a:moveTo>
                  <a:cubicBezTo>
                    <a:pt x="26" y="46314"/>
                    <a:pt x="5856" y="21216"/>
                    <a:pt x="6334" y="-12"/>
                  </a:cubicBezTo>
                  <a:cubicBezTo>
                    <a:pt x="-1494" y="18104"/>
                    <a:pt x="-20" y="45558"/>
                    <a:pt x="-39" y="71554"/>
                  </a:cubicBezTo>
                  <a:cubicBezTo>
                    <a:pt x="-884" y="75206"/>
                    <a:pt x="1538" y="77647"/>
                    <a:pt x="1031" y="72623"/>
                  </a:cubicBezTo>
                  <a:close/>
                </a:path>
              </a:pathLst>
            </a:custGeom>
            <a:grpFill/>
            <a:ln w="9318" cap="flat">
              <a:noFill/>
              <a:prstDash val="solid"/>
              <a:round/>
            </a:ln>
          </p:spPr>
          <p:txBody>
            <a:bodyPr rtlCol="0" anchor="ctr"/>
            <a:lstStyle/>
            <a:p>
              <a:endParaRPr lang="x-none"/>
            </a:p>
          </p:txBody>
        </p:sp>
        <p:sp>
          <p:nvSpPr>
            <p:cNvPr id="204" name="Freeform 203">
              <a:extLst>
                <a:ext uri="{FF2B5EF4-FFF2-40B4-BE49-F238E27FC236}">
                  <a16:creationId xmlns:a16="http://schemas.microsoft.com/office/drawing/2014/main" xmlns="" id="{C516C209-9057-2F4C-BFC7-B25DD5A7D526}"/>
                </a:ext>
              </a:extLst>
            </p:cNvPr>
            <p:cNvSpPr/>
            <p:nvPr/>
          </p:nvSpPr>
          <p:spPr>
            <a:xfrm>
              <a:off x="6657513" y="2586787"/>
              <a:ext cx="8150" cy="26188"/>
            </a:xfrm>
            <a:custGeom>
              <a:avLst/>
              <a:gdLst>
                <a:gd name="connsiteX0" fmla="*/ 1494 w 2991"/>
                <a:gd name="connsiteY0" fmla="*/ -12 h 9611"/>
                <a:gd name="connsiteX1" fmla="*/ 1494 w 2991"/>
                <a:gd name="connsiteY1" fmla="*/ 9599 h 9611"/>
                <a:gd name="connsiteX2" fmla="*/ 1494 w 2991"/>
                <a:gd name="connsiteY2" fmla="*/ -12 h 9611"/>
              </a:gdLst>
              <a:ahLst/>
              <a:cxnLst>
                <a:cxn ang="0">
                  <a:pos x="connsiteX0" y="connsiteY0"/>
                </a:cxn>
                <a:cxn ang="0">
                  <a:pos x="connsiteX1" y="connsiteY1"/>
                </a:cxn>
                <a:cxn ang="0">
                  <a:pos x="connsiteX2" y="connsiteY2"/>
                </a:cxn>
              </a:cxnLst>
              <a:rect l="l" t="t" r="r" b="b"/>
              <a:pathLst>
                <a:path w="2991" h="9611">
                  <a:moveTo>
                    <a:pt x="1494" y="-12"/>
                  </a:moveTo>
                  <a:cubicBezTo>
                    <a:pt x="-1312" y="1918"/>
                    <a:pt x="-205" y="6667"/>
                    <a:pt x="1494" y="9599"/>
                  </a:cubicBezTo>
                  <a:cubicBezTo>
                    <a:pt x="1936" y="7461"/>
                    <a:pt x="4132" y="1681"/>
                    <a:pt x="1494" y="-12"/>
                  </a:cubicBezTo>
                  <a:close/>
                </a:path>
              </a:pathLst>
            </a:custGeom>
            <a:grpFill/>
            <a:ln w="9318" cap="flat">
              <a:noFill/>
              <a:prstDash val="solid"/>
              <a:round/>
            </a:ln>
          </p:spPr>
          <p:txBody>
            <a:bodyPr rtlCol="0" anchor="ctr"/>
            <a:lstStyle/>
            <a:p>
              <a:endParaRPr lang="x-none"/>
            </a:p>
          </p:txBody>
        </p:sp>
        <p:sp>
          <p:nvSpPr>
            <p:cNvPr id="205" name="Freeform 204">
              <a:extLst>
                <a:ext uri="{FF2B5EF4-FFF2-40B4-BE49-F238E27FC236}">
                  <a16:creationId xmlns:a16="http://schemas.microsoft.com/office/drawing/2014/main" xmlns="" id="{BB2E1447-0381-C449-9985-5B400D2DEC50}"/>
                </a:ext>
              </a:extLst>
            </p:cNvPr>
            <p:cNvSpPr/>
            <p:nvPr/>
          </p:nvSpPr>
          <p:spPr>
            <a:xfrm>
              <a:off x="6679063" y="2755625"/>
              <a:ext cx="7561" cy="36231"/>
            </a:xfrm>
            <a:custGeom>
              <a:avLst/>
              <a:gdLst>
                <a:gd name="connsiteX0" fmla="*/ 2081 w 2775"/>
                <a:gd name="connsiteY0" fmla="*/ -12 h 13297"/>
                <a:gd name="connsiteX1" fmla="*/ -31 w 2775"/>
                <a:gd name="connsiteY1" fmla="*/ 5323 h 13297"/>
                <a:gd name="connsiteX2" fmla="*/ 2081 w 2775"/>
                <a:gd name="connsiteY2" fmla="*/ -12 h 13297"/>
              </a:gdLst>
              <a:ahLst/>
              <a:cxnLst>
                <a:cxn ang="0">
                  <a:pos x="connsiteX0" y="connsiteY0"/>
                </a:cxn>
                <a:cxn ang="0">
                  <a:pos x="connsiteX1" y="connsiteY1"/>
                </a:cxn>
                <a:cxn ang="0">
                  <a:pos x="connsiteX2" y="connsiteY2"/>
                </a:cxn>
              </a:cxnLst>
              <a:rect l="l" t="t" r="r" b="b"/>
              <a:pathLst>
                <a:path w="2775" h="13297">
                  <a:moveTo>
                    <a:pt x="2081" y="-12"/>
                  </a:moveTo>
                  <a:cubicBezTo>
                    <a:pt x="1490" y="1889"/>
                    <a:pt x="1518" y="4425"/>
                    <a:pt x="-31" y="5323"/>
                  </a:cubicBezTo>
                  <a:cubicBezTo>
                    <a:pt x="-1280" y="25956"/>
                    <a:pt x="4146" y="-31"/>
                    <a:pt x="2081" y="-12"/>
                  </a:cubicBezTo>
                  <a:close/>
                </a:path>
              </a:pathLst>
            </a:custGeom>
            <a:grpFill/>
            <a:ln w="9318" cap="flat">
              <a:noFill/>
              <a:prstDash val="solid"/>
              <a:round/>
            </a:ln>
          </p:spPr>
          <p:txBody>
            <a:bodyPr rtlCol="0" anchor="ctr"/>
            <a:lstStyle/>
            <a:p>
              <a:endParaRPr lang="x-none"/>
            </a:p>
          </p:txBody>
        </p:sp>
        <p:sp>
          <p:nvSpPr>
            <p:cNvPr id="206" name="Freeform 205">
              <a:extLst>
                <a:ext uri="{FF2B5EF4-FFF2-40B4-BE49-F238E27FC236}">
                  <a16:creationId xmlns:a16="http://schemas.microsoft.com/office/drawing/2014/main" xmlns="" id="{B58066BC-D5EC-CC4E-8178-34F57A616822}"/>
                </a:ext>
              </a:extLst>
            </p:cNvPr>
            <p:cNvSpPr/>
            <p:nvPr/>
          </p:nvSpPr>
          <p:spPr>
            <a:xfrm>
              <a:off x="6522933" y="2775276"/>
              <a:ext cx="29948" cy="44850"/>
            </a:xfrm>
            <a:custGeom>
              <a:avLst/>
              <a:gdLst>
                <a:gd name="connsiteX0" fmla="*/ 8503 w 10991"/>
                <a:gd name="connsiteY0" fmla="*/ 16294 h 16460"/>
                <a:gd name="connsiteX1" fmla="*/ 8503 w 10991"/>
                <a:gd name="connsiteY1" fmla="*/ 1318 h 16460"/>
                <a:gd name="connsiteX2" fmla="*/ 1087 w 10991"/>
                <a:gd name="connsiteY2" fmla="*/ 15215 h 16460"/>
                <a:gd name="connsiteX3" fmla="*/ 8503 w 10991"/>
                <a:gd name="connsiteY3" fmla="*/ 16294 h 16460"/>
              </a:gdLst>
              <a:ahLst/>
              <a:cxnLst>
                <a:cxn ang="0">
                  <a:pos x="connsiteX0" y="connsiteY0"/>
                </a:cxn>
                <a:cxn ang="0">
                  <a:pos x="connsiteX1" y="connsiteY1"/>
                </a:cxn>
                <a:cxn ang="0">
                  <a:pos x="connsiteX2" y="connsiteY2"/>
                </a:cxn>
                <a:cxn ang="0">
                  <a:pos x="connsiteX3" y="connsiteY3"/>
                </a:cxn>
              </a:cxnLst>
              <a:rect l="l" t="t" r="r" b="b"/>
              <a:pathLst>
                <a:path w="10991" h="16460">
                  <a:moveTo>
                    <a:pt x="8503" y="16294"/>
                  </a:moveTo>
                  <a:cubicBezTo>
                    <a:pt x="11901" y="13730"/>
                    <a:pt x="11131" y="4071"/>
                    <a:pt x="8503" y="1318"/>
                  </a:cubicBezTo>
                  <a:cubicBezTo>
                    <a:pt x="-405" y="-4235"/>
                    <a:pt x="-1691" y="9000"/>
                    <a:pt x="1087" y="15215"/>
                  </a:cubicBezTo>
                  <a:cubicBezTo>
                    <a:pt x="3575" y="15556"/>
                    <a:pt x="5058" y="16899"/>
                    <a:pt x="8503" y="16294"/>
                  </a:cubicBezTo>
                  <a:close/>
                </a:path>
              </a:pathLst>
            </a:custGeom>
            <a:grpFill/>
            <a:ln w="9318" cap="flat">
              <a:noFill/>
              <a:prstDash val="solid"/>
              <a:round/>
            </a:ln>
          </p:spPr>
          <p:txBody>
            <a:bodyPr rtlCol="0" anchor="ctr"/>
            <a:lstStyle/>
            <a:p>
              <a:endParaRPr lang="x-none"/>
            </a:p>
          </p:txBody>
        </p:sp>
        <p:sp>
          <p:nvSpPr>
            <p:cNvPr id="207" name="Freeform 206">
              <a:extLst>
                <a:ext uri="{FF2B5EF4-FFF2-40B4-BE49-F238E27FC236}">
                  <a16:creationId xmlns:a16="http://schemas.microsoft.com/office/drawing/2014/main" xmlns="" id="{CEB6AD5D-BA76-094B-AC02-8019A91FC411}"/>
                </a:ext>
              </a:extLst>
            </p:cNvPr>
            <p:cNvSpPr/>
            <p:nvPr/>
          </p:nvSpPr>
          <p:spPr>
            <a:xfrm>
              <a:off x="6408686" y="3326148"/>
              <a:ext cx="51357" cy="46218"/>
            </a:xfrm>
            <a:custGeom>
              <a:avLst/>
              <a:gdLst>
                <a:gd name="connsiteX0" fmla="*/ 18629 w 18848"/>
                <a:gd name="connsiteY0" fmla="*/ -12 h 16962"/>
                <a:gd name="connsiteX1" fmla="*/ -220 w 18848"/>
                <a:gd name="connsiteY1" fmla="*/ 16950 h 16962"/>
                <a:gd name="connsiteX2" fmla="*/ 18629 w 18848"/>
                <a:gd name="connsiteY2" fmla="*/ -12 h 16962"/>
              </a:gdLst>
              <a:ahLst/>
              <a:cxnLst>
                <a:cxn ang="0">
                  <a:pos x="connsiteX0" y="connsiteY0"/>
                </a:cxn>
                <a:cxn ang="0">
                  <a:pos x="connsiteX1" y="connsiteY1"/>
                </a:cxn>
                <a:cxn ang="0">
                  <a:pos x="connsiteX2" y="connsiteY2"/>
                </a:cxn>
              </a:cxnLst>
              <a:rect l="l" t="t" r="r" b="b"/>
              <a:pathLst>
                <a:path w="18848" h="16962">
                  <a:moveTo>
                    <a:pt x="18629" y="-12"/>
                  </a:moveTo>
                  <a:cubicBezTo>
                    <a:pt x="12349" y="4491"/>
                    <a:pt x="6097" y="10507"/>
                    <a:pt x="-220" y="16950"/>
                  </a:cubicBezTo>
                  <a:cubicBezTo>
                    <a:pt x="6867" y="11397"/>
                    <a:pt x="14978" y="6553"/>
                    <a:pt x="18629" y="-12"/>
                  </a:cubicBezTo>
                  <a:close/>
                </a:path>
              </a:pathLst>
            </a:custGeom>
            <a:grpFill/>
            <a:ln w="9318" cap="flat">
              <a:noFill/>
              <a:prstDash val="solid"/>
              <a:round/>
            </a:ln>
          </p:spPr>
          <p:txBody>
            <a:bodyPr rtlCol="0" anchor="ctr"/>
            <a:lstStyle/>
            <a:p>
              <a:endParaRPr lang="x-none"/>
            </a:p>
          </p:txBody>
        </p:sp>
        <p:sp>
          <p:nvSpPr>
            <p:cNvPr id="208" name="Freeform 207">
              <a:extLst>
                <a:ext uri="{FF2B5EF4-FFF2-40B4-BE49-F238E27FC236}">
                  <a16:creationId xmlns:a16="http://schemas.microsoft.com/office/drawing/2014/main" xmlns="" id="{68ED8335-58A1-6B4E-8E68-95AC47974E9E}"/>
                </a:ext>
              </a:extLst>
            </p:cNvPr>
            <p:cNvSpPr/>
            <p:nvPr/>
          </p:nvSpPr>
          <p:spPr>
            <a:xfrm>
              <a:off x="6382086" y="3136945"/>
              <a:ext cx="326315" cy="285274"/>
            </a:xfrm>
            <a:custGeom>
              <a:avLst/>
              <a:gdLst>
                <a:gd name="connsiteX0" fmla="*/ -220 w 119758"/>
                <a:gd name="connsiteY0" fmla="*/ 104684 h 104696"/>
                <a:gd name="connsiteX1" fmla="*/ 119539 w 119758"/>
                <a:gd name="connsiteY1" fmla="*/ -12 h 104696"/>
                <a:gd name="connsiteX2" fmla="*/ -220 w 119758"/>
                <a:gd name="connsiteY2" fmla="*/ 104684 h 104696"/>
              </a:gdLst>
              <a:ahLst/>
              <a:cxnLst>
                <a:cxn ang="0">
                  <a:pos x="connsiteX0" y="connsiteY0"/>
                </a:cxn>
                <a:cxn ang="0">
                  <a:pos x="connsiteX1" y="connsiteY1"/>
                </a:cxn>
                <a:cxn ang="0">
                  <a:pos x="connsiteX2" y="connsiteY2"/>
                </a:cxn>
              </a:cxnLst>
              <a:rect l="l" t="t" r="r" b="b"/>
              <a:pathLst>
                <a:path w="119758" h="104696">
                  <a:moveTo>
                    <a:pt x="-220" y="104684"/>
                  </a:moveTo>
                  <a:cubicBezTo>
                    <a:pt x="35910" y="66663"/>
                    <a:pt x="81465" y="32465"/>
                    <a:pt x="119539" y="-12"/>
                  </a:cubicBezTo>
                  <a:cubicBezTo>
                    <a:pt x="77542" y="32077"/>
                    <a:pt x="32550" y="66852"/>
                    <a:pt x="-220" y="104684"/>
                  </a:cubicBezTo>
                  <a:close/>
                </a:path>
              </a:pathLst>
            </a:custGeom>
            <a:grpFill/>
            <a:ln w="9318" cap="flat">
              <a:noFill/>
              <a:prstDash val="solid"/>
              <a:round/>
            </a:ln>
          </p:spPr>
          <p:txBody>
            <a:bodyPr rtlCol="0" anchor="ctr"/>
            <a:lstStyle/>
            <a:p>
              <a:endParaRPr lang="x-none"/>
            </a:p>
          </p:txBody>
        </p:sp>
        <p:sp>
          <p:nvSpPr>
            <p:cNvPr id="209" name="Freeform 208">
              <a:extLst>
                <a:ext uri="{FF2B5EF4-FFF2-40B4-BE49-F238E27FC236}">
                  <a16:creationId xmlns:a16="http://schemas.microsoft.com/office/drawing/2014/main" xmlns="" id="{10D0F772-DD4A-DD46-8D59-693D153FBCF1}"/>
                </a:ext>
              </a:extLst>
            </p:cNvPr>
            <p:cNvSpPr/>
            <p:nvPr/>
          </p:nvSpPr>
          <p:spPr>
            <a:xfrm>
              <a:off x="6521759" y="2856090"/>
              <a:ext cx="36613" cy="48321"/>
            </a:xfrm>
            <a:custGeom>
              <a:avLst/>
              <a:gdLst>
                <a:gd name="connsiteX0" fmla="*/ 11056 w 13437"/>
                <a:gd name="connsiteY0" fmla="*/ 17580 h 17734"/>
                <a:gd name="connsiteX1" fmla="*/ 2570 w 13437"/>
                <a:gd name="connsiteY1" fmla="*/ 16520 h 17734"/>
                <a:gd name="connsiteX2" fmla="*/ 11056 w 13437"/>
                <a:gd name="connsiteY2" fmla="*/ 17580 h 17734"/>
              </a:gdLst>
              <a:ahLst/>
              <a:cxnLst>
                <a:cxn ang="0">
                  <a:pos x="connsiteX0" y="connsiteY0"/>
                </a:cxn>
                <a:cxn ang="0">
                  <a:pos x="connsiteX1" y="connsiteY1"/>
                </a:cxn>
                <a:cxn ang="0">
                  <a:pos x="connsiteX2" y="connsiteY2"/>
                </a:cxn>
              </a:cxnLst>
              <a:rect l="l" t="t" r="r" b="b"/>
              <a:pathLst>
                <a:path w="13437" h="17734">
                  <a:moveTo>
                    <a:pt x="11056" y="17580"/>
                  </a:moveTo>
                  <a:cubicBezTo>
                    <a:pt x="21391" y="-3753"/>
                    <a:pt x="-9342" y="-7518"/>
                    <a:pt x="2570" y="16520"/>
                  </a:cubicBezTo>
                  <a:cubicBezTo>
                    <a:pt x="5114" y="17182"/>
                    <a:pt x="7404" y="18072"/>
                    <a:pt x="11056" y="17580"/>
                  </a:cubicBezTo>
                  <a:close/>
                </a:path>
              </a:pathLst>
            </a:custGeom>
            <a:grpFill/>
            <a:ln w="9318" cap="flat">
              <a:noFill/>
              <a:prstDash val="solid"/>
              <a:round/>
            </a:ln>
          </p:spPr>
          <p:txBody>
            <a:bodyPr rtlCol="0" anchor="ctr"/>
            <a:lstStyle/>
            <a:p>
              <a:endParaRPr lang="x-none"/>
            </a:p>
          </p:txBody>
        </p:sp>
        <p:sp>
          <p:nvSpPr>
            <p:cNvPr id="210" name="Freeform 209">
              <a:extLst>
                <a:ext uri="{FF2B5EF4-FFF2-40B4-BE49-F238E27FC236}">
                  <a16:creationId xmlns:a16="http://schemas.microsoft.com/office/drawing/2014/main" xmlns="" id="{C1F80760-6D4F-F64A-9E6B-0DB30E0CFC88}"/>
                </a:ext>
              </a:extLst>
            </p:cNvPr>
            <p:cNvSpPr/>
            <p:nvPr/>
          </p:nvSpPr>
          <p:spPr>
            <a:xfrm>
              <a:off x="6706273" y="2473288"/>
              <a:ext cx="13477" cy="58177"/>
            </a:xfrm>
            <a:custGeom>
              <a:avLst/>
              <a:gdLst>
                <a:gd name="connsiteX0" fmla="*/ 2693 w 4946"/>
                <a:gd name="connsiteY0" fmla="*/ -12 h 21351"/>
                <a:gd name="connsiteX1" fmla="*/ 562 w 4946"/>
                <a:gd name="connsiteY1" fmla="*/ 21339 h 21351"/>
                <a:gd name="connsiteX2" fmla="*/ 2693 w 4946"/>
                <a:gd name="connsiteY2" fmla="*/ -12 h 21351"/>
              </a:gdLst>
              <a:ahLst/>
              <a:cxnLst>
                <a:cxn ang="0">
                  <a:pos x="connsiteX0" y="connsiteY0"/>
                </a:cxn>
                <a:cxn ang="0">
                  <a:pos x="connsiteX1" y="connsiteY1"/>
                </a:cxn>
                <a:cxn ang="0">
                  <a:pos x="connsiteX2" y="connsiteY2"/>
                </a:cxn>
              </a:cxnLst>
              <a:rect l="l" t="t" r="r" b="b"/>
              <a:pathLst>
                <a:path w="4946" h="21351">
                  <a:moveTo>
                    <a:pt x="2693" y="-12"/>
                  </a:moveTo>
                  <a:cubicBezTo>
                    <a:pt x="2852" y="7282"/>
                    <a:pt x="-2085" y="15096"/>
                    <a:pt x="562" y="21339"/>
                  </a:cubicBezTo>
                  <a:cubicBezTo>
                    <a:pt x="3068" y="15162"/>
                    <a:pt x="7255" y="4169"/>
                    <a:pt x="2693" y="-12"/>
                  </a:cubicBezTo>
                  <a:close/>
                </a:path>
              </a:pathLst>
            </a:custGeom>
            <a:grpFill/>
            <a:ln w="9318" cap="flat">
              <a:noFill/>
              <a:prstDash val="solid"/>
              <a:round/>
            </a:ln>
          </p:spPr>
          <p:txBody>
            <a:bodyPr rtlCol="0" anchor="ctr"/>
            <a:lstStyle/>
            <a:p>
              <a:endParaRPr lang="x-none"/>
            </a:p>
          </p:txBody>
        </p:sp>
        <p:sp>
          <p:nvSpPr>
            <p:cNvPr id="211" name="Freeform 210">
              <a:extLst>
                <a:ext uri="{FF2B5EF4-FFF2-40B4-BE49-F238E27FC236}">
                  <a16:creationId xmlns:a16="http://schemas.microsoft.com/office/drawing/2014/main" xmlns="" id="{0F97B498-BA88-B042-84BC-166ADAA37DE6}"/>
                </a:ext>
              </a:extLst>
            </p:cNvPr>
            <p:cNvSpPr/>
            <p:nvPr/>
          </p:nvSpPr>
          <p:spPr>
            <a:xfrm>
              <a:off x="6512020" y="3629169"/>
              <a:ext cx="71556" cy="11390"/>
            </a:xfrm>
            <a:custGeom>
              <a:avLst/>
              <a:gdLst>
                <a:gd name="connsiteX0" fmla="*/ 15691 w 26261"/>
                <a:gd name="connsiteY0" fmla="*/ 3086 h 4180"/>
                <a:gd name="connsiteX1" fmla="*/ -220 w 26261"/>
                <a:gd name="connsiteY1" fmla="*/ 4146 h 4180"/>
                <a:gd name="connsiteX2" fmla="*/ 19915 w 26261"/>
                <a:gd name="connsiteY2" fmla="*/ 4146 h 4180"/>
                <a:gd name="connsiteX3" fmla="*/ 15691 w 26261"/>
                <a:gd name="connsiteY3" fmla="*/ 3086 h 4180"/>
              </a:gdLst>
              <a:ahLst/>
              <a:cxnLst>
                <a:cxn ang="0">
                  <a:pos x="connsiteX0" y="connsiteY0"/>
                </a:cxn>
                <a:cxn ang="0">
                  <a:pos x="connsiteX1" y="connsiteY1"/>
                </a:cxn>
                <a:cxn ang="0">
                  <a:pos x="connsiteX2" y="connsiteY2"/>
                </a:cxn>
                <a:cxn ang="0">
                  <a:pos x="connsiteX3" y="connsiteY3"/>
                </a:cxn>
              </a:cxnLst>
              <a:rect l="l" t="t" r="r" b="b"/>
              <a:pathLst>
                <a:path w="26261" h="4180">
                  <a:moveTo>
                    <a:pt x="15691" y="3086"/>
                  </a:moveTo>
                  <a:cubicBezTo>
                    <a:pt x="11561" y="731"/>
                    <a:pt x="1526" y="-2997"/>
                    <a:pt x="-220" y="4146"/>
                  </a:cubicBezTo>
                  <a:lnTo>
                    <a:pt x="19915" y="4146"/>
                  </a:lnTo>
                  <a:cubicBezTo>
                    <a:pt x="32484" y="4411"/>
                    <a:pt x="22975" y="2263"/>
                    <a:pt x="15691" y="3086"/>
                  </a:cubicBezTo>
                  <a:close/>
                </a:path>
              </a:pathLst>
            </a:custGeom>
            <a:grpFill/>
            <a:ln w="9318" cap="flat">
              <a:noFill/>
              <a:prstDash val="solid"/>
              <a:round/>
            </a:ln>
          </p:spPr>
          <p:txBody>
            <a:bodyPr rtlCol="0" anchor="ctr"/>
            <a:lstStyle/>
            <a:p>
              <a:endParaRPr lang="x-none"/>
            </a:p>
          </p:txBody>
        </p:sp>
        <p:sp>
          <p:nvSpPr>
            <p:cNvPr id="212" name="Freeform 211">
              <a:extLst>
                <a:ext uri="{FF2B5EF4-FFF2-40B4-BE49-F238E27FC236}">
                  <a16:creationId xmlns:a16="http://schemas.microsoft.com/office/drawing/2014/main" xmlns="" id="{7DFB6B81-FC2F-1943-AFA5-FB0B5BD1A885}"/>
                </a:ext>
              </a:extLst>
            </p:cNvPr>
            <p:cNvSpPr/>
            <p:nvPr/>
          </p:nvSpPr>
          <p:spPr>
            <a:xfrm>
              <a:off x="6528723" y="2950044"/>
              <a:ext cx="29831" cy="42242"/>
            </a:xfrm>
            <a:custGeom>
              <a:avLst/>
              <a:gdLst>
                <a:gd name="connsiteX0" fmla="*/ 8499 w 10948"/>
                <a:gd name="connsiteY0" fmla="*/ 15158 h 15503"/>
                <a:gd name="connsiteX1" fmla="*/ 7429 w 10948"/>
                <a:gd name="connsiteY1" fmla="*/ 211 h 15503"/>
                <a:gd name="connsiteX2" fmla="*/ 8499 w 10948"/>
                <a:gd name="connsiteY2" fmla="*/ 15158 h 15503"/>
              </a:gdLst>
              <a:ahLst/>
              <a:cxnLst>
                <a:cxn ang="0">
                  <a:pos x="connsiteX0" y="connsiteY0"/>
                </a:cxn>
                <a:cxn ang="0">
                  <a:pos x="connsiteX1" y="connsiteY1"/>
                </a:cxn>
                <a:cxn ang="0">
                  <a:pos x="connsiteX2" y="connsiteY2"/>
                </a:cxn>
              </a:cxnLst>
              <a:rect l="l" t="t" r="r" b="b"/>
              <a:pathLst>
                <a:path w="10948" h="15503">
                  <a:moveTo>
                    <a:pt x="8499" y="15158"/>
                  </a:moveTo>
                  <a:cubicBezTo>
                    <a:pt x="12339" y="12027"/>
                    <a:pt x="10715" y="2529"/>
                    <a:pt x="7429" y="211"/>
                  </a:cubicBezTo>
                  <a:cubicBezTo>
                    <a:pt x="-3985" y="-2371"/>
                    <a:pt x="-1789" y="18337"/>
                    <a:pt x="8499" y="15158"/>
                  </a:cubicBezTo>
                  <a:close/>
                </a:path>
              </a:pathLst>
            </a:custGeom>
            <a:grpFill/>
            <a:ln w="9318" cap="flat">
              <a:noFill/>
              <a:prstDash val="solid"/>
              <a:round/>
            </a:ln>
          </p:spPr>
          <p:txBody>
            <a:bodyPr rtlCol="0" anchor="ctr"/>
            <a:lstStyle/>
            <a:p>
              <a:endParaRPr lang="x-none"/>
            </a:p>
          </p:txBody>
        </p:sp>
        <p:sp>
          <p:nvSpPr>
            <p:cNvPr id="213" name="Freeform 212">
              <a:extLst>
                <a:ext uri="{FF2B5EF4-FFF2-40B4-BE49-F238E27FC236}">
                  <a16:creationId xmlns:a16="http://schemas.microsoft.com/office/drawing/2014/main" xmlns="" id="{78A20CE0-6827-3B4C-A825-602F0AE1153A}"/>
                </a:ext>
              </a:extLst>
            </p:cNvPr>
            <p:cNvSpPr/>
            <p:nvPr/>
          </p:nvSpPr>
          <p:spPr>
            <a:xfrm>
              <a:off x="6505595" y="3544428"/>
              <a:ext cx="8343" cy="29152"/>
            </a:xfrm>
            <a:custGeom>
              <a:avLst/>
              <a:gdLst>
                <a:gd name="connsiteX0" fmla="*/ 1086 w 3062"/>
                <a:gd name="connsiteY0" fmla="*/ -12 h 10699"/>
                <a:gd name="connsiteX1" fmla="*/ 2138 w 3062"/>
                <a:gd name="connsiteY1" fmla="*/ 10687 h 10699"/>
                <a:gd name="connsiteX2" fmla="*/ 1086 w 3062"/>
                <a:gd name="connsiteY2" fmla="*/ -12 h 10699"/>
              </a:gdLst>
              <a:ahLst/>
              <a:cxnLst>
                <a:cxn ang="0">
                  <a:pos x="connsiteX0" y="connsiteY0"/>
                </a:cxn>
                <a:cxn ang="0">
                  <a:pos x="connsiteX1" y="connsiteY1"/>
                </a:cxn>
                <a:cxn ang="0">
                  <a:pos x="connsiteX2" y="connsiteY2"/>
                </a:cxn>
              </a:cxnLst>
              <a:rect l="l" t="t" r="r" b="b"/>
              <a:pathLst>
                <a:path w="3062" h="10699">
                  <a:moveTo>
                    <a:pt x="1086" y="-12"/>
                  </a:moveTo>
                  <a:cubicBezTo>
                    <a:pt x="2063" y="3469"/>
                    <a:pt x="-3035" y="9845"/>
                    <a:pt x="2138" y="10687"/>
                  </a:cubicBezTo>
                  <a:cubicBezTo>
                    <a:pt x="3809" y="9259"/>
                    <a:pt x="2119" y="2230"/>
                    <a:pt x="1086" y="-12"/>
                  </a:cubicBezTo>
                  <a:close/>
                </a:path>
              </a:pathLst>
            </a:custGeom>
            <a:grpFill/>
            <a:ln w="9318" cap="flat">
              <a:noFill/>
              <a:prstDash val="solid"/>
              <a:round/>
            </a:ln>
          </p:spPr>
          <p:txBody>
            <a:bodyPr rtlCol="0" anchor="ctr"/>
            <a:lstStyle/>
            <a:p>
              <a:endParaRPr lang="x-none"/>
            </a:p>
          </p:txBody>
        </p:sp>
        <p:sp>
          <p:nvSpPr>
            <p:cNvPr id="214" name="Freeform 213">
              <a:extLst>
                <a:ext uri="{FF2B5EF4-FFF2-40B4-BE49-F238E27FC236}">
                  <a16:creationId xmlns:a16="http://schemas.microsoft.com/office/drawing/2014/main" xmlns="" id="{80B57D3F-0AE6-7D4C-A7C6-FEBA1E896427}"/>
                </a:ext>
              </a:extLst>
            </p:cNvPr>
            <p:cNvSpPr/>
            <p:nvPr/>
          </p:nvSpPr>
          <p:spPr>
            <a:xfrm>
              <a:off x="6676687" y="3340712"/>
              <a:ext cx="17313" cy="84419"/>
            </a:xfrm>
            <a:custGeom>
              <a:avLst/>
              <a:gdLst>
                <a:gd name="connsiteX0" fmla="*/ 6135 w 6354"/>
                <a:gd name="connsiteY0" fmla="*/ 30970 h 30982"/>
                <a:gd name="connsiteX1" fmla="*/ -220 w 6354"/>
                <a:gd name="connsiteY1" fmla="*/ -12 h 30982"/>
                <a:gd name="connsiteX2" fmla="*/ 6135 w 6354"/>
                <a:gd name="connsiteY2" fmla="*/ 30970 h 30982"/>
              </a:gdLst>
              <a:ahLst/>
              <a:cxnLst>
                <a:cxn ang="0">
                  <a:pos x="connsiteX0" y="connsiteY0"/>
                </a:cxn>
                <a:cxn ang="0">
                  <a:pos x="connsiteX1" y="connsiteY1"/>
                </a:cxn>
                <a:cxn ang="0">
                  <a:pos x="connsiteX2" y="connsiteY2"/>
                </a:cxn>
              </a:cxnLst>
              <a:rect l="l" t="t" r="r" b="b"/>
              <a:pathLst>
                <a:path w="6354" h="30982">
                  <a:moveTo>
                    <a:pt x="6135" y="30970"/>
                  </a:moveTo>
                  <a:cubicBezTo>
                    <a:pt x="4258" y="20393"/>
                    <a:pt x="3563" y="8615"/>
                    <a:pt x="-220" y="-12"/>
                  </a:cubicBezTo>
                  <a:cubicBezTo>
                    <a:pt x="784" y="10716"/>
                    <a:pt x="3366" y="25559"/>
                    <a:pt x="6135" y="30970"/>
                  </a:cubicBezTo>
                  <a:close/>
                </a:path>
              </a:pathLst>
            </a:custGeom>
            <a:grpFill/>
            <a:ln w="9318" cap="flat">
              <a:noFill/>
              <a:prstDash val="solid"/>
              <a:round/>
            </a:ln>
          </p:spPr>
          <p:txBody>
            <a:bodyPr rtlCol="0" anchor="ctr"/>
            <a:lstStyle/>
            <a:p>
              <a:endParaRPr lang="x-none"/>
            </a:p>
          </p:txBody>
        </p:sp>
        <p:sp>
          <p:nvSpPr>
            <p:cNvPr id="215" name="Freeform 214">
              <a:extLst>
                <a:ext uri="{FF2B5EF4-FFF2-40B4-BE49-F238E27FC236}">
                  <a16:creationId xmlns:a16="http://schemas.microsoft.com/office/drawing/2014/main" xmlns="" id="{F5C234D0-40EE-744B-A2BE-170DE2EFD8C4}"/>
                </a:ext>
              </a:extLst>
            </p:cNvPr>
            <p:cNvSpPr/>
            <p:nvPr/>
          </p:nvSpPr>
          <p:spPr>
            <a:xfrm>
              <a:off x="6740068" y="3489161"/>
              <a:ext cx="9158" cy="69855"/>
            </a:xfrm>
            <a:custGeom>
              <a:avLst/>
              <a:gdLst>
                <a:gd name="connsiteX0" fmla="*/ 887 w 3361"/>
                <a:gd name="connsiteY0" fmla="*/ 25625 h 25637"/>
                <a:gd name="connsiteX1" fmla="*/ -174 w 3361"/>
                <a:gd name="connsiteY1" fmla="*/ -12 h 25637"/>
                <a:gd name="connsiteX2" fmla="*/ 887 w 3361"/>
                <a:gd name="connsiteY2" fmla="*/ 25625 h 25637"/>
              </a:gdLst>
              <a:ahLst/>
              <a:cxnLst>
                <a:cxn ang="0">
                  <a:pos x="connsiteX0" y="connsiteY0"/>
                </a:cxn>
                <a:cxn ang="0">
                  <a:pos x="connsiteX1" y="connsiteY1"/>
                </a:cxn>
                <a:cxn ang="0">
                  <a:pos x="connsiteX2" y="connsiteY2"/>
                </a:cxn>
              </a:cxnLst>
              <a:rect l="l" t="t" r="r" b="b"/>
              <a:pathLst>
                <a:path w="3361" h="25637">
                  <a:moveTo>
                    <a:pt x="887" y="25625"/>
                  </a:moveTo>
                  <a:cubicBezTo>
                    <a:pt x="6003" y="19883"/>
                    <a:pt x="972" y="6468"/>
                    <a:pt x="-174" y="-12"/>
                  </a:cubicBezTo>
                  <a:cubicBezTo>
                    <a:pt x="-568" y="9297"/>
                    <a:pt x="1704" y="15871"/>
                    <a:pt x="887" y="25625"/>
                  </a:cubicBezTo>
                  <a:close/>
                </a:path>
              </a:pathLst>
            </a:custGeom>
            <a:grpFill/>
            <a:ln w="9318" cap="flat">
              <a:noFill/>
              <a:prstDash val="solid"/>
              <a:round/>
            </a:ln>
          </p:spPr>
          <p:txBody>
            <a:bodyPr rtlCol="0" anchor="ctr"/>
            <a:lstStyle/>
            <a:p>
              <a:endParaRPr lang="x-none"/>
            </a:p>
          </p:txBody>
        </p:sp>
        <p:sp>
          <p:nvSpPr>
            <p:cNvPr id="216" name="Freeform 215">
              <a:extLst>
                <a:ext uri="{FF2B5EF4-FFF2-40B4-BE49-F238E27FC236}">
                  <a16:creationId xmlns:a16="http://schemas.microsoft.com/office/drawing/2014/main" xmlns="" id="{F4C614B6-09CF-DE40-8468-2FB7D1D892B9}"/>
                </a:ext>
              </a:extLst>
            </p:cNvPr>
            <p:cNvSpPr/>
            <p:nvPr/>
          </p:nvSpPr>
          <p:spPr>
            <a:xfrm>
              <a:off x="6616017" y="2021920"/>
              <a:ext cx="29139" cy="125288"/>
            </a:xfrm>
            <a:custGeom>
              <a:avLst/>
              <a:gdLst>
                <a:gd name="connsiteX0" fmla="*/ 5084 w 10694"/>
                <a:gd name="connsiteY0" fmla="*/ 39565 h 45981"/>
                <a:gd name="connsiteX1" fmla="*/ 9317 w 10694"/>
                <a:gd name="connsiteY1" fmla="*/ 45969 h 45981"/>
                <a:gd name="connsiteX2" fmla="*/ 10368 w 10694"/>
                <a:gd name="connsiteY2" fmla="*/ 1118 h 45981"/>
                <a:gd name="connsiteX3" fmla="*/ -220 w 10694"/>
                <a:gd name="connsiteY3" fmla="*/ 49 h 45981"/>
                <a:gd name="connsiteX4" fmla="*/ 8256 w 10694"/>
                <a:gd name="connsiteY4" fmla="*/ 36367 h 45981"/>
                <a:gd name="connsiteX5" fmla="*/ 5084 w 10694"/>
                <a:gd name="connsiteY5" fmla="*/ 39565 h 45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94" h="45981">
                  <a:moveTo>
                    <a:pt x="5084" y="39565"/>
                  </a:moveTo>
                  <a:cubicBezTo>
                    <a:pt x="6341" y="41844"/>
                    <a:pt x="6370" y="45392"/>
                    <a:pt x="9317" y="45969"/>
                  </a:cubicBezTo>
                  <a:cubicBezTo>
                    <a:pt x="11410" y="32801"/>
                    <a:pt x="9937" y="15990"/>
                    <a:pt x="10368" y="1118"/>
                  </a:cubicBezTo>
                  <a:cubicBezTo>
                    <a:pt x="8378" y="-764"/>
                    <a:pt x="3366" y="343"/>
                    <a:pt x="-220" y="49"/>
                  </a:cubicBezTo>
                  <a:cubicBezTo>
                    <a:pt x="3103" y="11657"/>
                    <a:pt x="3563" y="26159"/>
                    <a:pt x="8256" y="36367"/>
                  </a:cubicBezTo>
                  <a:cubicBezTo>
                    <a:pt x="8679" y="38931"/>
                    <a:pt x="3422" y="35790"/>
                    <a:pt x="5084" y="39565"/>
                  </a:cubicBezTo>
                  <a:close/>
                </a:path>
              </a:pathLst>
            </a:custGeom>
            <a:grpFill/>
            <a:ln w="9318" cap="flat">
              <a:noFill/>
              <a:prstDash val="solid"/>
              <a:round/>
            </a:ln>
          </p:spPr>
          <p:txBody>
            <a:bodyPr rtlCol="0" anchor="ctr"/>
            <a:lstStyle/>
            <a:p>
              <a:endParaRPr lang="x-none"/>
            </a:p>
          </p:txBody>
        </p:sp>
        <p:sp>
          <p:nvSpPr>
            <p:cNvPr id="217" name="Freeform 216">
              <a:extLst>
                <a:ext uri="{FF2B5EF4-FFF2-40B4-BE49-F238E27FC236}">
                  <a16:creationId xmlns:a16="http://schemas.microsoft.com/office/drawing/2014/main" xmlns="" id="{92A602A5-2698-D64A-ABEE-8472F9429CA6}"/>
                </a:ext>
              </a:extLst>
            </p:cNvPr>
            <p:cNvSpPr/>
            <p:nvPr/>
          </p:nvSpPr>
          <p:spPr>
            <a:xfrm>
              <a:off x="6605769" y="2025002"/>
              <a:ext cx="21809" cy="87332"/>
            </a:xfrm>
            <a:custGeom>
              <a:avLst/>
              <a:gdLst>
                <a:gd name="connsiteX0" fmla="*/ 1411 w 8004"/>
                <a:gd name="connsiteY0" fmla="*/ -12 h 32051"/>
                <a:gd name="connsiteX1" fmla="*/ 7784 w 8004"/>
                <a:gd name="connsiteY1" fmla="*/ 32039 h 32051"/>
                <a:gd name="connsiteX2" fmla="*/ 1411 w 8004"/>
                <a:gd name="connsiteY2" fmla="*/ -12 h 32051"/>
              </a:gdLst>
              <a:ahLst/>
              <a:cxnLst>
                <a:cxn ang="0">
                  <a:pos x="connsiteX0" y="connsiteY0"/>
                </a:cxn>
                <a:cxn ang="0">
                  <a:pos x="connsiteX1" y="connsiteY1"/>
                </a:cxn>
                <a:cxn ang="0">
                  <a:pos x="connsiteX2" y="connsiteY2"/>
                </a:cxn>
              </a:cxnLst>
              <a:rect l="l" t="t" r="r" b="b"/>
              <a:pathLst>
                <a:path w="8004" h="32051">
                  <a:moveTo>
                    <a:pt x="1411" y="-12"/>
                  </a:moveTo>
                  <a:cubicBezTo>
                    <a:pt x="-3058" y="9420"/>
                    <a:pt x="2518" y="25474"/>
                    <a:pt x="7784" y="32039"/>
                  </a:cubicBezTo>
                  <a:cubicBezTo>
                    <a:pt x="7521" y="19476"/>
                    <a:pt x="5024" y="9183"/>
                    <a:pt x="1411" y="-12"/>
                  </a:cubicBezTo>
                  <a:close/>
                </a:path>
              </a:pathLst>
            </a:custGeom>
            <a:grpFill/>
            <a:ln w="9318" cap="flat">
              <a:noFill/>
              <a:prstDash val="solid"/>
              <a:round/>
            </a:ln>
          </p:spPr>
          <p:txBody>
            <a:bodyPr rtlCol="0" anchor="ctr"/>
            <a:lstStyle/>
            <a:p>
              <a:endParaRPr lang="x-none"/>
            </a:p>
          </p:txBody>
        </p:sp>
        <p:sp>
          <p:nvSpPr>
            <p:cNvPr id="218" name="Freeform 217">
              <a:extLst>
                <a:ext uri="{FF2B5EF4-FFF2-40B4-BE49-F238E27FC236}">
                  <a16:creationId xmlns:a16="http://schemas.microsoft.com/office/drawing/2014/main" xmlns="" id="{41298176-F4C0-6A4E-ADE5-493E1B464655}"/>
                </a:ext>
              </a:extLst>
            </p:cNvPr>
            <p:cNvSpPr/>
            <p:nvPr/>
          </p:nvSpPr>
          <p:spPr>
            <a:xfrm>
              <a:off x="6393582" y="2031792"/>
              <a:ext cx="167569" cy="229015"/>
            </a:xfrm>
            <a:custGeom>
              <a:avLst/>
              <a:gdLst>
                <a:gd name="connsiteX0" fmla="*/ 44307 w 61498"/>
                <a:gd name="connsiteY0" fmla="*/ 22073 h 84049"/>
                <a:gd name="connsiteX1" fmla="*/ 26284 w 61498"/>
                <a:gd name="connsiteY1" fmla="*/ 28477 h 84049"/>
                <a:gd name="connsiteX2" fmla="*/ 47480 w 61498"/>
                <a:gd name="connsiteY2" fmla="*/ 19935 h 84049"/>
                <a:gd name="connsiteX3" fmla="*/ 61279 w 61498"/>
                <a:gd name="connsiteY3" fmla="*/ 3900 h 84049"/>
                <a:gd name="connsiteX4" fmla="*/ 2967 w 61498"/>
                <a:gd name="connsiteY4" fmla="*/ 84037 h 84049"/>
                <a:gd name="connsiteX5" fmla="*/ 44307 w 61498"/>
                <a:gd name="connsiteY5" fmla="*/ 22073 h 8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498" h="84049">
                  <a:moveTo>
                    <a:pt x="44307" y="22073"/>
                  </a:moveTo>
                  <a:cubicBezTo>
                    <a:pt x="37098" y="22281"/>
                    <a:pt x="28772" y="27058"/>
                    <a:pt x="26284" y="28477"/>
                  </a:cubicBezTo>
                  <a:cubicBezTo>
                    <a:pt x="31616" y="23870"/>
                    <a:pt x="36075" y="18383"/>
                    <a:pt x="47480" y="19935"/>
                  </a:cubicBezTo>
                  <a:cubicBezTo>
                    <a:pt x="50868" y="13370"/>
                    <a:pt x="57158" y="9737"/>
                    <a:pt x="61279" y="3900"/>
                  </a:cubicBezTo>
                  <a:cubicBezTo>
                    <a:pt x="17263" y="-15087"/>
                    <a:pt x="-9846" y="38827"/>
                    <a:pt x="2967" y="84037"/>
                  </a:cubicBezTo>
                  <a:cubicBezTo>
                    <a:pt x="16099" y="62704"/>
                    <a:pt x="28509" y="40681"/>
                    <a:pt x="44307" y="22073"/>
                  </a:cubicBezTo>
                  <a:close/>
                </a:path>
              </a:pathLst>
            </a:custGeom>
            <a:grpFill/>
            <a:ln w="9318" cap="flat">
              <a:noFill/>
              <a:prstDash val="solid"/>
              <a:round/>
            </a:ln>
          </p:spPr>
          <p:txBody>
            <a:bodyPr rtlCol="0" anchor="ctr"/>
            <a:lstStyle/>
            <a:p>
              <a:endParaRPr lang="x-none"/>
            </a:p>
          </p:txBody>
        </p:sp>
        <p:sp>
          <p:nvSpPr>
            <p:cNvPr id="219" name="Freeform 218">
              <a:extLst>
                <a:ext uri="{FF2B5EF4-FFF2-40B4-BE49-F238E27FC236}">
                  <a16:creationId xmlns:a16="http://schemas.microsoft.com/office/drawing/2014/main" xmlns="" id="{FF86553E-C324-1941-8227-C952197C6099}"/>
                </a:ext>
              </a:extLst>
            </p:cNvPr>
            <p:cNvSpPr/>
            <p:nvPr/>
          </p:nvSpPr>
          <p:spPr>
            <a:xfrm>
              <a:off x="6647785" y="2027915"/>
              <a:ext cx="48741" cy="142648"/>
            </a:xfrm>
            <a:custGeom>
              <a:avLst/>
              <a:gdLst>
                <a:gd name="connsiteX0" fmla="*/ 2962 w 17888"/>
                <a:gd name="connsiteY0" fmla="*/ 52341 h 52352"/>
                <a:gd name="connsiteX1" fmla="*/ 9317 w 17888"/>
                <a:gd name="connsiteY1" fmla="*/ 7461 h 52352"/>
                <a:gd name="connsiteX2" fmla="*/ 6154 w 17888"/>
                <a:gd name="connsiteY2" fmla="*/ 49133 h 52352"/>
                <a:gd name="connsiteX3" fmla="*/ -220 w 17888"/>
                <a:gd name="connsiteY3" fmla="*/ -12 h 52352"/>
                <a:gd name="connsiteX4" fmla="*/ 2962 w 17888"/>
                <a:gd name="connsiteY4" fmla="*/ 52341 h 52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 h="52352">
                  <a:moveTo>
                    <a:pt x="2962" y="52341"/>
                  </a:moveTo>
                  <a:cubicBezTo>
                    <a:pt x="8069" y="40383"/>
                    <a:pt x="5572" y="20772"/>
                    <a:pt x="9317" y="7461"/>
                  </a:cubicBezTo>
                  <a:cubicBezTo>
                    <a:pt x="10040" y="23165"/>
                    <a:pt x="8735" y="36788"/>
                    <a:pt x="6154" y="49133"/>
                  </a:cubicBezTo>
                  <a:cubicBezTo>
                    <a:pt x="25378" y="41405"/>
                    <a:pt x="18657" y="2258"/>
                    <a:pt x="-220" y="-12"/>
                  </a:cubicBezTo>
                  <a:cubicBezTo>
                    <a:pt x="4624" y="15900"/>
                    <a:pt x="-4472" y="44120"/>
                    <a:pt x="2962" y="52341"/>
                  </a:cubicBezTo>
                  <a:close/>
                </a:path>
              </a:pathLst>
            </a:custGeom>
            <a:grpFill/>
            <a:ln w="9318" cap="flat">
              <a:noFill/>
              <a:prstDash val="solid"/>
              <a:round/>
            </a:ln>
          </p:spPr>
          <p:txBody>
            <a:bodyPr rtlCol="0" anchor="ctr"/>
            <a:lstStyle/>
            <a:p>
              <a:endParaRPr lang="x-none"/>
            </a:p>
          </p:txBody>
        </p:sp>
        <p:sp>
          <p:nvSpPr>
            <p:cNvPr id="220" name="Freeform 219">
              <a:extLst>
                <a:ext uri="{FF2B5EF4-FFF2-40B4-BE49-F238E27FC236}">
                  <a16:creationId xmlns:a16="http://schemas.microsoft.com/office/drawing/2014/main" xmlns="" id="{8B8F1DF8-4C1B-9242-9B59-A58B37431A95}"/>
                </a:ext>
              </a:extLst>
            </p:cNvPr>
            <p:cNvSpPr/>
            <p:nvPr/>
          </p:nvSpPr>
          <p:spPr>
            <a:xfrm>
              <a:off x="6593614" y="2033740"/>
              <a:ext cx="8390" cy="26215"/>
            </a:xfrm>
            <a:custGeom>
              <a:avLst/>
              <a:gdLst>
                <a:gd name="connsiteX0" fmla="*/ 1647 w 3079"/>
                <a:gd name="connsiteY0" fmla="*/ -12 h 9621"/>
                <a:gd name="connsiteX1" fmla="*/ 2698 w 3079"/>
                <a:gd name="connsiteY1" fmla="*/ 9609 h 9621"/>
                <a:gd name="connsiteX2" fmla="*/ 1647 w 3079"/>
                <a:gd name="connsiteY2" fmla="*/ -12 h 9621"/>
              </a:gdLst>
              <a:ahLst/>
              <a:cxnLst>
                <a:cxn ang="0">
                  <a:pos x="connsiteX0" y="connsiteY0"/>
                </a:cxn>
                <a:cxn ang="0">
                  <a:pos x="connsiteX1" y="connsiteY1"/>
                </a:cxn>
                <a:cxn ang="0">
                  <a:pos x="connsiteX2" y="connsiteY2"/>
                </a:cxn>
              </a:cxnLst>
              <a:rect l="l" t="t" r="r" b="b"/>
              <a:pathLst>
                <a:path w="3079" h="9621">
                  <a:moveTo>
                    <a:pt x="1647" y="-12"/>
                  </a:moveTo>
                  <a:cubicBezTo>
                    <a:pt x="-1788" y="2419"/>
                    <a:pt x="89" y="7452"/>
                    <a:pt x="2698" y="9609"/>
                  </a:cubicBezTo>
                  <a:cubicBezTo>
                    <a:pt x="2032" y="6704"/>
                    <a:pt x="4041" y="1123"/>
                    <a:pt x="1647" y="-12"/>
                  </a:cubicBezTo>
                  <a:close/>
                </a:path>
              </a:pathLst>
            </a:custGeom>
            <a:grpFill/>
            <a:ln w="9318" cap="flat">
              <a:noFill/>
              <a:prstDash val="solid"/>
              <a:round/>
            </a:ln>
          </p:spPr>
          <p:txBody>
            <a:bodyPr rtlCol="0" anchor="ctr"/>
            <a:lstStyle/>
            <a:p>
              <a:endParaRPr lang="x-none"/>
            </a:p>
          </p:txBody>
        </p:sp>
        <p:sp>
          <p:nvSpPr>
            <p:cNvPr id="221" name="Freeform 220">
              <a:extLst>
                <a:ext uri="{FF2B5EF4-FFF2-40B4-BE49-F238E27FC236}">
                  <a16:creationId xmlns:a16="http://schemas.microsoft.com/office/drawing/2014/main" xmlns="" id="{8D992AFE-6A2F-8C4C-9E74-DCA29CA6E3D1}"/>
                </a:ext>
              </a:extLst>
            </p:cNvPr>
            <p:cNvSpPr/>
            <p:nvPr/>
          </p:nvSpPr>
          <p:spPr>
            <a:xfrm>
              <a:off x="6409443" y="2045367"/>
              <a:ext cx="166135" cy="250345"/>
            </a:xfrm>
            <a:custGeom>
              <a:avLst/>
              <a:gdLst>
                <a:gd name="connsiteX0" fmla="*/ 10926 w 60972"/>
                <a:gd name="connsiteY0" fmla="*/ 59814 h 91877"/>
                <a:gd name="connsiteX1" fmla="*/ 4562 w 60972"/>
                <a:gd name="connsiteY1" fmla="*/ 91865 h 91877"/>
                <a:gd name="connsiteX2" fmla="*/ 60752 w 60972"/>
                <a:gd name="connsiteY2" fmla="*/ 3204 h 91877"/>
                <a:gd name="connsiteX3" fmla="*/ 55458 w 60972"/>
                <a:gd name="connsiteY3" fmla="*/ -12 h 91877"/>
                <a:gd name="connsiteX4" fmla="*/ 10926 w 60972"/>
                <a:gd name="connsiteY4" fmla="*/ 59814 h 91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72" h="91877">
                  <a:moveTo>
                    <a:pt x="10926" y="59814"/>
                  </a:moveTo>
                  <a:cubicBezTo>
                    <a:pt x="4121" y="71270"/>
                    <a:pt x="-6468" y="83408"/>
                    <a:pt x="4562" y="91865"/>
                  </a:cubicBezTo>
                  <a:cubicBezTo>
                    <a:pt x="19769" y="59474"/>
                    <a:pt x="45790" y="32285"/>
                    <a:pt x="60752" y="3204"/>
                  </a:cubicBezTo>
                  <a:cubicBezTo>
                    <a:pt x="60020" y="1085"/>
                    <a:pt x="57927" y="357"/>
                    <a:pt x="55458" y="-12"/>
                  </a:cubicBezTo>
                  <a:cubicBezTo>
                    <a:pt x="41218" y="15616"/>
                    <a:pt x="24378" y="37157"/>
                    <a:pt x="10926" y="59814"/>
                  </a:cubicBezTo>
                  <a:close/>
                </a:path>
              </a:pathLst>
            </a:custGeom>
            <a:grpFill/>
            <a:ln w="9318" cap="flat">
              <a:noFill/>
              <a:prstDash val="solid"/>
              <a:round/>
            </a:ln>
          </p:spPr>
          <p:txBody>
            <a:bodyPr rtlCol="0" anchor="ctr"/>
            <a:lstStyle/>
            <a:p>
              <a:endParaRPr lang="x-none"/>
            </a:p>
          </p:txBody>
        </p:sp>
        <p:sp>
          <p:nvSpPr>
            <p:cNvPr id="222" name="Freeform 221">
              <a:extLst>
                <a:ext uri="{FF2B5EF4-FFF2-40B4-BE49-F238E27FC236}">
                  <a16:creationId xmlns:a16="http://schemas.microsoft.com/office/drawing/2014/main" xmlns="" id="{10073232-1C2B-2B4A-985D-FA0D2C61B468}"/>
                </a:ext>
              </a:extLst>
            </p:cNvPr>
            <p:cNvSpPr/>
            <p:nvPr/>
          </p:nvSpPr>
          <p:spPr>
            <a:xfrm>
              <a:off x="6427939" y="2062893"/>
              <a:ext cx="209277" cy="346878"/>
            </a:xfrm>
            <a:custGeom>
              <a:avLst/>
              <a:gdLst>
                <a:gd name="connsiteX0" fmla="*/ -104 w 76805"/>
                <a:gd name="connsiteY0" fmla="*/ 90777 h 127305"/>
                <a:gd name="connsiteX1" fmla="*/ 60310 w 76805"/>
                <a:gd name="connsiteY1" fmla="*/ 10659 h 127305"/>
                <a:gd name="connsiteX2" fmla="*/ 13676 w 76805"/>
                <a:gd name="connsiteY2" fmla="*/ 77959 h 127305"/>
                <a:gd name="connsiteX3" fmla="*/ 11564 w 76805"/>
                <a:gd name="connsiteY3" fmla="*/ 76890 h 127305"/>
                <a:gd name="connsiteX4" fmla="*/ 2017 w 76805"/>
                <a:gd name="connsiteY4" fmla="*/ 98251 h 127305"/>
                <a:gd name="connsiteX5" fmla="*/ 15797 w 76805"/>
                <a:gd name="connsiteY5" fmla="*/ 79018 h 127305"/>
                <a:gd name="connsiteX6" fmla="*/ 17928 w 76805"/>
                <a:gd name="connsiteY6" fmla="*/ 80097 h 127305"/>
                <a:gd name="connsiteX7" fmla="*/ 60310 w 76805"/>
                <a:gd name="connsiteY7" fmla="*/ 22399 h 127305"/>
                <a:gd name="connsiteX8" fmla="*/ 56077 w 76805"/>
                <a:gd name="connsiteY8" fmla="*/ 32011 h 127305"/>
                <a:gd name="connsiteX9" fmla="*/ 59259 w 76805"/>
                <a:gd name="connsiteY9" fmla="*/ 33098 h 127305"/>
                <a:gd name="connsiteX10" fmla="*/ 7330 w 76805"/>
                <a:gd name="connsiteY10" fmla="*/ 110010 h 127305"/>
                <a:gd name="connsiteX11" fmla="*/ 29587 w 76805"/>
                <a:gd name="connsiteY11" fmla="*/ 127095 h 127305"/>
                <a:gd name="connsiteX12" fmla="*/ 67735 w 76805"/>
                <a:gd name="connsiteY12" fmla="*/ 29873 h 127305"/>
                <a:gd name="connsiteX13" fmla="*/ 57147 w 76805"/>
                <a:gd name="connsiteY13" fmla="*/ -12 h 127305"/>
                <a:gd name="connsiteX14" fmla="*/ 11564 w 76805"/>
                <a:gd name="connsiteY14" fmla="*/ 66209 h 127305"/>
                <a:gd name="connsiteX15" fmla="*/ -104 w 76805"/>
                <a:gd name="connsiteY15" fmla="*/ 90777 h 127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805" h="127305">
                  <a:moveTo>
                    <a:pt x="-104" y="90777"/>
                  </a:moveTo>
                  <a:cubicBezTo>
                    <a:pt x="19130" y="63154"/>
                    <a:pt x="37068" y="34215"/>
                    <a:pt x="60310" y="10659"/>
                  </a:cubicBezTo>
                  <a:cubicBezTo>
                    <a:pt x="45976" y="33647"/>
                    <a:pt x="22678" y="53116"/>
                    <a:pt x="13676" y="77959"/>
                  </a:cubicBezTo>
                  <a:cubicBezTo>
                    <a:pt x="13741" y="75963"/>
                    <a:pt x="12869" y="75698"/>
                    <a:pt x="11564" y="76890"/>
                  </a:cubicBezTo>
                  <a:cubicBezTo>
                    <a:pt x="9386" y="85026"/>
                    <a:pt x="2073" y="87977"/>
                    <a:pt x="2017" y="98251"/>
                  </a:cubicBezTo>
                  <a:cubicBezTo>
                    <a:pt x="8588" y="93975"/>
                    <a:pt x="14549" y="85309"/>
                    <a:pt x="15797" y="79018"/>
                  </a:cubicBezTo>
                  <a:cubicBezTo>
                    <a:pt x="15750" y="81014"/>
                    <a:pt x="16614" y="81289"/>
                    <a:pt x="17928" y="80097"/>
                  </a:cubicBezTo>
                  <a:cubicBezTo>
                    <a:pt x="29521" y="58319"/>
                    <a:pt x="47901" y="43363"/>
                    <a:pt x="60310" y="22399"/>
                  </a:cubicBezTo>
                  <a:cubicBezTo>
                    <a:pt x="59672" y="26363"/>
                    <a:pt x="57335" y="28662"/>
                    <a:pt x="56077" y="32011"/>
                  </a:cubicBezTo>
                  <a:cubicBezTo>
                    <a:pt x="55767" y="35359"/>
                    <a:pt x="59137" y="29305"/>
                    <a:pt x="59259" y="33098"/>
                  </a:cubicBezTo>
                  <a:cubicBezTo>
                    <a:pt x="43921" y="60713"/>
                    <a:pt x="20725" y="80428"/>
                    <a:pt x="7330" y="110010"/>
                  </a:cubicBezTo>
                  <a:cubicBezTo>
                    <a:pt x="13122" y="120170"/>
                    <a:pt x="18501" y="125913"/>
                    <a:pt x="29587" y="127095"/>
                  </a:cubicBezTo>
                  <a:cubicBezTo>
                    <a:pt x="70213" y="131466"/>
                    <a:pt x="89016" y="62378"/>
                    <a:pt x="67735" y="29873"/>
                  </a:cubicBezTo>
                  <a:cubicBezTo>
                    <a:pt x="66628" y="17470"/>
                    <a:pt x="61577" y="9041"/>
                    <a:pt x="57147" y="-12"/>
                  </a:cubicBezTo>
                  <a:cubicBezTo>
                    <a:pt x="39969" y="19627"/>
                    <a:pt x="25212" y="43770"/>
                    <a:pt x="11564" y="66209"/>
                  </a:cubicBezTo>
                  <a:cubicBezTo>
                    <a:pt x="6880" y="73900"/>
                    <a:pt x="-1287" y="81014"/>
                    <a:pt x="-104" y="90777"/>
                  </a:cubicBezTo>
                  <a:close/>
                </a:path>
              </a:pathLst>
            </a:custGeom>
            <a:grpFill/>
            <a:ln w="9318" cap="flat">
              <a:noFill/>
              <a:prstDash val="solid"/>
              <a:round/>
            </a:ln>
          </p:spPr>
          <p:txBody>
            <a:bodyPr rtlCol="0" anchor="ctr"/>
            <a:lstStyle/>
            <a:p>
              <a:endParaRPr lang="x-none"/>
            </a:p>
          </p:txBody>
        </p:sp>
        <p:sp>
          <p:nvSpPr>
            <p:cNvPr id="223" name="Freeform 222">
              <a:extLst>
                <a:ext uri="{FF2B5EF4-FFF2-40B4-BE49-F238E27FC236}">
                  <a16:creationId xmlns:a16="http://schemas.microsoft.com/office/drawing/2014/main" xmlns="" id="{21315890-5BFD-7846-A8DB-20BAFF04A699}"/>
                </a:ext>
              </a:extLst>
            </p:cNvPr>
            <p:cNvSpPr/>
            <p:nvPr/>
          </p:nvSpPr>
          <p:spPr>
            <a:xfrm>
              <a:off x="6517036" y="2470351"/>
              <a:ext cx="9060" cy="37815"/>
            </a:xfrm>
            <a:custGeom>
              <a:avLst/>
              <a:gdLst>
                <a:gd name="connsiteX0" fmla="*/ 2172 w 3325"/>
                <a:gd name="connsiteY0" fmla="*/ 13866 h 13878"/>
                <a:gd name="connsiteX1" fmla="*/ 50 w 3325"/>
                <a:gd name="connsiteY1" fmla="*/ -12 h 13878"/>
                <a:gd name="connsiteX2" fmla="*/ 2172 w 3325"/>
                <a:gd name="connsiteY2" fmla="*/ 13866 h 13878"/>
              </a:gdLst>
              <a:ahLst/>
              <a:cxnLst>
                <a:cxn ang="0">
                  <a:pos x="connsiteX0" y="connsiteY0"/>
                </a:cxn>
                <a:cxn ang="0">
                  <a:pos x="connsiteX1" y="connsiteY1"/>
                </a:cxn>
                <a:cxn ang="0">
                  <a:pos x="connsiteX2" y="connsiteY2"/>
                </a:cxn>
              </a:cxnLst>
              <a:rect l="l" t="t" r="r" b="b"/>
              <a:pathLst>
                <a:path w="3325" h="13878">
                  <a:moveTo>
                    <a:pt x="2172" y="13866"/>
                  </a:moveTo>
                  <a:cubicBezTo>
                    <a:pt x="4753" y="10176"/>
                    <a:pt x="1299" y="3412"/>
                    <a:pt x="50" y="-12"/>
                  </a:cubicBezTo>
                  <a:cubicBezTo>
                    <a:pt x="1205" y="4169"/>
                    <a:pt x="-2400" y="13137"/>
                    <a:pt x="2172" y="13866"/>
                  </a:cubicBezTo>
                  <a:close/>
                </a:path>
              </a:pathLst>
            </a:custGeom>
            <a:grpFill/>
            <a:ln w="9318" cap="flat">
              <a:noFill/>
              <a:prstDash val="solid"/>
              <a:round/>
            </a:ln>
          </p:spPr>
          <p:txBody>
            <a:bodyPr rtlCol="0" anchor="ctr"/>
            <a:lstStyle/>
            <a:p>
              <a:endParaRPr lang="x-none"/>
            </a:p>
          </p:txBody>
        </p:sp>
        <p:sp>
          <p:nvSpPr>
            <p:cNvPr id="224" name="Freeform 223">
              <a:extLst>
                <a:ext uri="{FF2B5EF4-FFF2-40B4-BE49-F238E27FC236}">
                  <a16:creationId xmlns:a16="http://schemas.microsoft.com/office/drawing/2014/main" xmlns="" id="{62728E18-19D6-974A-AFC5-482D8D5BA8AB}"/>
                </a:ext>
              </a:extLst>
            </p:cNvPr>
            <p:cNvSpPr/>
            <p:nvPr/>
          </p:nvSpPr>
          <p:spPr>
            <a:xfrm>
              <a:off x="6506265" y="3124814"/>
              <a:ext cx="75068" cy="12128"/>
            </a:xfrm>
            <a:custGeom>
              <a:avLst/>
              <a:gdLst>
                <a:gd name="connsiteX0" fmla="*/ 1892 w 27550"/>
                <a:gd name="connsiteY0" fmla="*/ 4440 h 4451"/>
                <a:gd name="connsiteX1" fmla="*/ 23107 w 27550"/>
                <a:gd name="connsiteY1" fmla="*/ 2302 h 4451"/>
                <a:gd name="connsiteX2" fmla="*/ 27331 w 27550"/>
                <a:gd name="connsiteY2" fmla="*/ 2302 h 4451"/>
                <a:gd name="connsiteX3" fmla="*/ 23107 w 27550"/>
                <a:gd name="connsiteY3" fmla="*/ 1233 h 4451"/>
                <a:gd name="connsiteX4" fmla="*/ -220 w 27550"/>
                <a:gd name="connsiteY4" fmla="*/ 2302 h 4451"/>
                <a:gd name="connsiteX5" fmla="*/ 1892 w 27550"/>
                <a:gd name="connsiteY5" fmla="*/ 4440 h 4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50" h="4451">
                  <a:moveTo>
                    <a:pt x="1892" y="4440"/>
                  </a:moveTo>
                  <a:cubicBezTo>
                    <a:pt x="7036" y="1791"/>
                    <a:pt x="17700" y="4714"/>
                    <a:pt x="23107" y="2302"/>
                  </a:cubicBezTo>
                  <a:lnTo>
                    <a:pt x="27331" y="2302"/>
                  </a:lnTo>
                  <a:cubicBezTo>
                    <a:pt x="27124" y="722"/>
                    <a:pt x="24777" y="1327"/>
                    <a:pt x="23107" y="1233"/>
                  </a:cubicBezTo>
                  <a:cubicBezTo>
                    <a:pt x="14827" y="3276"/>
                    <a:pt x="4549" y="-3289"/>
                    <a:pt x="-220" y="2302"/>
                  </a:cubicBezTo>
                  <a:cubicBezTo>
                    <a:pt x="15" y="3494"/>
                    <a:pt x="963" y="3957"/>
                    <a:pt x="1892" y="4440"/>
                  </a:cubicBezTo>
                  <a:close/>
                </a:path>
              </a:pathLst>
            </a:custGeom>
            <a:grpFill/>
            <a:ln w="9318" cap="flat">
              <a:noFill/>
              <a:prstDash val="solid"/>
              <a:round/>
            </a:ln>
          </p:spPr>
          <p:txBody>
            <a:bodyPr rtlCol="0" anchor="ctr"/>
            <a:lstStyle/>
            <a:p>
              <a:endParaRPr lang="x-none"/>
            </a:p>
          </p:txBody>
        </p:sp>
        <p:sp>
          <p:nvSpPr>
            <p:cNvPr id="225" name="Freeform 224">
              <a:extLst>
                <a:ext uri="{FF2B5EF4-FFF2-40B4-BE49-F238E27FC236}">
                  <a16:creationId xmlns:a16="http://schemas.microsoft.com/office/drawing/2014/main" xmlns="" id="{93FA0545-3795-7F43-AB1D-CAFBF364AD08}"/>
                </a:ext>
              </a:extLst>
            </p:cNvPr>
            <p:cNvSpPr/>
            <p:nvPr/>
          </p:nvSpPr>
          <p:spPr>
            <a:xfrm>
              <a:off x="6939495" y="3564714"/>
              <a:ext cx="60643" cy="433851"/>
            </a:xfrm>
            <a:custGeom>
              <a:avLst/>
              <a:gdLst>
                <a:gd name="connsiteX0" fmla="*/ 22037 w 22256"/>
                <a:gd name="connsiteY0" fmla="*/ 1085 h 159224"/>
                <a:gd name="connsiteX1" fmla="*/ 20976 w 22256"/>
                <a:gd name="connsiteY1" fmla="*/ 25 h 159224"/>
                <a:gd name="connsiteX2" fmla="*/ 15682 w 22256"/>
                <a:gd name="connsiteY2" fmla="*/ 8587 h 159224"/>
                <a:gd name="connsiteX3" fmla="*/ 8266 w 22256"/>
                <a:gd name="connsiteY3" fmla="*/ 84429 h 159224"/>
                <a:gd name="connsiteX4" fmla="*/ -220 w 22256"/>
                <a:gd name="connsiteY4" fmla="*/ 159212 h 159224"/>
                <a:gd name="connsiteX5" fmla="*/ 9317 w 22256"/>
                <a:gd name="connsiteY5" fmla="*/ 126082 h 159224"/>
                <a:gd name="connsiteX6" fmla="*/ 22037 w 22256"/>
                <a:gd name="connsiteY6" fmla="*/ 1085 h 159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56" h="159224">
                  <a:moveTo>
                    <a:pt x="22037" y="1085"/>
                  </a:moveTo>
                  <a:cubicBezTo>
                    <a:pt x="21980" y="451"/>
                    <a:pt x="21886" y="-173"/>
                    <a:pt x="20976" y="25"/>
                  </a:cubicBezTo>
                  <a:cubicBezTo>
                    <a:pt x="19098" y="3005"/>
                    <a:pt x="16414" y="5209"/>
                    <a:pt x="15682" y="8587"/>
                  </a:cubicBezTo>
                  <a:cubicBezTo>
                    <a:pt x="11129" y="29636"/>
                    <a:pt x="10735" y="57761"/>
                    <a:pt x="8266" y="84429"/>
                  </a:cubicBezTo>
                  <a:cubicBezTo>
                    <a:pt x="5788" y="110833"/>
                    <a:pt x="2305" y="137151"/>
                    <a:pt x="-220" y="159212"/>
                  </a:cubicBezTo>
                  <a:cubicBezTo>
                    <a:pt x="9317" y="153877"/>
                    <a:pt x="7543" y="138513"/>
                    <a:pt x="9317" y="126082"/>
                  </a:cubicBezTo>
                  <a:cubicBezTo>
                    <a:pt x="15062" y="85877"/>
                    <a:pt x="15503" y="37904"/>
                    <a:pt x="22037" y="1085"/>
                  </a:cubicBezTo>
                  <a:close/>
                </a:path>
              </a:pathLst>
            </a:custGeom>
            <a:grpFill/>
            <a:ln w="9318" cap="flat">
              <a:noFill/>
              <a:prstDash val="solid"/>
              <a:round/>
            </a:ln>
          </p:spPr>
          <p:txBody>
            <a:bodyPr rtlCol="0" anchor="ctr"/>
            <a:lstStyle/>
            <a:p>
              <a:endParaRPr lang="x-none"/>
            </a:p>
          </p:txBody>
        </p:sp>
        <p:sp>
          <p:nvSpPr>
            <p:cNvPr id="226" name="Freeform 225">
              <a:extLst>
                <a:ext uri="{FF2B5EF4-FFF2-40B4-BE49-F238E27FC236}">
                  <a16:creationId xmlns:a16="http://schemas.microsoft.com/office/drawing/2014/main" xmlns="" id="{0358C860-ACF1-F54C-8029-0653ACC02144}"/>
                </a:ext>
              </a:extLst>
            </p:cNvPr>
            <p:cNvSpPr/>
            <p:nvPr/>
          </p:nvSpPr>
          <p:spPr>
            <a:xfrm>
              <a:off x="6425364" y="3803410"/>
              <a:ext cx="106861" cy="116509"/>
            </a:xfrm>
            <a:custGeom>
              <a:avLst/>
              <a:gdLst>
                <a:gd name="connsiteX0" fmla="*/ 36896 w 39218"/>
                <a:gd name="connsiteY0" fmla="*/ 25 h 42759"/>
                <a:gd name="connsiteX1" fmla="*/ 16742 w 39218"/>
                <a:gd name="connsiteY1" fmla="*/ 19258 h 42759"/>
                <a:gd name="connsiteX2" fmla="*/ -220 w 39218"/>
                <a:gd name="connsiteY2" fmla="*/ 42748 h 42759"/>
                <a:gd name="connsiteX3" fmla="*/ 19925 w 39218"/>
                <a:gd name="connsiteY3" fmla="*/ 23534 h 42759"/>
                <a:gd name="connsiteX4" fmla="*/ 38999 w 39218"/>
                <a:gd name="connsiteY4" fmla="*/ 1094 h 42759"/>
                <a:gd name="connsiteX5" fmla="*/ 36896 w 39218"/>
                <a:gd name="connsiteY5" fmla="*/ 25 h 42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218" h="42759">
                  <a:moveTo>
                    <a:pt x="36896" y="25"/>
                  </a:moveTo>
                  <a:cubicBezTo>
                    <a:pt x="31208" y="7452"/>
                    <a:pt x="23623" y="12967"/>
                    <a:pt x="16742" y="19258"/>
                  </a:cubicBezTo>
                  <a:cubicBezTo>
                    <a:pt x="10209" y="25256"/>
                    <a:pt x="-4" y="30970"/>
                    <a:pt x="-220" y="42748"/>
                  </a:cubicBezTo>
                  <a:cubicBezTo>
                    <a:pt x="6942" y="39087"/>
                    <a:pt x="13081" y="30431"/>
                    <a:pt x="19925" y="23534"/>
                  </a:cubicBezTo>
                  <a:cubicBezTo>
                    <a:pt x="26561" y="16827"/>
                    <a:pt x="37121" y="11198"/>
                    <a:pt x="38999" y="1094"/>
                  </a:cubicBezTo>
                  <a:cubicBezTo>
                    <a:pt x="38774" y="271"/>
                    <a:pt x="38126" y="-145"/>
                    <a:pt x="36896" y="25"/>
                  </a:cubicBezTo>
                  <a:close/>
                </a:path>
              </a:pathLst>
            </a:custGeom>
            <a:grpFill/>
            <a:ln w="9318" cap="flat">
              <a:noFill/>
              <a:prstDash val="solid"/>
              <a:round/>
            </a:ln>
          </p:spPr>
          <p:txBody>
            <a:bodyPr rtlCol="0" anchor="ctr"/>
            <a:lstStyle/>
            <a:p>
              <a:endParaRPr lang="x-none"/>
            </a:p>
          </p:txBody>
        </p:sp>
        <p:sp>
          <p:nvSpPr>
            <p:cNvPr id="227" name="Freeform 226">
              <a:extLst>
                <a:ext uri="{FF2B5EF4-FFF2-40B4-BE49-F238E27FC236}">
                  <a16:creationId xmlns:a16="http://schemas.microsoft.com/office/drawing/2014/main" xmlns="" id="{F3269F0F-6472-A047-804B-87AD435ACF23}"/>
                </a:ext>
              </a:extLst>
            </p:cNvPr>
            <p:cNvSpPr/>
            <p:nvPr/>
          </p:nvSpPr>
          <p:spPr>
            <a:xfrm>
              <a:off x="6427601" y="3832614"/>
              <a:ext cx="100149" cy="133961"/>
            </a:xfrm>
            <a:custGeom>
              <a:avLst/>
              <a:gdLst>
                <a:gd name="connsiteX0" fmla="*/ 36075 w 36755"/>
                <a:gd name="connsiteY0" fmla="*/ -12 h 49164"/>
                <a:gd name="connsiteX1" fmla="*/ 18052 w 36755"/>
                <a:gd name="connsiteY1" fmla="*/ 18161 h 49164"/>
                <a:gd name="connsiteX2" fmla="*/ 1080 w 36755"/>
                <a:gd name="connsiteY2" fmla="*/ 49152 h 49164"/>
                <a:gd name="connsiteX3" fmla="*/ 36075 w 36755"/>
                <a:gd name="connsiteY3" fmla="*/ -12 h 49164"/>
              </a:gdLst>
              <a:ahLst/>
              <a:cxnLst>
                <a:cxn ang="0">
                  <a:pos x="connsiteX0" y="connsiteY0"/>
                </a:cxn>
                <a:cxn ang="0">
                  <a:pos x="connsiteX1" y="connsiteY1"/>
                </a:cxn>
                <a:cxn ang="0">
                  <a:pos x="connsiteX2" y="connsiteY2"/>
                </a:cxn>
                <a:cxn ang="0">
                  <a:pos x="connsiteX3" y="connsiteY3"/>
                </a:cxn>
              </a:cxnLst>
              <a:rect l="l" t="t" r="r" b="b"/>
              <a:pathLst>
                <a:path w="36755" h="49164">
                  <a:moveTo>
                    <a:pt x="36075" y="-12"/>
                  </a:moveTo>
                  <a:cubicBezTo>
                    <a:pt x="30499" y="4311"/>
                    <a:pt x="24970" y="11170"/>
                    <a:pt x="18052" y="18161"/>
                  </a:cubicBezTo>
                  <a:cubicBezTo>
                    <a:pt x="9519" y="26713"/>
                    <a:pt x="-4571" y="33212"/>
                    <a:pt x="1080" y="49152"/>
                  </a:cubicBezTo>
                  <a:cubicBezTo>
                    <a:pt x="10711" y="35690"/>
                    <a:pt x="40590" y="27706"/>
                    <a:pt x="36075" y="-12"/>
                  </a:cubicBezTo>
                  <a:close/>
                </a:path>
              </a:pathLst>
            </a:custGeom>
            <a:grpFill/>
            <a:ln w="9318" cap="flat">
              <a:noFill/>
              <a:prstDash val="solid"/>
              <a:round/>
            </a:ln>
          </p:spPr>
          <p:txBody>
            <a:bodyPr rtlCol="0" anchor="ctr"/>
            <a:lstStyle/>
            <a:p>
              <a:endParaRPr lang="x-none"/>
            </a:p>
          </p:txBody>
        </p:sp>
        <p:sp>
          <p:nvSpPr>
            <p:cNvPr id="228" name="Freeform 227">
              <a:extLst>
                <a:ext uri="{FF2B5EF4-FFF2-40B4-BE49-F238E27FC236}">
                  <a16:creationId xmlns:a16="http://schemas.microsoft.com/office/drawing/2014/main" xmlns="" id="{8EC6642F-C6E7-244B-9783-845DC2F9EE6E}"/>
                </a:ext>
              </a:extLst>
            </p:cNvPr>
            <p:cNvSpPr/>
            <p:nvPr/>
          </p:nvSpPr>
          <p:spPr>
            <a:xfrm>
              <a:off x="6431143" y="3887958"/>
              <a:ext cx="95757" cy="110607"/>
            </a:xfrm>
            <a:custGeom>
              <a:avLst/>
              <a:gdLst>
                <a:gd name="connsiteX0" fmla="*/ 33695 w 35143"/>
                <a:gd name="connsiteY0" fmla="*/ -12 h 40593"/>
                <a:gd name="connsiteX1" fmla="*/ 14621 w 35143"/>
                <a:gd name="connsiteY1" fmla="*/ 18132 h 40593"/>
                <a:gd name="connsiteX2" fmla="*/ -220 w 35143"/>
                <a:gd name="connsiteY2" fmla="*/ 40581 h 40593"/>
                <a:gd name="connsiteX3" fmla="*/ 34775 w 35143"/>
                <a:gd name="connsiteY3" fmla="*/ 10649 h 40593"/>
                <a:gd name="connsiteX4" fmla="*/ 33695 w 35143"/>
                <a:gd name="connsiteY4" fmla="*/ -12 h 40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43" h="40593">
                  <a:moveTo>
                    <a:pt x="33695" y="-12"/>
                  </a:moveTo>
                  <a:cubicBezTo>
                    <a:pt x="28551" y="7253"/>
                    <a:pt x="20957" y="12002"/>
                    <a:pt x="14621" y="18132"/>
                  </a:cubicBezTo>
                  <a:cubicBezTo>
                    <a:pt x="8810" y="23771"/>
                    <a:pt x="-41" y="29863"/>
                    <a:pt x="-220" y="40581"/>
                  </a:cubicBezTo>
                  <a:cubicBezTo>
                    <a:pt x="10875" y="34281"/>
                    <a:pt x="23623" y="20441"/>
                    <a:pt x="34775" y="10649"/>
                  </a:cubicBezTo>
                  <a:cubicBezTo>
                    <a:pt x="34089" y="7395"/>
                    <a:pt x="36117" y="1464"/>
                    <a:pt x="33695" y="-12"/>
                  </a:cubicBezTo>
                  <a:close/>
                </a:path>
              </a:pathLst>
            </a:custGeom>
            <a:grpFill/>
            <a:ln w="9318" cap="flat">
              <a:noFill/>
              <a:prstDash val="solid"/>
              <a:round/>
            </a:ln>
          </p:spPr>
          <p:txBody>
            <a:bodyPr rtlCol="0" anchor="ctr"/>
            <a:lstStyle/>
            <a:p>
              <a:endParaRPr lang="x-none"/>
            </a:p>
          </p:txBody>
        </p:sp>
        <p:sp>
          <p:nvSpPr>
            <p:cNvPr id="229" name="Freeform 228">
              <a:extLst>
                <a:ext uri="{FF2B5EF4-FFF2-40B4-BE49-F238E27FC236}">
                  <a16:creationId xmlns:a16="http://schemas.microsoft.com/office/drawing/2014/main" xmlns="" id="{6515FDF9-77B5-3C49-8492-C57AD6C788BF}"/>
                </a:ext>
              </a:extLst>
            </p:cNvPr>
            <p:cNvSpPr/>
            <p:nvPr/>
          </p:nvSpPr>
          <p:spPr>
            <a:xfrm>
              <a:off x="6434034" y="3928633"/>
              <a:ext cx="90024" cy="116484"/>
            </a:xfrm>
            <a:custGeom>
              <a:avLst/>
              <a:gdLst>
                <a:gd name="connsiteX0" fmla="*/ 31583 w 33039"/>
                <a:gd name="connsiteY0" fmla="*/ -12 h 42750"/>
                <a:gd name="connsiteX1" fmla="*/ -220 w 33039"/>
                <a:gd name="connsiteY1" fmla="*/ 28851 h 42750"/>
                <a:gd name="connsiteX2" fmla="*/ -220 w 33039"/>
                <a:gd name="connsiteY2" fmla="*/ 42738 h 42750"/>
                <a:gd name="connsiteX3" fmla="*/ 32634 w 33039"/>
                <a:gd name="connsiteY3" fmla="*/ 13913 h 42750"/>
                <a:gd name="connsiteX4" fmla="*/ 31583 w 33039"/>
                <a:gd name="connsiteY4" fmla="*/ -12 h 42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39" h="42750">
                  <a:moveTo>
                    <a:pt x="31583" y="-12"/>
                  </a:moveTo>
                  <a:cubicBezTo>
                    <a:pt x="21483" y="10110"/>
                    <a:pt x="10829" y="19665"/>
                    <a:pt x="-220" y="28851"/>
                  </a:cubicBezTo>
                  <a:lnTo>
                    <a:pt x="-220" y="42738"/>
                  </a:lnTo>
                  <a:cubicBezTo>
                    <a:pt x="11880" y="34262"/>
                    <a:pt x="20807" y="22588"/>
                    <a:pt x="32634" y="13913"/>
                  </a:cubicBezTo>
                  <a:cubicBezTo>
                    <a:pt x="31968" y="9599"/>
                    <a:pt x="34033" y="2523"/>
                    <a:pt x="31583" y="-12"/>
                  </a:cubicBezTo>
                  <a:close/>
                </a:path>
              </a:pathLst>
            </a:custGeom>
            <a:grpFill/>
            <a:ln w="9318" cap="flat">
              <a:noFill/>
              <a:prstDash val="solid"/>
              <a:round/>
            </a:ln>
          </p:spPr>
          <p:txBody>
            <a:bodyPr rtlCol="0" anchor="ctr"/>
            <a:lstStyle/>
            <a:p>
              <a:endParaRPr lang="x-none"/>
            </a:p>
          </p:txBody>
        </p:sp>
        <p:sp>
          <p:nvSpPr>
            <p:cNvPr id="230" name="Freeform 229">
              <a:extLst>
                <a:ext uri="{FF2B5EF4-FFF2-40B4-BE49-F238E27FC236}">
                  <a16:creationId xmlns:a16="http://schemas.microsoft.com/office/drawing/2014/main" xmlns="" id="{E34B1199-7B11-C342-89BD-BB72AF678271}"/>
                </a:ext>
              </a:extLst>
            </p:cNvPr>
            <p:cNvSpPr/>
            <p:nvPr/>
          </p:nvSpPr>
          <p:spPr>
            <a:xfrm>
              <a:off x="6436925" y="3975290"/>
              <a:ext cx="89572" cy="98931"/>
            </a:xfrm>
            <a:custGeom>
              <a:avLst/>
              <a:gdLst>
                <a:gd name="connsiteX0" fmla="*/ 32653 w 32873"/>
                <a:gd name="connsiteY0" fmla="*/ 2126 h 36308"/>
                <a:gd name="connsiteX1" fmla="*/ 30522 w 32873"/>
                <a:gd name="connsiteY1" fmla="*/ -12 h 36308"/>
                <a:gd name="connsiteX2" fmla="*/ -220 w 32873"/>
                <a:gd name="connsiteY2" fmla="*/ 36296 h 36308"/>
                <a:gd name="connsiteX3" fmla="*/ 32653 w 32873"/>
                <a:gd name="connsiteY3" fmla="*/ 2126 h 36308"/>
              </a:gdLst>
              <a:ahLst/>
              <a:cxnLst>
                <a:cxn ang="0">
                  <a:pos x="connsiteX0" y="connsiteY0"/>
                </a:cxn>
                <a:cxn ang="0">
                  <a:pos x="connsiteX1" y="connsiteY1"/>
                </a:cxn>
                <a:cxn ang="0">
                  <a:pos x="connsiteX2" y="connsiteY2"/>
                </a:cxn>
                <a:cxn ang="0">
                  <a:pos x="connsiteX3" y="connsiteY3"/>
                </a:cxn>
              </a:cxnLst>
              <a:rect l="l" t="t" r="r" b="b"/>
              <a:pathLst>
                <a:path w="32873" h="36308">
                  <a:moveTo>
                    <a:pt x="32653" y="2126"/>
                  </a:moveTo>
                  <a:cubicBezTo>
                    <a:pt x="31245" y="2088"/>
                    <a:pt x="31667" y="234"/>
                    <a:pt x="30522" y="-12"/>
                  </a:cubicBezTo>
                  <a:cubicBezTo>
                    <a:pt x="21698" y="13516"/>
                    <a:pt x="3037" y="17139"/>
                    <a:pt x="-220" y="36296"/>
                  </a:cubicBezTo>
                  <a:cubicBezTo>
                    <a:pt x="11936" y="26117"/>
                    <a:pt x="24017" y="15824"/>
                    <a:pt x="32653" y="2126"/>
                  </a:cubicBezTo>
                  <a:close/>
                </a:path>
              </a:pathLst>
            </a:custGeom>
            <a:grpFill/>
            <a:ln w="9318" cap="flat">
              <a:noFill/>
              <a:prstDash val="solid"/>
              <a:round/>
            </a:ln>
          </p:spPr>
          <p:txBody>
            <a:bodyPr rtlCol="0" anchor="ctr"/>
            <a:lstStyle/>
            <a:p>
              <a:endParaRPr lang="x-none"/>
            </a:p>
          </p:txBody>
        </p:sp>
        <p:sp>
          <p:nvSpPr>
            <p:cNvPr id="231" name="Freeform 230">
              <a:extLst>
                <a:ext uri="{FF2B5EF4-FFF2-40B4-BE49-F238E27FC236}">
                  <a16:creationId xmlns:a16="http://schemas.microsoft.com/office/drawing/2014/main" xmlns="" id="{4DC4679E-DD6A-574D-973B-815306D67E4B}"/>
                </a:ext>
              </a:extLst>
            </p:cNvPr>
            <p:cNvSpPr/>
            <p:nvPr/>
          </p:nvSpPr>
          <p:spPr>
            <a:xfrm>
              <a:off x="6437985" y="4004393"/>
              <a:ext cx="94348" cy="521055"/>
            </a:xfrm>
            <a:custGeom>
              <a:avLst/>
              <a:gdLst>
                <a:gd name="connsiteX0" fmla="*/ 32264 w 34626"/>
                <a:gd name="connsiteY0" fmla="*/ -12 h 191228"/>
                <a:gd name="connsiteX1" fmla="*/ 30133 w 34626"/>
                <a:gd name="connsiteY1" fmla="*/ -12 h 191228"/>
                <a:gd name="connsiteX2" fmla="*/ 452 w 34626"/>
                <a:gd name="connsiteY2" fmla="*/ 30951 h 191228"/>
                <a:gd name="connsiteX3" fmla="*/ 5746 w 34626"/>
                <a:gd name="connsiteY3" fmla="*/ 86511 h 191228"/>
                <a:gd name="connsiteX4" fmla="*/ 11050 w 34626"/>
                <a:gd name="connsiteY4" fmla="*/ 142042 h 191228"/>
                <a:gd name="connsiteX5" fmla="*/ 24839 w 34626"/>
                <a:gd name="connsiteY5" fmla="*/ 191207 h 191228"/>
                <a:gd name="connsiteX6" fmla="*/ 32264 w 34626"/>
                <a:gd name="connsiteY6" fmla="*/ 163413 h 191228"/>
                <a:gd name="connsiteX7" fmla="*/ 32264 w 34626"/>
                <a:gd name="connsiteY7" fmla="*/ -12 h 19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26" h="191228">
                  <a:moveTo>
                    <a:pt x="32264" y="-12"/>
                  </a:moveTo>
                  <a:lnTo>
                    <a:pt x="30133" y="-12"/>
                  </a:lnTo>
                  <a:cubicBezTo>
                    <a:pt x="23910" y="11009"/>
                    <a:pt x="3624" y="17849"/>
                    <a:pt x="452" y="30951"/>
                  </a:cubicBezTo>
                  <a:cubicBezTo>
                    <a:pt x="-2374" y="42701"/>
                    <a:pt x="4554" y="66540"/>
                    <a:pt x="5746" y="86511"/>
                  </a:cubicBezTo>
                  <a:cubicBezTo>
                    <a:pt x="6994" y="107333"/>
                    <a:pt x="9773" y="128297"/>
                    <a:pt x="11050" y="142042"/>
                  </a:cubicBezTo>
                  <a:cubicBezTo>
                    <a:pt x="12627" y="159023"/>
                    <a:pt x="10308" y="191841"/>
                    <a:pt x="24839" y="191207"/>
                  </a:cubicBezTo>
                  <a:cubicBezTo>
                    <a:pt x="34188" y="190791"/>
                    <a:pt x="32602" y="173743"/>
                    <a:pt x="32264" y="163413"/>
                  </a:cubicBezTo>
                  <a:cubicBezTo>
                    <a:pt x="30527" y="113368"/>
                    <a:pt x="37859" y="51972"/>
                    <a:pt x="32264" y="-12"/>
                  </a:cubicBezTo>
                  <a:close/>
                </a:path>
              </a:pathLst>
            </a:custGeom>
            <a:grpFill/>
            <a:ln w="9318" cap="flat">
              <a:noFill/>
              <a:prstDash val="solid"/>
              <a:round/>
            </a:ln>
          </p:spPr>
          <p:txBody>
            <a:bodyPr rtlCol="0" anchor="ctr"/>
            <a:lstStyle/>
            <a:p>
              <a:endParaRPr lang="x-none"/>
            </a:p>
          </p:txBody>
        </p:sp>
        <p:sp>
          <p:nvSpPr>
            <p:cNvPr id="232" name="Freeform 231">
              <a:extLst>
                <a:ext uri="{FF2B5EF4-FFF2-40B4-BE49-F238E27FC236}">
                  <a16:creationId xmlns:a16="http://schemas.microsoft.com/office/drawing/2014/main" xmlns="" id="{9AE5E01B-143F-BA42-8677-92116547A713}"/>
                </a:ext>
              </a:extLst>
            </p:cNvPr>
            <p:cNvSpPr/>
            <p:nvPr/>
          </p:nvSpPr>
          <p:spPr>
            <a:xfrm>
              <a:off x="6512020" y="2156001"/>
              <a:ext cx="72229" cy="96070"/>
            </a:xfrm>
            <a:custGeom>
              <a:avLst/>
              <a:gdLst>
                <a:gd name="connsiteX0" fmla="*/ -220 w 26508"/>
                <a:gd name="connsiteY0" fmla="*/ 35246 h 35258"/>
                <a:gd name="connsiteX1" fmla="*/ 26289 w 26508"/>
                <a:gd name="connsiteY1" fmla="*/ -12 h 35258"/>
                <a:gd name="connsiteX2" fmla="*/ -220 w 26508"/>
                <a:gd name="connsiteY2" fmla="*/ 35246 h 35258"/>
              </a:gdLst>
              <a:ahLst/>
              <a:cxnLst>
                <a:cxn ang="0">
                  <a:pos x="connsiteX0" y="connsiteY0"/>
                </a:cxn>
                <a:cxn ang="0">
                  <a:pos x="connsiteX1" y="connsiteY1"/>
                </a:cxn>
                <a:cxn ang="0">
                  <a:pos x="connsiteX2" y="connsiteY2"/>
                </a:cxn>
              </a:cxnLst>
              <a:rect l="l" t="t" r="r" b="b"/>
              <a:pathLst>
                <a:path w="26508" h="35258">
                  <a:moveTo>
                    <a:pt x="-220" y="35246"/>
                  </a:moveTo>
                  <a:cubicBezTo>
                    <a:pt x="8256" y="23137"/>
                    <a:pt x="18432" y="12731"/>
                    <a:pt x="26289" y="-12"/>
                  </a:cubicBezTo>
                  <a:cubicBezTo>
                    <a:pt x="15287" y="8814"/>
                    <a:pt x="5281" y="24395"/>
                    <a:pt x="-220" y="35246"/>
                  </a:cubicBezTo>
                  <a:close/>
                </a:path>
              </a:pathLst>
            </a:custGeom>
            <a:grpFill/>
            <a:ln w="9318" cap="flat">
              <a:noFill/>
              <a:prstDash val="solid"/>
              <a:round/>
            </a:ln>
          </p:spPr>
          <p:txBody>
            <a:bodyPr rtlCol="0" anchor="ctr"/>
            <a:lstStyle/>
            <a:p>
              <a:endParaRPr lang="x-none"/>
            </a:p>
          </p:txBody>
        </p:sp>
        <p:sp>
          <p:nvSpPr>
            <p:cNvPr id="233" name="Freeform 232">
              <a:extLst>
                <a:ext uri="{FF2B5EF4-FFF2-40B4-BE49-F238E27FC236}">
                  <a16:creationId xmlns:a16="http://schemas.microsoft.com/office/drawing/2014/main" xmlns="" id="{CD63EE13-B84B-8240-B69A-50C03921E566}"/>
                </a:ext>
              </a:extLst>
            </p:cNvPr>
            <p:cNvSpPr/>
            <p:nvPr/>
          </p:nvSpPr>
          <p:spPr>
            <a:xfrm>
              <a:off x="6439813" y="2304477"/>
              <a:ext cx="25986" cy="43640"/>
            </a:xfrm>
            <a:custGeom>
              <a:avLst/>
              <a:gdLst>
                <a:gd name="connsiteX0" fmla="*/ 9317 w 9537"/>
                <a:gd name="connsiteY0" fmla="*/ -12 h 16016"/>
                <a:gd name="connsiteX1" fmla="*/ -220 w 9537"/>
                <a:gd name="connsiteY1" fmla="*/ 16004 h 16016"/>
                <a:gd name="connsiteX2" fmla="*/ 9317 w 9537"/>
                <a:gd name="connsiteY2" fmla="*/ -12 h 16016"/>
              </a:gdLst>
              <a:ahLst/>
              <a:cxnLst>
                <a:cxn ang="0">
                  <a:pos x="connsiteX0" y="connsiteY0"/>
                </a:cxn>
                <a:cxn ang="0">
                  <a:pos x="connsiteX1" y="connsiteY1"/>
                </a:cxn>
                <a:cxn ang="0">
                  <a:pos x="connsiteX2" y="connsiteY2"/>
                </a:cxn>
              </a:cxnLst>
              <a:rect l="l" t="t" r="r" b="b"/>
              <a:pathLst>
                <a:path w="9537" h="16016">
                  <a:moveTo>
                    <a:pt x="9317" y="-12"/>
                  </a:moveTo>
                  <a:cubicBezTo>
                    <a:pt x="6501" y="5664"/>
                    <a:pt x="1038" y="8738"/>
                    <a:pt x="-220" y="16004"/>
                  </a:cubicBezTo>
                  <a:cubicBezTo>
                    <a:pt x="4173" y="12589"/>
                    <a:pt x="9101" y="4046"/>
                    <a:pt x="9317" y="-12"/>
                  </a:cubicBezTo>
                  <a:close/>
                </a:path>
              </a:pathLst>
            </a:custGeom>
            <a:grpFill/>
            <a:ln w="9318" cap="flat">
              <a:noFill/>
              <a:prstDash val="solid"/>
              <a:round/>
            </a:ln>
          </p:spPr>
          <p:txBody>
            <a:bodyPr rtlCol="0" anchor="ctr"/>
            <a:lstStyle/>
            <a:p>
              <a:endParaRPr lang="x-none"/>
            </a:p>
          </p:txBody>
        </p:sp>
        <p:sp>
          <p:nvSpPr>
            <p:cNvPr id="234" name="Freeform 233">
              <a:extLst>
                <a:ext uri="{FF2B5EF4-FFF2-40B4-BE49-F238E27FC236}">
                  <a16:creationId xmlns:a16="http://schemas.microsoft.com/office/drawing/2014/main" xmlns="" id="{77F145E6-7717-874D-B438-ECD7E2292332}"/>
                </a:ext>
              </a:extLst>
            </p:cNvPr>
            <p:cNvSpPr/>
            <p:nvPr/>
          </p:nvSpPr>
          <p:spPr>
            <a:xfrm>
              <a:off x="6745975" y="2476201"/>
              <a:ext cx="453900" cy="1564093"/>
            </a:xfrm>
            <a:custGeom>
              <a:avLst/>
              <a:gdLst>
                <a:gd name="connsiteX0" fmla="*/ 52769 w 166582"/>
                <a:gd name="connsiteY0" fmla="*/ 498862 h 574025"/>
                <a:gd name="connsiteX1" fmla="*/ 51718 w 166582"/>
                <a:gd name="connsiteY1" fmla="*/ 508493 h 574025"/>
                <a:gd name="connsiteX2" fmla="*/ 52769 w 166582"/>
                <a:gd name="connsiteY2" fmla="*/ 498862 h 574025"/>
                <a:gd name="connsiteX3" fmla="*/ 53830 w 166582"/>
                <a:gd name="connsiteY3" fmla="*/ 552293 h 574025"/>
                <a:gd name="connsiteX4" fmla="*/ 59143 w 166582"/>
                <a:gd name="connsiteY4" fmla="*/ 553362 h 574025"/>
                <a:gd name="connsiteX5" fmla="*/ 58092 w 166582"/>
                <a:gd name="connsiteY5" fmla="*/ 556560 h 574025"/>
                <a:gd name="connsiteX6" fmla="*/ 53830 w 166582"/>
                <a:gd name="connsiteY6" fmla="*/ 552293 h 574025"/>
                <a:gd name="connsiteX7" fmla="*/ 102605 w 166582"/>
                <a:gd name="connsiteY7" fmla="*/ 512750 h 574025"/>
                <a:gd name="connsiteX8" fmla="*/ 108969 w 166582"/>
                <a:gd name="connsiteY8" fmla="*/ 505286 h 574025"/>
                <a:gd name="connsiteX9" fmla="*/ 102605 w 166582"/>
                <a:gd name="connsiteY9" fmla="*/ 512750 h 574025"/>
                <a:gd name="connsiteX10" fmla="*/ 130156 w 166582"/>
                <a:gd name="connsiteY10" fmla="*/ 480708 h 574025"/>
                <a:gd name="connsiteX11" fmla="*/ 122740 w 166582"/>
                <a:gd name="connsiteY11" fmla="*/ 490320 h 574025"/>
                <a:gd name="connsiteX12" fmla="*/ 130156 w 166582"/>
                <a:gd name="connsiteY12" fmla="*/ 480708 h 574025"/>
                <a:gd name="connsiteX13" fmla="*/ 38999 w 166582"/>
                <a:gd name="connsiteY13" fmla="*/ 478579 h 574025"/>
                <a:gd name="connsiteX14" fmla="*/ 38999 w 166582"/>
                <a:gd name="connsiteY14" fmla="*/ 478579 h 574025"/>
                <a:gd name="connsiteX15" fmla="*/ 14611 w 166582"/>
                <a:gd name="connsiteY15" fmla="*/ 116424 h 574025"/>
                <a:gd name="connsiteX16" fmla="*/ 14790 w 166582"/>
                <a:gd name="connsiteY16" fmla="*/ 111609 h 574025"/>
                <a:gd name="connsiteX17" fmla="*/ 15663 w 166582"/>
                <a:gd name="connsiteY17" fmla="*/ 91648 h 574025"/>
                <a:gd name="connsiteX18" fmla="*/ 20985 w 166582"/>
                <a:gd name="connsiteY18" fmla="*/ 39494 h 574025"/>
                <a:gd name="connsiteX19" fmla="*/ 15663 w 166582"/>
                <a:gd name="connsiteY19" fmla="*/ 91648 h 574025"/>
                <a:gd name="connsiteX20" fmla="*/ 14790 w 166582"/>
                <a:gd name="connsiteY20" fmla="*/ 111609 h 574025"/>
                <a:gd name="connsiteX21" fmla="*/ 15682 w 166582"/>
                <a:gd name="connsiteY21" fmla="*/ 119631 h 574025"/>
                <a:gd name="connsiteX22" fmla="*/ 34765 w 166582"/>
                <a:gd name="connsiteY22" fmla="*/ 163432 h 574025"/>
                <a:gd name="connsiteX23" fmla="*/ 37957 w 166582"/>
                <a:gd name="connsiteY23" fmla="*/ 200818 h 574025"/>
                <a:gd name="connsiteX24" fmla="*/ 33695 w 166582"/>
                <a:gd name="connsiteY24" fmla="*/ 318333 h 574025"/>
                <a:gd name="connsiteX25" fmla="*/ 46424 w 166582"/>
                <a:gd name="connsiteY25" fmla="*/ 347177 h 574025"/>
                <a:gd name="connsiteX26" fmla="*/ 48536 w 166582"/>
                <a:gd name="connsiteY26" fmla="*/ 445459 h 574025"/>
                <a:gd name="connsiteX27" fmla="*/ 18864 w 166582"/>
                <a:gd name="connsiteY27" fmla="*/ 477510 h 574025"/>
                <a:gd name="connsiteX28" fmla="*/ 32653 w 166582"/>
                <a:gd name="connsiteY28" fmla="*/ 526637 h 574025"/>
                <a:gd name="connsiteX29" fmla="*/ 51718 w 166582"/>
                <a:gd name="connsiteY29" fmla="*/ 573655 h 574025"/>
                <a:gd name="connsiteX30" fmla="*/ 72914 w 166582"/>
                <a:gd name="connsiteY30" fmla="*/ 523430 h 574025"/>
                <a:gd name="connsiteX31" fmla="*/ 85652 w 166582"/>
                <a:gd name="connsiteY31" fmla="*/ 410192 h 574025"/>
                <a:gd name="connsiteX32" fmla="*/ 75035 w 166582"/>
                <a:gd name="connsiteY32" fmla="*/ 440124 h 574025"/>
                <a:gd name="connsiteX33" fmla="*/ 62325 w 166582"/>
                <a:gd name="connsiteY33" fmla="*/ 561895 h 574025"/>
                <a:gd name="connsiteX34" fmla="*/ 70802 w 166582"/>
                <a:gd name="connsiteY34" fmla="*/ 457190 h 574025"/>
                <a:gd name="connsiteX35" fmla="*/ 64428 w 166582"/>
                <a:gd name="connsiteY35" fmla="*/ 461466 h 574025"/>
                <a:gd name="connsiteX36" fmla="*/ 76115 w 166582"/>
                <a:gd name="connsiteY36" fmla="*/ 419813 h 574025"/>
                <a:gd name="connsiteX37" fmla="*/ 66550 w 166582"/>
                <a:gd name="connsiteY37" fmla="*/ 425167 h 574025"/>
                <a:gd name="connsiteX38" fmla="*/ 61274 w 166582"/>
                <a:gd name="connsiteY38" fmla="*/ 357858 h 574025"/>
                <a:gd name="connsiteX39" fmla="*/ 86703 w 166582"/>
                <a:gd name="connsiteY39" fmla="*/ 352503 h 574025"/>
                <a:gd name="connsiteX40" fmla="*/ 95180 w 166582"/>
                <a:gd name="connsiteY40" fmla="*/ 380288 h 574025"/>
                <a:gd name="connsiteX41" fmla="*/ 98371 w 166582"/>
                <a:gd name="connsiteY41" fmla="*/ 379238 h 574025"/>
                <a:gd name="connsiteX42" fmla="*/ 100483 w 166582"/>
                <a:gd name="connsiteY42" fmla="*/ 392028 h 574025"/>
                <a:gd name="connsiteX43" fmla="*/ 95180 w 166582"/>
                <a:gd name="connsiteY43" fmla="*/ 398461 h 574025"/>
                <a:gd name="connsiteX44" fmla="*/ 79288 w 166582"/>
                <a:gd name="connsiteY44" fmla="*/ 551234 h 574025"/>
                <a:gd name="connsiteX45" fmla="*/ 87764 w 166582"/>
                <a:gd name="connsiteY45" fmla="*/ 517026 h 574025"/>
                <a:gd name="connsiteX46" fmla="*/ 99432 w 166582"/>
                <a:gd name="connsiteY46" fmla="*/ 394176 h 574025"/>
                <a:gd name="connsiteX47" fmla="*/ 86703 w 166582"/>
                <a:gd name="connsiteY47" fmla="*/ 544810 h 574025"/>
                <a:gd name="connsiteX48" fmla="*/ 96250 w 166582"/>
                <a:gd name="connsiteY48" fmla="*/ 511681 h 574025"/>
                <a:gd name="connsiteX49" fmla="*/ 106838 w 166582"/>
                <a:gd name="connsiteY49" fmla="*/ 390959 h 574025"/>
                <a:gd name="connsiteX50" fmla="*/ 95180 w 166582"/>
                <a:gd name="connsiteY50" fmla="*/ 536249 h 574025"/>
                <a:gd name="connsiteX51" fmla="*/ 130156 w 166582"/>
                <a:gd name="connsiteY51" fmla="*/ 502060 h 574025"/>
                <a:gd name="connsiteX52" fmla="*/ 166211 w 166582"/>
                <a:gd name="connsiteY52" fmla="*/ 465761 h 574025"/>
                <a:gd name="connsiteX53" fmla="*/ 159818 w 166582"/>
                <a:gd name="connsiteY53" fmla="*/ 437976 h 574025"/>
                <a:gd name="connsiteX54" fmla="*/ 139712 w 166582"/>
                <a:gd name="connsiteY54" fmla="*/ 353572 h 574025"/>
                <a:gd name="connsiteX55" fmla="*/ 112142 w 166582"/>
                <a:gd name="connsiteY55" fmla="*/ 378169 h 574025"/>
                <a:gd name="connsiteX56" fmla="*/ 76115 w 166582"/>
                <a:gd name="connsiteY56" fmla="*/ 330073 h 574025"/>
                <a:gd name="connsiteX57" fmla="*/ 59143 w 166582"/>
                <a:gd name="connsiteY57" fmla="*/ 324738 h 574025"/>
                <a:gd name="connsiteX58" fmla="*/ 68680 w 166582"/>
                <a:gd name="connsiteY58" fmla="*/ 320462 h 574025"/>
                <a:gd name="connsiteX59" fmla="*/ 72914 w 166582"/>
                <a:gd name="connsiteY59" fmla="*/ 204025 h 574025"/>
                <a:gd name="connsiteX60" fmla="*/ 66550 w 166582"/>
                <a:gd name="connsiteY60" fmla="*/ 174112 h 574025"/>
                <a:gd name="connsiteX61" fmla="*/ 22027 w 166582"/>
                <a:gd name="connsiteY61" fmla="*/ 30970 h 574025"/>
                <a:gd name="connsiteX62" fmla="*/ 20985 w 166582"/>
                <a:gd name="connsiteY62" fmla="*/ 37365 h 574025"/>
                <a:gd name="connsiteX63" fmla="*/ 6144 w 166582"/>
                <a:gd name="connsiteY63" fmla="*/ -12 h 574025"/>
                <a:gd name="connsiteX64" fmla="*/ -220 w 166582"/>
                <a:gd name="connsiteY64" fmla="*/ 96132 h 574025"/>
                <a:gd name="connsiteX65" fmla="*/ 14611 w 166582"/>
                <a:gd name="connsiteY65" fmla="*/ 116424 h 57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66582" h="574025">
                  <a:moveTo>
                    <a:pt x="52769" y="498862"/>
                  </a:moveTo>
                  <a:cubicBezTo>
                    <a:pt x="55858" y="501360"/>
                    <a:pt x="50798" y="504623"/>
                    <a:pt x="51718" y="508493"/>
                  </a:cubicBezTo>
                  <a:cubicBezTo>
                    <a:pt x="48395" y="505740"/>
                    <a:pt x="52309" y="501312"/>
                    <a:pt x="52769" y="498862"/>
                  </a:cubicBezTo>
                  <a:close/>
                  <a:moveTo>
                    <a:pt x="53830" y="552293"/>
                  </a:moveTo>
                  <a:cubicBezTo>
                    <a:pt x="55069" y="553183"/>
                    <a:pt x="56684" y="553675"/>
                    <a:pt x="59143" y="553362"/>
                  </a:cubicBezTo>
                  <a:cubicBezTo>
                    <a:pt x="58589" y="554223"/>
                    <a:pt x="58035" y="555065"/>
                    <a:pt x="58092" y="556560"/>
                  </a:cubicBezTo>
                  <a:cubicBezTo>
                    <a:pt x="54759" y="557061"/>
                    <a:pt x="53351" y="555633"/>
                    <a:pt x="53830" y="552293"/>
                  </a:cubicBezTo>
                  <a:close/>
                  <a:moveTo>
                    <a:pt x="102605" y="512750"/>
                  </a:moveTo>
                  <a:cubicBezTo>
                    <a:pt x="100540" y="510243"/>
                    <a:pt x="105834" y="506090"/>
                    <a:pt x="108969" y="505286"/>
                  </a:cubicBezTo>
                  <a:cubicBezTo>
                    <a:pt x="107514" y="508436"/>
                    <a:pt x="104069" y="509609"/>
                    <a:pt x="102605" y="512750"/>
                  </a:cubicBezTo>
                  <a:close/>
                  <a:moveTo>
                    <a:pt x="130156" y="480708"/>
                  </a:moveTo>
                  <a:cubicBezTo>
                    <a:pt x="132099" y="484123"/>
                    <a:pt x="125162" y="487718"/>
                    <a:pt x="122740" y="490320"/>
                  </a:cubicBezTo>
                  <a:cubicBezTo>
                    <a:pt x="121538" y="491512"/>
                    <a:pt x="126964" y="482080"/>
                    <a:pt x="130156" y="480708"/>
                  </a:cubicBezTo>
                  <a:close/>
                  <a:moveTo>
                    <a:pt x="38999" y="478579"/>
                  </a:moveTo>
                  <a:cubicBezTo>
                    <a:pt x="40444" y="483735"/>
                    <a:pt x="32090" y="492713"/>
                    <a:pt x="38999" y="478579"/>
                  </a:cubicBezTo>
                  <a:close/>
                  <a:moveTo>
                    <a:pt x="14611" y="116424"/>
                  </a:moveTo>
                  <a:cubicBezTo>
                    <a:pt x="14658" y="114797"/>
                    <a:pt x="14733" y="113217"/>
                    <a:pt x="14790" y="111609"/>
                  </a:cubicBezTo>
                  <a:cubicBezTo>
                    <a:pt x="14396" y="105128"/>
                    <a:pt x="14818" y="98450"/>
                    <a:pt x="15663" y="91648"/>
                  </a:cubicBezTo>
                  <a:cubicBezTo>
                    <a:pt x="16677" y="73494"/>
                    <a:pt x="18291" y="55954"/>
                    <a:pt x="20985" y="39494"/>
                  </a:cubicBezTo>
                  <a:cubicBezTo>
                    <a:pt x="22224" y="56494"/>
                    <a:pt x="17794" y="74430"/>
                    <a:pt x="15663" y="91648"/>
                  </a:cubicBezTo>
                  <a:cubicBezTo>
                    <a:pt x="15297" y="98223"/>
                    <a:pt x="15006" y="104873"/>
                    <a:pt x="14790" y="111609"/>
                  </a:cubicBezTo>
                  <a:cubicBezTo>
                    <a:pt x="14959" y="114314"/>
                    <a:pt x="15175" y="117001"/>
                    <a:pt x="15682" y="119631"/>
                  </a:cubicBezTo>
                  <a:cubicBezTo>
                    <a:pt x="18282" y="133197"/>
                    <a:pt x="30250" y="147434"/>
                    <a:pt x="34765" y="163432"/>
                  </a:cubicBezTo>
                  <a:cubicBezTo>
                    <a:pt x="38445" y="176468"/>
                    <a:pt x="38802" y="187990"/>
                    <a:pt x="37957" y="200818"/>
                  </a:cubicBezTo>
                  <a:cubicBezTo>
                    <a:pt x="35441" y="237865"/>
                    <a:pt x="36934" y="274570"/>
                    <a:pt x="33695" y="318333"/>
                  </a:cubicBezTo>
                  <a:cubicBezTo>
                    <a:pt x="43429" y="322410"/>
                    <a:pt x="40210" y="339543"/>
                    <a:pt x="46424" y="347177"/>
                  </a:cubicBezTo>
                  <a:cubicBezTo>
                    <a:pt x="32897" y="371755"/>
                    <a:pt x="39365" y="421165"/>
                    <a:pt x="48536" y="445459"/>
                  </a:cubicBezTo>
                  <a:cubicBezTo>
                    <a:pt x="40576" y="455345"/>
                    <a:pt x="21558" y="463472"/>
                    <a:pt x="18864" y="477510"/>
                  </a:cubicBezTo>
                  <a:cubicBezTo>
                    <a:pt x="16207" y="491322"/>
                    <a:pt x="27528" y="512598"/>
                    <a:pt x="32653" y="526637"/>
                  </a:cubicBezTo>
                  <a:cubicBezTo>
                    <a:pt x="37206" y="539163"/>
                    <a:pt x="42613" y="571592"/>
                    <a:pt x="51718" y="573655"/>
                  </a:cubicBezTo>
                  <a:cubicBezTo>
                    <a:pt x="71412" y="578101"/>
                    <a:pt x="70886" y="540090"/>
                    <a:pt x="72914" y="523430"/>
                  </a:cubicBezTo>
                  <a:cubicBezTo>
                    <a:pt x="77495" y="486148"/>
                    <a:pt x="80132" y="444088"/>
                    <a:pt x="85652" y="410192"/>
                  </a:cubicBezTo>
                  <a:cubicBezTo>
                    <a:pt x="76246" y="409350"/>
                    <a:pt x="76500" y="428147"/>
                    <a:pt x="75035" y="440124"/>
                  </a:cubicBezTo>
                  <a:cubicBezTo>
                    <a:pt x="70145" y="480263"/>
                    <a:pt x="67188" y="525180"/>
                    <a:pt x="62325" y="561895"/>
                  </a:cubicBezTo>
                  <a:cubicBezTo>
                    <a:pt x="63330" y="525180"/>
                    <a:pt x="67385" y="491512"/>
                    <a:pt x="70802" y="457190"/>
                  </a:cubicBezTo>
                  <a:cubicBezTo>
                    <a:pt x="68774" y="453860"/>
                    <a:pt x="66099" y="464437"/>
                    <a:pt x="64428" y="461466"/>
                  </a:cubicBezTo>
                  <a:cubicBezTo>
                    <a:pt x="75354" y="454683"/>
                    <a:pt x="71712" y="433189"/>
                    <a:pt x="76115" y="419813"/>
                  </a:cubicBezTo>
                  <a:cubicBezTo>
                    <a:pt x="74228" y="414922"/>
                    <a:pt x="71046" y="425744"/>
                    <a:pt x="66550" y="425167"/>
                  </a:cubicBezTo>
                  <a:cubicBezTo>
                    <a:pt x="60185" y="408252"/>
                    <a:pt x="54196" y="378216"/>
                    <a:pt x="61274" y="357858"/>
                  </a:cubicBezTo>
                  <a:cubicBezTo>
                    <a:pt x="69863" y="364035"/>
                    <a:pt x="83418" y="360753"/>
                    <a:pt x="86703" y="352503"/>
                  </a:cubicBezTo>
                  <a:cubicBezTo>
                    <a:pt x="91153" y="360138"/>
                    <a:pt x="93734" y="369626"/>
                    <a:pt x="95180" y="380288"/>
                  </a:cubicBezTo>
                  <a:cubicBezTo>
                    <a:pt x="98024" y="382208"/>
                    <a:pt x="97235" y="375577"/>
                    <a:pt x="98371" y="379238"/>
                  </a:cubicBezTo>
                  <a:cubicBezTo>
                    <a:pt x="97470" y="385094"/>
                    <a:pt x="101028" y="386513"/>
                    <a:pt x="100483" y="392028"/>
                  </a:cubicBezTo>
                  <a:cubicBezTo>
                    <a:pt x="98897" y="394346"/>
                    <a:pt x="95170" y="394535"/>
                    <a:pt x="95180" y="398461"/>
                  </a:cubicBezTo>
                  <a:cubicBezTo>
                    <a:pt x="87642" y="447115"/>
                    <a:pt x="88290" y="504037"/>
                    <a:pt x="79288" y="551234"/>
                  </a:cubicBezTo>
                  <a:cubicBezTo>
                    <a:pt x="88599" y="544782"/>
                    <a:pt x="86722" y="529400"/>
                    <a:pt x="87764" y="517026"/>
                  </a:cubicBezTo>
                  <a:cubicBezTo>
                    <a:pt x="91106" y="476536"/>
                    <a:pt x="91537" y="429292"/>
                    <a:pt x="99432" y="394176"/>
                  </a:cubicBezTo>
                  <a:cubicBezTo>
                    <a:pt x="93415" y="442612"/>
                    <a:pt x="93068" y="496743"/>
                    <a:pt x="86703" y="544810"/>
                  </a:cubicBezTo>
                  <a:cubicBezTo>
                    <a:pt x="96954" y="539503"/>
                    <a:pt x="95170" y="523856"/>
                    <a:pt x="96250" y="511681"/>
                  </a:cubicBezTo>
                  <a:cubicBezTo>
                    <a:pt x="99676" y="472345"/>
                    <a:pt x="100052" y="425091"/>
                    <a:pt x="106838" y="390959"/>
                  </a:cubicBezTo>
                  <a:cubicBezTo>
                    <a:pt x="101788" y="438222"/>
                    <a:pt x="101112" y="489856"/>
                    <a:pt x="95180" y="536249"/>
                  </a:cubicBezTo>
                  <a:cubicBezTo>
                    <a:pt x="106716" y="527271"/>
                    <a:pt x="116263" y="517215"/>
                    <a:pt x="130156" y="502060"/>
                  </a:cubicBezTo>
                  <a:cubicBezTo>
                    <a:pt x="136501" y="495173"/>
                    <a:pt x="164840" y="473660"/>
                    <a:pt x="166211" y="465761"/>
                  </a:cubicBezTo>
                  <a:cubicBezTo>
                    <a:pt x="167375" y="458874"/>
                    <a:pt x="161498" y="447380"/>
                    <a:pt x="159818" y="437976"/>
                  </a:cubicBezTo>
                  <a:cubicBezTo>
                    <a:pt x="155998" y="416208"/>
                    <a:pt x="159274" y="355956"/>
                    <a:pt x="139712" y="353572"/>
                  </a:cubicBezTo>
                  <a:cubicBezTo>
                    <a:pt x="123247" y="351576"/>
                    <a:pt x="122993" y="375634"/>
                    <a:pt x="112142" y="378169"/>
                  </a:cubicBezTo>
                  <a:cubicBezTo>
                    <a:pt x="105993" y="356760"/>
                    <a:pt x="98418" y="333630"/>
                    <a:pt x="76115" y="330073"/>
                  </a:cubicBezTo>
                  <a:cubicBezTo>
                    <a:pt x="69356" y="329004"/>
                    <a:pt x="59894" y="334529"/>
                    <a:pt x="59143" y="324738"/>
                  </a:cubicBezTo>
                  <a:cubicBezTo>
                    <a:pt x="60645" y="321635"/>
                    <a:pt x="69957" y="326374"/>
                    <a:pt x="68680" y="320462"/>
                  </a:cubicBezTo>
                  <a:cubicBezTo>
                    <a:pt x="61340" y="285024"/>
                    <a:pt x="70942" y="240031"/>
                    <a:pt x="72914" y="204025"/>
                  </a:cubicBezTo>
                  <a:cubicBezTo>
                    <a:pt x="73740" y="189305"/>
                    <a:pt x="68652" y="183572"/>
                    <a:pt x="66550" y="174112"/>
                  </a:cubicBezTo>
                  <a:cubicBezTo>
                    <a:pt x="55426" y="123718"/>
                    <a:pt x="42585" y="72481"/>
                    <a:pt x="22027" y="30970"/>
                  </a:cubicBezTo>
                  <a:cubicBezTo>
                    <a:pt x="21445" y="32834"/>
                    <a:pt x="23322" y="37251"/>
                    <a:pt x="20985" y="37365"/>
                  </a:cubicBezTo>
                  <a:cubicBezTo>
                    <a:pt x="23238" y="20838"/>
                    <a:pt x="12997" y="10574"/>
                    <a:pt x="6144" y="-12"/>
                  </a:cubicBezTo>
                  <a:cubicBezTo>
                    <a:pt x="-558" y="26798"/>
                    <a:pt x="1967" y="68262"/>
                    <a:pt x="-220" y="96132"/>
                  </a:cubicBezTo>
                  <a:cubicBezTo>
                    <a:pt x="5102" y="102499"/>
                    <a:pt x="8209" y="111136"/>
                    <a:pt x="14611" y="116424"/>
                  </a:cubicBezTo>
                  <a:close/>
                </a:path>
              </a:pathLst>
            </a:custGeom>
            <a:grpFill/>
            <a:ln w="9318" cap="flat">
              <a:noFill/>
              <a:prstDash val="solid"/>
              <a:round/>
            </a:ln>
          </p:spPr>
          <p:txBody>
            <a:bodyPr rtlCol="0" anchor="ctr"/>
            <a:lstStyle/>
            <a:p>
              <a:endParaRPr lang="x-none"/>
            </a:p>
          </p:txBody>
        </p:sp>
        <p:sp>
          <p:nvSpPr>
            <p:cNvPr id="235" name="Freeform 234">
              <a:extLst>
                <a:ext uri="{FF2B5EF4-FFF2-40B4-BE49-F238E27FC236}">
                  <a16:creationId xmlns:a16="http://schemas.microsoft.com/office/drawing/2014/main" xmlns="" id="{8237CDE7-EA8B-9D4E-815D-4A9F3D8D2738}"/>
                </a:ext>
              </a:extLst>
            </p:cNvPr>
            <p:cNvSpPr/>
            <p:nvPr/>
          </p:nvSpPr>
          <p:spPr>
            <a:xfrm>
              <a:off x="6616017" y="3812249"/>
              <a:ext cx="127544" cy="707345"/>
            </a:xfrm>
            <a:custGeom>
              <a:avLst/>
              <a:gdLst>
                <a:gd name="connsiteX0" fmla="*/ 841 w 46809"/>
                <a:gd name="connsiteY0" fmla="*/ 39503 h 259597"/>
                <a:gd name="connsiteX1" fmla="*/ 5084 w 46809"/>
                <a:gd name="connsiteY1" fmla="*/ 63031 h 259597"/>
                <a:gd name="connsiteX2" fmla="*/ 15672 w 46809"/>
                <a:gd name="connsiteY2" fmla="*/ 136744 h 259597"/>
                <a:gd name="connsiteX3" fmla="*/ 31564 w 46809"/>
                <a:gd name="connsiteY3" fmla="*/ 246738 h 259597"/>
                <a:gd name="connsiteX4" fmla="*/ 38989 w 46809"/>
                <a:gd name="connsiteY4" fmla="*/ 259585 h 259597"/>
                <a:gd name="connsiteX5" fmla="*/ 43232 w 46809"/>
                <a:gd name="connsiteY5" fmla="*/ 194423 h 259597"/>
                <a:gd name="connsiteX6" fmla="*/ 36877 w 46809"/>
                <a:gd name="connsiteY6" fmla="*/ -12 h 259597"/>
                <a:gd name="connsiteX7" fmla="*/ 16723 w 46809"/>
                <a:gd name="connsiteY7" fmla="*/ 14954 h 259597"/>
                <a:gd name="connsiteX8" fmla="*/ -220 w 46809"/>
                <a:gd name="connsiteY8" fmla="*/ 33098 h 259597"/>
                <a:gd name="connsiteX9" fmla="*/ 12499 w 46809"/>
                <a:gd name="connsiteY9" fmla="*/ 21349 h 259597"/>
                <a:gd name="connsiteX10" fmla="*/ 22046 w 46809"/>
                <a:gd name="connsiteY10" fmla="*/ 17082 h 259597"/>
                <a:gd name="connsiteX11" fmla="*/ 841 w 46809"/>
                <a:gd name="connsiteY11" fmla="*/ 39503 h 25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9" h="259597">
                  <a:moveTo>
                    <a:pt x="841" y="39503"/>
                  </a:moveTo>
                  <a:cubicBezTo>
                    <a:pt x="-51" y="43798"/>
                    <a:pt x="3816" y="54355"/>
                    <a:pt x="5084" y="63031"/>
                  </a:cubicBezTo>
                  <a:cubicBezTo>
                    <a:pt x="8876" y="89339"/>
                    <a:pt x="12574" y="112242"/>
                    <a:pt x="15672" y="136744"/>
                  </a:cubicBezTo>
                  <a:cubicBezTo>
                    <a:pt x="20056" y="171104"/>
                    <a:pt x="22243" y="220666"/>
                    <a:pt x="31564" y="246738"/>
                  </a:cubicBezTo>
                  <a:cubicBezTo>
                    <a:pt x="33179" y="251913"/>
                    <a:pt x="32212" y="259632"/>
                    <a:pt x="38989" y="259585"/>
                  </a:cubicBezTo>
                  <a:cubicBezTo>
                    <a:pt x="52347" y="246294"/>
                    <a:pt x="44246" y="217563"/>
                    <a:pt x="43232" y="194423"/>
                  </a:cubicBezTo>
                  <a:cubicBezTo>
                    <a:pt x="40369" y="128836"/>
                    <a:pt x="38107" y="63570"/>
                    <a:pt x="36877" y="-12"/>
                  </a:cubicBezTo>
                  <a:cubicBezTo>
                    <a:pt x="31085" y="5910"/>
                    <a:pt x="23426" y="9722"/>
                    <a:pt x="16723" y="14954"/>
                  </a:cubicBezTo>
                  <a:cubicBezTo>
                    <a:pt x="10594" y="19741"/>
                    <a:pt x="2746" y="25209"/>
                    <a:pt x="-220" y="33098"/>
                  </a:cubicBezTo>
                  <a:cubicBezTo>
                    <a:pt x="2943" y="33411"/>
                    <a:pt x="16620" y="21689"/>
                    <a:pt x="12499" y="21349"/>
                  </a:cubicBezTo>
                  <a:cubicBezTo>
                    <a:pt x="15484" y="19741"/>
                    <a:pt x="17399" y="17044"/>
                    <a:pt x="22046" y="17082"/>
                  </a:cubicBezTo>
                  <a:cubicBezTo>
                    <a:pt x="20610" y="25502"/>
                    <a:pt x="2953" y="29154"/>
                    <a:pt x="841" y="39503"/>
                  </a:cubicBezTo>
                  <a:close/>
                </a:path>
              </a:pathLst>
            </a:custGeom>
            <a:grpFill/>
            <a:ln w="9318" cap="flat">
              <a:noFill/>
              <a:prstDash val="solid"/>
              <a:round/>
            </a:ln>
          </p:spPr>
          <p:txBody>
            <a:bodyPr rtlCol="0" anchor="ctr"/>
            <a:lstStyle/>
            <a:p>
              <a:endParaRPr lang="x-none"/>
            </a:p>
          </p:txBody>
        </p:sp>
        <p:sp>
          <p:nvSpPr>
            <p:cNvPr id="236" name="Freeform 235">
              <a:extLst>
                <a:ext uri="{FF2B5EF4-FFF2-40B4-BE49-F238E27FC236}">
                  <a16:creationId xmlns:a16="http://schemas.microsoft.com/office/drawing/2014/main" xmlns="" id="{C0861634-182E-DC40-BCBB-CDBE351070B0}"/>
                </a:ext>
              </a:extLst>
            </p:cNvPr>
            <p:cNvSpPr/>
            <p:nvPr/>
          </p:nvSpPr>
          <p:spPr>
            <a:xfrm>
              <a:off x="6136180" y="2432509"/>
              <a:ext cx="664765" cy="1461271"/>
            </a:xfrm>
            <a:custGeom>
              <a:avLst/>
              <a:gdLst>
                <a:gd name="connsiteX0" fmla="*/ 55033 w 243970"/>
                <a:gd name="connsiteY0" fmla="*/ 116443 h 536289"/>
                <a:gd name="connsiteX1" fmla="*/ 57155 w 243970"/>
                <a:gd name="connsiteY1" fmla="*/ 119631 h 536289"/>
                <a:gd name="connsiteX2" fmla="*/ 77308 w 243970"/>
                <a:gd name="connsiteY2" fmla="*/ 92925 h 536289"/>
                <a:gd name="connsiteX3" fmla="*/ 78360 w 243970"/>
                <a:gd name="connsiteY3" fmla="*/ 101467 h 536289"/>
                <a:gd name="connsiteX4" fmla="*/ 78360 w 243970"/>
                <a:gd name="connsiteY4" fmla="*/ 88658 h 536289"/>
                <a:gd name="connsiteX5" fmla="*/ 95331 w 243970"/>
                <a:gd name="connsiteY5" fmla="*/ 176269 h 536289"/>
                <a:gd name="connsiteX6" fmla="*/ 101677 w 243970"/>
                <a:gd name="connsiteY6" fmla="*/ 227543 h 536289"/>
                <a:gd name="connsiteX7" fmla="*/ 81533 w 243970"/>
                <a:gd name="connsiteY7" fmla="*/ 276680 h 536289"/>
                <a:gd name="connsiteX8" fmla="*/ 30655 w 243970"/>
                <a:gd name="connsiteY8" fmla="*/ 189078 h 536289"/>
                <a:gd name="connsiteX9" fmla="*/ 55033 w 243970"/>
                <a:gd name="connsiteY9" fmla="*/ 116443 h 536289"/>
                <a:gd name="connsiteX10" fmla="*/ 99565 w 243970"/>
                <a:gd name="connsiteY10" fmla="*/ 312998 h 536289"/>
                <a:gd name="connsiteX11" fmla="*/ 101677 w 243970"/>
                <a:gd name="connsiteY11" fmla="*/ 286301 h 536289"/>
                <a:gd name="connsiteX12" fmla="*/ 99565 w 243970"/>
                <a:gd name="connsiteY12" fmla="*/ 312998 h 536289"/>
                <a:gd name="connsiteX13" fmla="*/ 118639 w 243970"/>
                <a:gd name="connsiteY13" fmla="*/ 255309 h 536289"/>
                <a:gd name="connsiteX14" fmla="*/ 134522 w 243970"/>
                <a:gd name="connsiteY14" fmla="*/ 258516 h 536289"/>
                <a:gd name="connsiteX15" fmla="*/ 134522 w 243970"/>
                <a:gd name="connsiteY15" fmla="*/ 254250 h 536289"/>
                <a:gd name="connsiteX16" fmla="*/ 112284 w 243970"/>
                <a:gd name="connsiteY16" fmla="*/ 251043 h 536289"/>
                <a:gd name="connsiteX17" fmla="*/ 112284 w 243970"/>
                <a:gd name="connsiteY17" fmla="*/ 249974 h 536289"/>
                <a:gd name="connsiteX18" fmla="*/ 184357 w 243970"/>
                <a:gd name="connsiteY18" fmla="*/ 251043 h 536289"/>
                <a:gd name="connsiteX19" fmla="*/ 121812 w 243970"/>
                <a:gd name="connsiteY19" fmla="*/ 260654 h 536289"/>
                <a:gd name="connsiteX20" fmla="*/ 120751 w 243970"/>
                <a:gd name="connsiteY20" fmla="*/ 265990 h 536289"/>
                <a:gd name="connsiteX21" fmla="*/ 115457 w 243970"/>
                <a:gd name="connsiteY21" fmla="*/ 260654 h 536289"/>
                <a:gd name="connsiteX22" fmla="*/ 103799 w 243970"/>
                <a:gd name="connsiteY22" fmla="*/ 256378 h 536289"/>
                <a:gd name="connsiteX23" fmla="*/ 118639 w 243970"/>
                <a:gd name="connsiteY23" fmla="*/ 255309 h 536289"/>
                <a:gd name="connsiteX24" fmla="*/ 152564 w 243970"/>
                <a:gd name="connsiteY24" fmla="*/ 205094 h 536289"/>
                <a:gd name="connsiteX25" fmla="*/ 151494 w 243970"/>
                <a:gd name="connsiteY25" fmla="*/ 190147 h 536289"/>
                <a:gd name="connsiteX26" fmla="*/ 152564 w 243970"/>
                <a:gd name="connsiteY26" fmla="*/ 205094 h 536289"/>
                <a:gd name="connsiteX27" fmla="*/ 152564 w 243970"/>
                <a:gd name="connsiteY27" fmla="*/ 173034 h 536289"/>
                <a:gd name="connsiteX28" fmla="*/ 144078 w 243970"/>
                <a:gd name="connsiteY28" fmla="*/ 171974 h 536289"/>
                <a:gd name="connsiteX29" fmla="*/ 152564 w 243970"/>
                <a:gd name="connsiteY29" fmla="*/ 173034 h 536289"/>
                <a:gd name="connsiteX30" fmla="*/ 150442 w 243970"/>
                <a:gd name="connsiteY30" fmla="*/ 127114 h 536289"/>
                <a:gd name="connsiteX31" fmla="*/ 150442 w 243970"/>
                <a:gd name="connsiteY31" fmla="*/ 142089 h 536289"/>
                <a:gd name="connsiteX32" fmla="*/ 143027 w 243970"/>
                <a:gd name="connsiteY32" fmla="*/ 141011 h 536289"/>
                <a:gd name="connsiteX33" fmla="*/ 150442 w 243970"/>
                <a:gd name="connsiteY33" fmla="*/ 127114 h 536289"/>
                <a:gd name="connsiteX34" fmla="*/ 181184 w 243970"/>
                <a:gd name="connsiteY34" fmla="*/ 75849 h 536289"/>
                <a:gd name="connsiteX35" fmla="*/ 175881 w 243970"/>
                <a:gd name="connsiteY35" fmla="*/ 148485 h 536289"/>
                <a:gd name="connsiteX36" fmla="*/ 174811 w 243970"/>
                <a:gd name="connsiteY36" fmla="*/ 147416 h 536289"/>
                <a:gd name="connsiteX37" fmla="*/ 181184 w 243970"/>
                <a:gd name="connsiteY37" fmla="*/ 75849 h 536289"/>
                <a:gd name="connsiteX38" fmla="*/ 192824 w 243970"/>
                <a:gd name="connsiteY38" fmla="*/ 56607 h 536289"/>
                <a:gd name="connsiteX39" fmla="*/ 192824 w 243970"/>
                <a:gd name="connsiteY39" fmla="*/ 66219 h 536289"/>
                <a:gd name="connsiteX40" fmla="*/ 192824 w 243970"/>
                <a:gd name="connsiteY40" fmla="*/ 56607 h 536289"/>
                <a:gd name="connsiteX41" fmla="*/ 199208 w 243970"/>
                <a:gd name="connsiteY41" fmla="*/ 123907 h 536289"/>
                <a:gd name="connsiteX42" fmla="*/ 201320 w 243970"/>
                <a:gd name="connsiteY42" fmla="*/ 118571 h 536289"/>
                <a:gd name="connsiteX43" fmla="*/ 199208 w 243970"/>
                <a:gd name="connsiteY43" fmla="*/ 123907 h 536289"/>
                <a:gd name="connsiteX44" fmla="*/ 209787 w 243970"/>
                <a:gd name="connsiteY44" fmla="*/ 258516 h 536289"/>
                <a:gd name="connsiteX45" fmla="*/ 90028 w 243970"/>
                <a:gd name="connsiteY45" fmla="*/ 363212 h 536289"/>
                <a:gd name="connsiteX46" fmla="*/ 209787 w 243970"/>
                <a:gd name="connsiteY46" fmla="*/ 258516 h 536289"/>
                <a:gd name="connsiteX47" fmla="*/ 211917 w 243970"/>
                <a:gd name="connsiteY47" fmla="*/ 14954 h 536289"/>
                <a:gd name="connsiteX48" fmla="*/ 209787 w 243970"/>
                <a:gd name="connsiteY48" fmla="*/ 36305 h 536289"/>
                <a:gd name="connsiteX49" fmla="*/ 211917 w 243970"/>
                <a:gd name="connsiteY49" fmla="*/ 14954 h 536289"/>
                <a:gd name="connsiteX50" fmla="*/ 222515 w 243970"/>
                <a:gd name="connsiteY50" fmla="*/ 413418 h 536289"/>
                <a:gd name="connsiteX51" fmla="*/ 221455 w 243970"/>
                <a:gd name="connsiteY51" fmla="*/ 387780 h 536289"/>
                <a:gd name="connsiteX52" fmla="*/ 222515 w 243970"/>
                <a:gd name="connsiteY52" fmla="*/ 413418 h 536289"/>
                <a:gd name="connsiteX53" fmla="*/ 198147 w 243970"/>
                <a:gd name="connsiteY53" fmla="*/ 333299 h 536289"/>
                <a:gd name="connsiteX54" fmla="*/ 204502 w 243970"/>
                <a:gd name="connsiteY54" fmla="*/ 364281 h 536289"/>
                <a:gd name="connsiteX55" fmla="*/ 198147 w 243970"/>
                <a:gd name="connsiteY55" fmla="*/ 333299 h 536289"/>
                <a:gd name="connsiteX56" fmla="*/ 157849 w 243970"/>
                <a:gd name="connsiteY56" fmla="*/ 443321 h 536289"/>
                <a:gd name="connsiteX57" fmla="*/ 137714 w 243970"/>
                <a:gd name="connsiteY57" fmla="*/ 443321 h 536289"/>
                <a:gd name="connsiteX58" fmla="*/ 153624 w 243970"/>
                <a:gd name="connsiteY58" fmla="*/ 442262 h 536289"/>
                <a:gd name="connsiteX59" fmla="*/ 157849 w 243970"/>
                <a:gd name="connsiteY59" fmla="*/ 443321 h 536289"/>
                <a:gd name="connsiteX60" fmla="*/ 136662 w 243970"/>
                <a:gd name="connsiteY60" fmla="*/ 408063 h 536289"/>
                <a:gd name="connsiteX61" fmla="*/ 137714 w 243970"/>
                <a:gd name="connsiteY61" fmla="*/ 418763 h 536289"/>
                <a:gd name="connsiteX62" fmla="*/ 136662 w 243970"/>
                <a:gd name="connsiteY62" fmla="*/ 408063 h 536289"/>
                <a:gd name="connsiteX63" fmla="*/ 152564 w 243970"/>
                <a:gd name="connsiteY63" fmla="*/ 409132 h 536289"/>
                <a:gd name="connsiteX64" fmla="*/ 154685 w 243970"/>
                <a:gd name="connsiteY64" fmla="*/ 419813 h 536289"/>
                <a:gd name="connsiteX65" fmla="*/ 152564 w 243970"/>
                <a:gd name="connsiteY65" fmla="*/ 409132 h 536289"/>
                <a:gd name="connsiteX66" fmla="*/ 50800 w 243970"/>
                <a:gd name="connsiteY66" fmla="*/ 283094 h 536289"/>
                <a:gd name="connsiteX67" fmla="*/ 65641 w 243970"/>
                <a:gd name="connsiteY67" fmla="*/ 312998 h 536289"/>
                <a:gd name="connsiteX68" fmla="*/ 40183 w 243970"/>
                <a:gd name="connsiteY68" fmla="*/ 338616 h 536289"/>
                <a:gd name="connsiteX69" fmla="*/ 69874 w 243970"/>
                <a:gd name="connsiteY69" fmla="*/ 358927 h 536289"/>
                <a:gd name="connsiteX70" fmla="*/ 69874 w 243970"/>
                <a:gd name="connsiteY70" fmla="*/ 373893 h 536289"/>
                <a:gd name="connsiteX71" fmla="*/ 90206 w 243970"/>
                <a:gd name="connsiteY71" fmla="*/ 354821 h 536289"/>
                <a:gd name="connsiteX72" fmla="*/ 99790 w 243970"/>
                <a:gd name="connsiteY72" fmla="*/ 344916 h 536289"/>
                <a:gd name="connsiteX73" fmla="*/ 118639 w 243970"/>
                <a:gd name="connsiteY73" fmla="*/ 327954 h 536289"/>
                <a:gd name="connsiteX74" fmla="*/ 99790 w 243970"/>
                <a:gd name="connsiteY74" fmla="*/ 344916 h 536289"/>
                <a:gd name="connsiteX75" fmla="*/ 90206 w 243970"/>
                <a:gd name="connsiteY75" fmla="*/ 354821 h 536289"/>
                <a:gd name="connsiteX76" fmla="*/ 87906 w 243970"/>
                <a:gd name="connsiteY76" fmla="*/ 360005 h 536289"/>
                <a:gd name="connsiteX77" fmla="*/ 85776 w 243970"/>
                <a:gd name="connsiteY77" fmla="*/ 379219 h 536289"/>
                <a:gd name="connsiteX78" fmla="*/ 86836 w 243970"/>
                <a:gd name="connsiteY78" fmla="*/ 361065 h 536289"/>
                <a:gd name="connsiteX79" fmla="*/ 71995 w 243970"/>
                <a:gd name="connsiteY79" fmla="*/ 397383 h 536289"/>
                <a:gd name="connsiteX80" fmla="*/ 214030 w 243970"/>
                <a:gd name="connsiteY80" fmla="*/ 269197 h 536289"/>
                <a:gd name="connsiteX81" fmla="*/ 87906 w 243970"/>
                <a:gd name="connsiteY81" fmla="*/ 384564 h 536289"/>
                <a:gd name="connsiteX82" fmla="*/ 73056 w 243970"/>
                <a:gd name="connsiteY82" fmla="*/ 404866 h 536289"/>
                <a:gd name="connsiteX83" fmla="*/ 218282 w 243970"/>
                <a:gd name="connsiteY83" fmla="*/ 280965 h 536289"/>
                <a:gd name="connsiteX84" fmla="*/ 91079 w 243970"/>
                <a:gd name="connsiteY84" fmla="*/ 392047 h 536289"/>
                <a:gd name="connsiteX85" fmla="*/ 75178 w 243970"/>
                <a:gd name="connsiteY85" fmla="*/ 420910 h 536289"/>
                <a:gd name="connsiteX86" fmla="*/ 225688 w 243970"/>
                <a:gd name="connsiteY86" fmla="*/ 289498 h 536289"/>
                <a:gd name="connsiteX87" fmla="*/ 147260 w 243970"/>
                <a:gd name="connsiteY87" fmla="*/ 356808 h 536289"/>
                <a:gd name="connsiteX88" fmla="*/ 144078 w 243970"/>
                <a:gd name="connsiteY88" fmla="*/ 355748 h 536289"/>
                <a:gd name="connsiteX89" fmla="*/ 76248 w 243970"/>
                <a:gd name="connsiteY89" fmla="*/ 426227 h 536289"/>
                <a:gd name="connsiteX90" fmla="*/ 79411 w 243970"/>
                <a:gd name="connsiteY90" fmla="*/ 454011 h 536289"/>
                <a:gd name="connsiteX91" fmla="*/ 92149 w 243970"/>
                <a:gd name="connsiteY91" fmla="*/ 459366 h 536289"/>
                <a:gd name="connsiteX92" fmla="*/ 104850 w 243970"/>
                <a:gd name="connsiteY92" fmla="*/ 536277 h 536289"/>
                <a:gd name="connsiteX93" fmla="*/ 145129 w 243970"/>
                <a:gd name="connsiteY93" fmla="*/ 499950 h 536289"/>
                <a:gd name="connsiteX94" fmla="*/ 144078 w 243970"/>
                <a:gd name="connsiteY94" fmla="*/ 460425 h 536289"/>
                <a:gd name="connsiteX95" fmla="*/ 166334 w 243970"/>
                <a:gd name="connsiteY95" fmla="*/ 461494 h 536289"/>
                <a:gd name="connsiteX96" fmla="*/ 169526 w 243970"/>
                <a:gd name="connsiteY96" fmla="*/ 486072 h 536289"/>
                <a:gd name="connsiteX97" fmla="*/ 209787 w 243970"/>
                <a:gd name="connsiteY97" fmla="*/ 457218 h 536289"/>
                <a:gd name="connsiteX98" fmla="*/ 188600 w 243970"/>
                <a:gd name="connsiteY98" fmla="*/ 473225 h 536289"/>
                <a:gd name="connsiteX99" fmla="*/ 171629 w 243970"/>
                <a:gd name="connsiteY99" fmla="*/ 505286 h 536289"/>
                <a:gd name="connsiteX100" fmla="*/ 214030 w 243970"/>
                <a:gd name="connsiteY100" fmla="*/ 472156 h 536289"/>
                <a:gd name="connsiteX101" fmla="*/ 212978 w 243970"/>
                <a:gd name="connsiteY101" fmla="*/ 456159 h 536289"/>
                <a:gd name="connsiteX102" fmla="*/ 236286 w 243970"/>
                <a:gd name="connsiteY102" fmla="*/ 451873 h 536289"/>
                <a:gd name="connsiteX103" fmla="*/ 242660 w 243970"/>
                <a:gd name="connsiteY103" fmla="*/ 390987 h 536289"/>
                <a:gd name="connsiteX104" fmla="*/ 242660 w 243970"/>
                <a:gd name="connsiteY104" fmla="*/ 340773 h 536289"/>
                <a:gd name="connsiteX105" fmla="*/ 237356 w 243970"/>
                <a:gd name="connsiteY105" fmla="*/ 319412 h 536289"/>
                <a:gd name="connsiteX106" fmla="*/ 226758 w 243970"/>
                <a:gd name="connsiteY106" fmla="*/ 265990 h 536289"/>
                <a:gd name="connsiteX107" fmla="*/ 208726 w 243970"/>
                <a:gd name="connsiteY107" fmla="*/ 218991 h 536289"/>
                <a:gd name="connsiteX108" fmla="*/ 211917 w 243970"/>
                <a:gd name="connsiteY108" fmla="*/ 95063 h 536289"/>
                <a:gd name="connsiteX109" fmla="*/ 222515 w 243970"/>
                <a:gd name="connsiteY109" fmla="*/ 110029 h 536289"/>
                <a:gd name="connsiteX110" fmla="*/ 228880 w 243970"/>
                <a:gd name="connsiteY110" fmla="*/ 13875 h 536289"/>
                <a:gd name="connsiteX111" fmla="*/ 206614 w 243970"/>
                <a:gd name="connsiteY111" fmla="*/ -12 h 536289"/>
                <a:gd name="connsiteX112" fmla="*/ 167386 w 243970"/>
                <a:gd name="connsiteY112" fmla="*/ 3214 h 536289"/>
                <a:gd name="connsiteX113" fmla="*/ 159979 w 243970"/>
                <a:gd name="connsiteY113" fmla="*/ 105762 h 536289"/>
                <a:gd name="connsiteX114" fmla="*/ 147260 w 243970"/>
                <a:gd name="connsiteY114" fmla="*/ 47005 h 536289"/>
                <a:gd name="connsiteX115" fmla="*/ 140896 w 243970"/>
                <a:gd name="connsiteY115" fmla="*/ 28832 h 536289"/>
                <a:gd name="connsiteX116" fmla="*/ 141947 w 243970"/>
                <a:gd name="connsiteY116" fmla="*/ 102536 h 536289"/>
                <a:gd name="connsiteX117" fmla="*/ 114406 w 243970"/>
                <a:gd name="connsiteY117" fmla="*/ 7471 h 536289"/>
                <a:gd name="connsiteX118" fmla="*/ 64570 w 243970"/>
                <a:gd name="connsiteY118" fmla="*/ 9609 h 536289"/>
                <a:gd name="connsiteX119" fmla="*/ 75178 w 243970"/>
                <a:gd name="connsiteY119" fmla="*/ 72642 h 536289"/>
                <a:gd name="connsiteX120" fmla="*/ 63519 w 243970"/>
                <a:gd name="connsiteY120" fmla="*/ 21358 h 536289"/>
                <a:gd name="connsiteX121" fmla="*/ 67752 w 243970"/>
                <a:gd name="connsiteY121" fmla="*/ 82254 h 536289"/>
                <a:gd name="connsiteX122" fmla="*/ 60337 w 243970"/>
                <a:gd name="connsiteY122" fmla="*/ 16023 h 536289"/>
                <a:gd name="connsiteX123" fmla="*/ 55033 w 243970"/>
                <a:gd name="connsiteY123" fmla="*/ 102536 h 536289"/>
                <a:gd name="connsiteX124" fmla="*/ 50800 w 243970"/>
                <a:gd name="connsiteY124" fmla="*/ 33098 h 536289"/>
                <a:gd name="connsiteX125" fmla="*/ 48669 w 243970"/>
                <a:gd name="connsiteY125" fmla="*/ 111098 h 536289"/>
                <a:gd name="connsiteX126" fmla="*/ 42314 w 243970"/>
                <a:gd name="connsiteY126" fmla="*/ 55529 h 536289"/>
                <a:gd name="connsiteX127" fmla="*/ -96 w 243970"/>
                <a:gd name="connsiteY127" fmla="*/ 185890 h 536289"/>
                <a:gd name="connsiteX128" fmla="*/ 14763 w 243970"/>
                <a:gd name="connsiteY128" fmla="*/ 229672 h 536289"/>
                <a:gd name="connsiteX129" fmla="*/ 50800 w 243970"/>
                <a:gd name="connsiteY129" fmla="*/ 283094 h 536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243970" h="536289">
                  <a:moveTo>
                    <a:pt x="55033" y="116443"/>
                  </a:moveTo>
                  <a:cubicBezTo>
                    <a:pt x="57295" y="115941"/>
                    <a:pt x="57051" y="117975"/>
                    <a:pt x="57155" y="119631"/>
                  </a:cubicBezTo>
                  <a:cubicBezTo>
                    <a:pt x="63266" y="110114"/>
                    <a:pt x="67818" y="99027"/>
                    <a:pt x="77308" y="92925"/>
                  </a:cubicBezTo>
                  <a:cubicBezTo>
                    <a:pt x="76492" y="96945"/>
                    <a:pt x="78585" y="98043"/>
                    <a:pt x="78360" y="101467"/>
                  </a:cubicBezTo>
                  <a:cubicBezTo>
                    <a:pt x="81044" y="98696"/>
                    <a:pt x="76877" y="93757"/>
                    <a:pt x="78360" y="88658"/>
                  </a:cubicBezTo>
                  <a:cubicBezTo>
                    <a:pt x="82011" y="119849"/>
                    <a:pt x="89530" y="147463"/>
                    <a:pt x="95331" y="176269"/>
                  </a:cubicBezTo>
                  <a:cubicBezTo>
                    <a:pt x="98636" y="192796"/>
                    <a:pt x="103423" y="212369"/>
                    <a:pt x="101677" y="227543"/>
                  </a:cubicBezTo>
                  <a:cubicBezTo>
                    <a:pt x="99565" y="245906"/>
                    <a:pt x="81420" y="256142"/>
                    <a:pt x="81533" y="276680"/>
                  </a:cubicBezTo>
                  <a:cubicBezTo>
                    <a:pt x="65781" y="246265"/>
                    <a:pt x="47073" y="218812"/>
                    <a:pt x="30655" y="189078"/>
                  </a:cubicBezTo>
                  <a:cubicBezTo>
                    <a:pt x="33500" y="159544"/>
                    <a:pt x="53963" y="147737"/>
                    <a:pt x="55033" y="116443"/>
                  </a:cubicBezTo>
                  <a:close/>
                  <a:moveTo>
                    <a:pt x="99565" y="312998"/>
                  </a:moveTo>
                  <a:cubicBezTo>
                    <a:pt x="96589" y="304635"/>
                    <a:pt x="101179" y="294692"/>
                    <a:pt x="101677" y="286301"/>
                  </a:cubicBezTo>
                  <a:cubicBezTo>
                    <a:pt x="103855" y="293841"/>
                    <a:pt x="99640" y="304152"/>
                    <a:pt x="99565" y="312998"/>
                  </a:cubicBezTo>
                  <a:close/>
                  <a:moveTo>
                    <a:pt x="118639" y="255309"/>
                  </a:moveTo>
                  <a:cubicBezTo>
                    <a:pt x="119296" y="261052"/>
                    <a:pt x="129115" y="257570"/>
                    <a:pt x="134522" y="258516"/>
                  </a:cubicBezTo>
                  <a:lnTo>
                    <a:pt x="134522" y="254250"/>
                  </a:lnTo>
                  <a:cubicBezTo>
                    <a:pt x="128449" y="251837"/>
                    <a:pt x="119963" y="251837"/>
                    <a:pt x="112284" y="251043"/>
                  </a:cubicBezTo>
                  <a:cubicBezTo>
                    <a:pt x="110191" y="250059"/>
                    <a:pt x="110191" y="247457"/>
                    <a:pt x="112284" y="249974"/>
                  </a:cubicBezTo>
                  <a:cubicBezTo>
                    <a:pt x="134672" y="252490"/>
                    <a:pt x="167442" y="256482"/>
                    <a:pt x="184357" y="251043"/>
                  </a:cubicBezTo>
                  <a:cubicBezTo>
                    <a:pt x="167010" y="257769"/>
                    <a:pt x="146509" y="261326"/>
                    <a:pt x="121812" y="260654"/>
                  </a:cubicBezTo>
                  <a:cubicBezTo>
                    <a:pt x="117963" y="261326"/>
                    <a:pt x="124281" y="265649"/>
                    <a:pt x="120751" y="265990"/>
                  </a:cubicBezTo>
                  <a:cubicBezTo>
                    <a:pt x="115429" y="267797"/>
                    <a:pt x="117043" y="262603"/>
                    <a:pt x="115457" y="260654"/>
                  </a:cubicBezTo>
                  <a:cubicBezTo>
                    <a:pt x="110623" y="260172"/>
                    <a:pt x="107581" y="257911"/>
                    <a:pt x="103799" y="256378"/>
                  </a:cubicBezTo>
                  <a:cubicBezTo>
                    <a:pt x="108576" y="253871"/>
                    <a:pt x="114809" y="261988"/>
                    <a:pt x="118639" y="255309"/>
                  </a:cubicBezTo>
                  <a:close/>
                  <a:moveTo>
                    <a:pt x="152564" y="205094"/>
                  </a:moveTo>
                  <a:cubicBezTo>
                    <a:pt x="142276" y="208273"/>
                    <a:pt x="140079" y="187565"/>
                    <a:pt x="151494" y="190147"/>
                  </a:cubicBezTo>
                  <a:cubicBezTo>
                    <a:pt x="154779" y="192465"/>
                    <a:pt x="156403" y="201963"/>
                    <a:pt x="152564" y="205094"/>
                  </a:cubicBezTo>
                  <a:close/>
                  <a:moveTo>
                    <a:pt x="152564" y="173034"/>
                  </a:moveTo>
                  <a:cubicBezTo>
                    <a:pt x="148912" y="173526"/>
                    <a:pt x="146622" y="172636"/>
                    <a:pt x="144078" y="171974"/>
                  </a:cubicBezTo>
                  <a:cubicBezTo>
                    <a:pt x="132166" y="147936"/>
                    <a:pt x="162899" y="151701"/>
                    <a:pt x="152564" y="173034"/>
                  </a:cubicBezTo>
                  <a:close/>
                  <a:moveTo>
                    <a:pt x="150442" y="127114"/>
                  </a:moveTo>
                  <a:cubicBezTo>
                    <a:pt x="153071" y="129867"/>
                    <a:pt x="153840" y="139526"/>
                    <a:pt x="150442" y="142089"/>
                  </a:cubicBezTo>
                  <a:cubicBezTo>
                    <a:pt x="146997" y="142695"/>
                    <a:pt x="145514" y="141352"/>
                    <a:pt x="143027" y="141011"/>
                  </a:cubicBezTo>
                  <a:cubicBezTo>
                    <a:pt x="140248" y="134796"/>
                    <a:pt x="141534" y="121561"/>
                    <a:pt x="150442" y="127114"/>
                  </a:cubicBezTo>
                  <a:close/>
                  <a:moveTo>
                    <a:pt x="181184" y="75849"/>
                  </a:moveTo>
                  <a:cubicBezTo>
                    <a:pt x="180706" y="97078"/>
                    <a:pt x="174876" y="122176"/>
                    <a:pt x="175881" y="148485"/>
                  </a:cubicBezTo>
                  <a:cubicBezTo>
                    <a:pt x="176388" y="153508"/>
                    <a:pt x="173966" y="151067"/>
                    <a:pt x="174811" y="147416"/>
                  </a:cubicBezTo>
                  <a:cubicBezTo>
                    <a:pt x="174830" y="121419"/>
                    <a:pt x="173356" y="93965"/>
                    <a:pt x="181184" y="75849"/>
                  </a:cubicBezTo>
                  <a:close/>
                  <a:moveTo>
                    <a:pt x="192824" y="56607"/>
                  </a:moveTo>
                  <a:cubicBezTo>
                    <a:pt x="195462" y="58300"/>
                    <a:pt x="193266" y="64081"/>
                    <a:pt x="192824" y="66219"/>
                  </a:cubicBezTo>
                  <a:cubicBezTo>
                    <a:pt x="191125" y="63286"/>
                    <a:pt x="190018" y="58537"/>
                    <a:pt x="192824" y="56607"/>
                  </a:cubicBezTo>
                  <a:close/>
                  <a:moveTo>
                    <a:pt x="199208" y="123907"/>
                  </a:moveTo>
                  <a:cubicBezTo>
                    <a:pt x="200756" y="123008"/>
                    <a:pt x="200728" y="120473"/>
                    <a:pt x="201320" y="118571"/>
                  </a:cubicBezTo>
                  <a:cubicBezTo>
                    <a:pt x="203385" y="118552"/>
                    <a:pt x="197959" y="144540"/>
                    <a:pt x="199208" y="123907"/>
                  </a:cubicBezTo>
                  <a:close/>
                  <a:moveTo>
                    <a:pt x="209787" y="258516"/>
                  </a:moveTo>
                  <a:cubicBezTo>
                    <a:pt x="171713" y="290993"/>
                    <a:pt x="126158" y="325192"/>
                    <a:pt x="90028" y="363212"/>
                  </a:cubicBezTo>
                  <a:cubicBezTo>
                    <a:pt x="122798" y="325381"/>
                    <a:pt x="167789" y="290605"/>
                    <a:pt x="209787" y="258516"/>
                  </a:cubicBezTo>
                  <a:close/>
                  <a:moveTo>
                    <a:pt x="211917" y="14954"/>
                  </a:moveTo>
                  <a:cubicBezTo>
                    <a:pt x="216480" y="19135"/>
                    <a:pt x="212293" y="30128"/>
                    <a:pt x="209787" y="36305"/>
                  </a:cubicBezTo>
                  <a:cubicBezTo>
                    <a:pt x="207139" y="30062"/>
                    <a:pt x="212077" y="22248"/>
                    <a:pt x="211917" y="14954"/>
                  </a:cubicBezTo>
                  <a:close/>
                  <a:moveTo>
                    <a:pt x="222515" y="413418"/>
                  </a:moveTo>
                  <a:cubicBezTo>
                    <a:pt x="223332" y="403664"/>
                    <a:pt x="221060" y="397089"/>
                    <a:pt x="221455" y="387780"/>
                  </a:cubicBezTo>
                  <a:cubicBezTo>
                    <a:pt x="222600" y="394261"/>
                    <a:pt x="227631" y="407675"/>
                    <a:pt x="222515" y="413418"/>
                  </a:cubicBezTo>
                  <a:close/>
                  <a:moveTo>
                    <a:pt x="198147" y="333299"/>
                  </a:moveTo>
                  <a:cubicBezTo>
                    <a:pt x="201930" y="341927"/>
                    <a:pt x="202624" y="353705"/>
                    <a:pt x="204502" y="364281"/>
                  </a:cubicBezTo>
                  <a:cubicBezTo>
                    <a:pt x="201733" y="358870"/>
                    <a:pt x="199151" y="344027"/>
                    <a:pt x="198147" y="333299"/>
                  </a:cubicBezTo>
                  <a:close/>
                  <a:moveTo>
                    <a:pt x="157849" y="443321"/>
                  </a:moveTo>
                  <a:lnTo>
                    <a:pt x="137714" y="443321"/>
                  </a:lnTo>
                  <a:cubicBezTo>
                    <a:pt x="139460" y="436179"/>
                    <a:pt x="149494" y="439906"/>
                    <a:pt x="153624" y="442262"/>
                  </a:cubicBezTo>
                  <a:cubicBezTo>
                    <a:pt x="160909" y="441439"/>
                    <a:pt x="170418" y="443586"/>
                    <a:pt x="157849" y="443321"/>
                  </a:cubicBezTo>
                  <a:close/>
                  <a:moveTo>
                    <a:pt x="136662" y="408063"/>
                  </a:moveTo>
                  <a:cubicBezTo>
                    <a:pt x="137695" y="410305"/>
                    <a:pt x="139384" y="417334"/>
                    <a:pt x="137714" y="418763"/>
                  </a:cubicBezTo>
                  <a:cubicBezTo>
                    <a:pt x="132541" y="417921"/>
                    <a:pt x="137638" y="411544"/>
                    <a:pt x="136662" y="408063"/>
                  </a:cubicBezTo>
                  <a:close/>
                  <a:moveTo>
                    <a:pt x="152564" y="409132"/>
                  </a:moveTo>
                  <a:cubicBezTo>
                    <a:pt x="154159" y="411790"/>
                    <a:pt x="154601" y="415631"/>
                    <a:pt x="154685" y="419813"/>
                  </a:cubicBezTo>
                  <a:cubicBezTo>
                    <a:pt x="150987" y="419283"/>
                    <a:pt x="153118" y="412831"/>
                    <a:pt x="152564" y="409132"/>
                  </a:cubicBezTo>
                  <a:close/>
                  <a:moveTo>
                    <a:pt x="50800" y="283094"/>
                  </a:moveTo>
                  <a:cubicBezTo>
                    <a:pt x="56188" y="291211"/>
                    <a:pt x="66786" y="304029"/>
                    <a:pt x="65641" y="312998"/>
                  </a:cubicBezTo>
                  <a:cubicBezTo>
                    <a:pt x="64148" y="324709"/>
                    <a:pt x="41685" y="328039"/>
                    <a:pt x="40183" y="338616"/>
                  </a:cubicBezTo>
                  <a:cubicBezTo>
                    <a:pt x="38005" y="354405"/>
                    <a:pt x="54667" y="358643"/>
                    <a:pt x="69874" y="358927"/>
                  </a:cubicBezTo>
                  <a:lnTo>
                    <a:pt x="69874" y="373893"/>
                  </a:lnTo>
                  <a:cubicBezTo>
                    <a:pt x="76877" y="368368"/>
                    <a:pt x="83607" y="361632"/>
                    <a:pt x="90206" y="354821"/>
                  </a:cubicBezTo>
                  <a:cubicBezTo>
                    <a:pt x="92525" y="351046"/>
                    <a:pt x="96017" y="347887"/>
                    <a:pt x="99790" y="344916"/>
                  </a:cubicBezTo>
                  <a:cubicBezTo>
                    <a:pt x="106108" y="338474"/>
                    <a:pt x="112359" y="332457"/>
                    <a:pt x="118639" y="327954"/>
                  </a:cubicBezTo>
                  <a:cubicBezTo>
                    <a:pt x="114988" y="334520"/>
                    <a:pt x="106877" y="339363"/>
                    <a:pt x="99790" y="344916"/>
                  </a:cubicBezTo>
                  <a:cubicBezTo>
                    <a:pt x="96617" y="348161"/>
                    <a:pt x="93426" y="351491"/>
                    <a:pt x="90206" y="354821"/>
                  </a:cubicBezTo>
                  <a:cubicBezTo>
                    <a:pt x="89202" y="356429"/>
                    <a:pt x="88404" y="358142"/>
                    <a:pt x="87906" y="360005"/>
                  </a:cubicBezTo>
                  <a:cubicBezTo>
                    <a:pt x="86404" y="365473"/>
                    <a:pt x="90535" y="373524"/>
                    <a:pt x="85776" y="379219"/>
                  </a:cubicBezTo>
                  <a:cubicBezTo>
                    <a:pt x="85757" y="372777"/>
                    <a:pt x="85438" y="366088"/>
                    <a:pt x="86836" y="361065"/>
                  </a:cubicBezTo>
                  <a:cubicBezTo>
                    <a:pt x="77618" y="365038"/>
                    <a:pt x="66288" y="377876"/>
                    <a:pt x="71995" y="397383"/>
                  </a:cubicBezTo>
                  <a:cubicBezTo>
                    <a:pt x="117700" y="353005"/>
                    <a:pt x="162091" y="307293"/>
                    <a:pt x="214030" y="269197"/>
                  </a:cubicBezTo>
                  <a:cubicBezTo>
                    <a:pt x="169742" y="305240"/>
                    <a:pt x="127078" y="345058"/>
                    <a:pt x="87906" y="384564"/>
                  </a:cubicBezTo>
                  <a:cubicBezTo>
                    <a:pt x="82349" y="390155"/>
                    <a:pt x="74164" y="396200"/>
                    <a:pt x="73056" y="404866"/>
                  </a:cubicBezTo>
                  <a:cubicBezTo>
                    <a:pt x="118855" y="365208"/>
                    <a:pt x="164926" y="316536"/>
                    <a:pt x="218282" y="280965"/>
                  </a:cubicBezTo>
                  <a:cubicBezTo>
                    <a:pt x="176791" y="314445"/>
                    <a:pt x="130504" y="353090"/>
                    <a:pt x="91079" y="392047"/>
                  </a:cubicBezTo>
                  <a:cubicBezTo>
                    <a:pt x="81908" y="401100"/>
                    <a:pt x="70109" y="406966"/>
                    <a:pt x="75178" y="420910"/>
                  </a:cubicBezTo>
                  <a:cubicBezTo>
                    <a:pt x="122338" y="374792"/>
                    <a:pt x="170155" y="323602"/>
                    <a:pt x="225688" y="289498"/>
                  </a:cubicBezTo>
                  <a:cubicBezTo>
                    <a:pt x="200531" y="312903"/>
                    <a:pt x="167649" y="328550"/>
                    <a:pt x="147260" y="356808"/>
                  </a:cubicBezTo>
                  <a:cubicBezTo>
                    <a:pt x="147983" y="353241"/>
                    <a:pt x="145064" y="355076"/>
                    <a:pt x="144078" y="355748"/>
                  </a:cubicBezTo>
                  <a:cubicBezTo>
                    <a:pt x="121981" y="379749"/>
                    <a:pt x="95960" y="399833"/>
                    <a:pt x="76248" y="426227"/>
                  </a:cubicBezTo>
                  <a:cubicBezTo>
                    <a:pt x="78031" y="435327"/>
                    <a:pt x="81279" y="444182"/>
                    <a:pt x="79411" y="454011"/>
                  </a:cubicBezTo>
                  <a:cubicBezTo>
                    <a:pt x="81805" y="457663"/>
                    <a:pt x="88366" y="457105"/>
                    <a:pt x="92149" y="459366"/>
                  </a:cubicBezTo>
                  <a:cubicBezTo>
                    <a:pt x="97481" y="483887"/>
                    <a:pt x="102118" y="509108"/>
                    <a:pt x="104850" y="536277"/>
                  </a:cubicBezTo>
                  <a:cubicBezTo>
                    <a:pt x="117372" y="527498"/>
                    <a:pt x="132203" y="511832"/>
                    <a:pt x="145129" y="499950"/>
                  </a:cubicBezTo>
                  <a:cubicBezTo>
                    <a:pt x="145946" y="485590"/>
                    <a:pt x="143749" y="474285"/>
                    <a:pt x="144078" y="460425"/>
                  </a:cubicBezTo>
                  <a:cubicBezTo>
                    <a:pt x="151165" y="461116"/>
                    <a:pt x="161040" y="459016"/>
                    <a:pt x="166334" y="461494"/>
                  </a:cubicBezTo>
                  <a:cubicBezTo>
                    <a:pt x="168493" y="468580"/>
                    <a:pt x="167527" y="478807"/>
                    <a:pt x="169526" y="486072"/>
                  </a:cubicBezTo>
                  <a:cubicBezTo>
                    <a:pt x="181260" y="479724"/>
                    <a:pt x="197677" y="463150"/>
                    <a:pt x="209787" y="457218"/>
                  </a:cubicBezTo>
                  <a:cubicBezTo>
                    <a:pt x="204455" y="461580"/>
                    <a:pt x="196851" y="466603"/>
                    <a:pt x="188600" y="473225"/>
                  </a:cubicBezTo>
                  <a:cubicBezTo>
                    <a:pt x="177880" y="481862"/>
                    <a:pt x="164626" y="488380"/>
                    <a:pt x="171629" y="505286"/>
                  </a:cubicBezTo>
                  <a:cubicBezTo>
                    <a:pt x="186329" y="494813"/>
                    <a:pt x="200334" y="483650"/>
                    <a:pt x="214030" y="472156"/>
                  </a:cubicBezTo>
                  <a:cubicBezTo>
                    <a:pt x="212856" y="467653"/>
                    <a:pt x="212809" y="462015"/>
                    <a:pt x="212978" y="456159"/>
                  </a:cubicBezTo>
                  <a:cubicBezTo>
                    <a:pt x="222628" y="456613"/>
                    <a:pt x="230447" y="455232"/>
                    <a:pt x="236286" y="451873"/>
                  </a:cubicBezTo>
                  <a:cubicBezTo>
                    <a:pt x="242416" y="433208"/>
                    <a:pt x="241055" y="412226"/>
                    <a:pt x="242660" y="390987"/>
                  </a:cubicBezTo>
                  <a:cubicBezTo>
                    <a:pt x="243946" y="374044"/>
                    <a:pt x="244274" y="355341"/>
                    <a:pt x="242660" y="340773"/>
                  </a:cubicBezTo>
                  <a:cubicBezTo>
                    <a:pt x="241815" y="333138"/>
                    <a:pt x="238342" y="326459"/>
                    <a:pt x="237356" y="319412"/>
                  </a:cubicBezTo>
                  <a:cubicBezTo>
                    <a:pt x="234596" y="299668"/>
                    <a:pt x="232634" y="283661"/>
                    <a:pt x="226758" y="265990"/>
                  </a:cubicBezTo>
                  <a:cubicBezTo>
                    <a:pt x="221558" y="250390"/>
                    <a:pt x="214086" y="235263"/>
                    <a:pt x="208726" y="218991"/>
                  </a:cubicBezTo>
                  <a:cubicBezTo>
                    <a:pt x="196758" y="182428"/>
                    <a:pt x="208604" y="138551"/>
                    <a:pt x="211917" y="95063"/>
                  </a:cubicBezTo>
                  <a:cubicBezTo>
                    <a:pt x="217146" y="98336"/>
                    <a:pt x="217634" y="106396"/>
                    <a:pt x="222515" y="110029"/>
                  </a:cubicBezTo>
                  <a:cubicBezTo>
                    <a:pt x="222074" y="75376"/>
                    <a:pt x="222938" y="42086"/>
                    <a:pt x="228880" y="13875"/>
                  </a:cubicBezTo>
                  <a:cubicBezTo>
                    <a:pt x="224731" y="3989"/>
                    <a:pt x="212359" y="6411"/>
                    <a:pt x="206614" y="-12"/>
                  </a:cubicBezTo>
                  <a:cubicBezTo>
                    <a:pt x="194354" y="1899"/>
                    <a:pt x="180837" y="2495"/>
                    <a:pt x="167386" y="3214"/>
                  </a:cubicBezTo>
                  <a:cubicBezTo>
                    <a:pt x="167376" y="39863"/>
                    <a:pt x="162195" y="71308"/>
                    <a:pt x="159979" y="105762"/>
                  </a:cubicBezTo>
                  <a:cubicBezTo>
                    <a:pt x="155098" y="88138"/>
                    <a:pt x="150611" y="64658"/>
                    <a:pt x="147260" y="47005"/>
                  </a:cubicBezTo>
                  <a:cubicBezTo>
                    <a:pt x="146077" y="40771"/>
                    <a:pt x="147833" y="31339"/>
                    <a:pt x="140896" y="28832"/>
                  </a:cubicBezTo>
                  <a:cubicBezTo>
                    <a:pt x="140323" y="49370"/>
                    <a:pt x="141074" y="83484"/>
                    <a:pt x="141947" y="102536"/>
                  </a:cubicBezTo>
                  <a:cubicBezTo>
                    <a:pt x="128195" y="73531"/>
                    <a:pt x="127200" y="37829"/>
                    <a:pt x="114406" y="7471"/>
                  </a:cubicBezTo>
                  <a:cubicBezTo>
                    <a:pt x="96326" y="8133"/>
                    <a:pt x="75713" y="7745"/>
                    <a:pt x="64570" y="9609"/>
                  </a:cubicBezTo>
                  <a:cubicBezTo>
                    <a:pt x="65237" y="28633"/>
                    <a:pt x="75422" y="52728"/>
                    <a:pt x="75178" y="72642"/>
                  </a:cubicBezTo>
                  <a:cubicBezTo>
                    <a:pt x="69799" y="57042"/>
                    <a:pt x="69273" y="36580"/>
                    <a:pt x="63519" y="21358"/>
                  </a:cubicBezTo>
                  <a:cubicBezTo>
                    <a:pt x="63735" y="41518"/>
                    <a:pt x="72286" y="64412"/>
                    <a:pt x="67752" y="82254"/>
                  </a:cubicBezTo>
                  <a:cubicBezTo>
                    <a:pt x="66823" y="58622"/>
                    <a:pt x="64148" y="36760"/>
                    <a:pt x="60337" y="16023"/>
                  </a:cubicBezTo>
                  <a:cubicBezTo>
                    <a:pt x="46069" y="35539"/>
                    <a:pt x="59361" y="76559"/>
                    <a:pt x="55033" y="102536"/>
                  </a:cubicBezTo>
                  <a:cubicBezTo>
                    <a:pt x="52593" y="80456"/>
                    <a:pt x="53775" y="54668"/>
                    <a:pt x="50800" y="33098"/>
                  </a:cubicBezTo>
                  <a:cubicBezTo>
                    <a:pt x="37949" y="53353"/>
                    <a:pt x="53240" y="84108"/>
                    <a:pt x="48669" y="111098"/>
                  </a:cubicBezTo>
                  <a:cubicBezTo>
                    <a:pt x="47120" y="92007"/>
                    <a:pt x="46773" y="71696"/>
                    <a:pt x="42314" y="55529"/>
                  </a:cubicBezTo>
                  <a:cubicBezTo>
                    <a:pt x="29623" y="102026"/>
                    <a:pt x="2804" y="138107"/>
                    <a:pt x="-96" y="185890"/>
                  </a:cubicBezTo>
                  <a:cubicBezTo>
                    <a:pt x="-1298" y="206305"/>
                    <a:pt x="6456" y="215160"/>
                    <a:pt x="14763" y="229672"/>
                  </a:cubicBezTo>
                  <a:cubicBezTo>
                    <a:pt x="26929" y="251005"/>
                    <a:pt x="37311" y="262802"/>
                    <a:pt x="50800" y="283094"/>
                  </a:cubicBezTo>
                  <a:close/>
                </a:path>
              </a:pathLst>
            </a:custGeom>
            <a:grpFill/>
            <a:ln w="9318" cap="flat">
              <a:noFill/>
              <a:prstDash val="solid"/>
              <a:round/>
            </a:ln>
          </p:spPr>
          <p:txBody>
            <a:bodyPr rtlCol="0" anchor="ctr"/>
            <a:lstStyle/>
            <a:p>
              <a:endParaRPr lang="x-none"/>
            </a:p>
          </p:txBody>
        </p:sp>
        <p:sp>
          <p:nvSpPr>
            <p:cNvPr id="237" name="Freeform 236">
              <a:extLst>
                <a:ext uri="{FF2B5EF4-FFF2-40B4-BE49-F238E27FC236}">
                  <a16:creationId xmlns:a16="http://schemas.microsoft.com/office/drawing/2014/main" xmlns="" id="{0863EAFC-BA75-514D-AD70-FC7624EEE49A}"/>
                </a:ext>
              </a:extLst>
            </p:cNvPr>
            <p:cNvSpPr/>
            <p:nvPr/>
          </p:nvSpPr>
          <p:spPr>
            <a:xfrm>
              <a:off x="6606499" y="3730743"/>
              <a:ext cx="113463" cy="154274"/>
            </a:xfrm>
            <a:custGeom>
              <a:avLst/>
              <a:gdLst>
                <a:gd name="connsiteX0" fmla="*/ 1142 w 41641"/>
                <a:gd name="connsiteY0" fmla="*/ 43770 h 56619"/>
                <a:gd name="connsiteX1" fmla="*/ 7516 w 41641"/>
                <a:gd name="connsiteY1" fmla="*/ 41641 h 56619"/>
                <a:gd name="connsiteX2" fmla="*/ 2203 w 41641"/>
                <a:gd name="connsiteY2" fmla="*/ 56607 h 56619"/>
                <a:gd name="connsiteX3" fmla="*/ 41422 w 41641"/>
                <a:gd name="connsiteY3" fmla="*/ 27763 h 56619"/>
                <a:gd name="connsiteX4" fmla="*/ 41422 w 41641"/>
                <a:gd name="connsiteY4" fmla="*/ -12 h 56619"/>
                <a:gd name="connsiteX5" fmla="*/ 81 w 41641"/>
                <a:gd name="connsiteY5" fmla="*/ 33108 h 56619"/>
                <a:gd name="connsiteX6" fmla="*/ 1142 w 41641"/>
                <a:gd name="connsiteY6" fmla="*/ 43770 h 56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41" h="56619">
                  <a:moveTo>
                    <a:pt x="1142" y="43770"/>
                  </a:moveTo>
                  <a:cubicBezTo>
                    <a:pt x="2043" y="46664"/>
                    <a:pt x="6615" y="38784"/>
                    <a:pt x="7516" y="41641"/>
                  </a:cubicBezTo>
                  <a:cubicBezTo>
                    <a:pt x="1011" y="43770"/>
                    <a:pt x="832" y="48490"/>
                    <a:pt x="2203" y="56607"/>
                  </a:cubicBezTo>
                  <a:cubicBezTo>
                    <a:pt x="16133" y="47856"/>
                    <a:pt x="27670" y="36693"/>
                    <a:pt x="41422" y="27763"/>
                  </a:cubicBezTo>
                  <a:lnTo>
                    <a:pt x="41422" y="-12"/>
                  </a:lnTo>
                  <a:cubicBezTo>
                    <a:pt x="26365" y="9713"/>
                    <a:pt x="12575" y="20753"/>
                    <a:pt x="81" y="33108"/>
                  </a:cubicBezTo>
                  <a:cubicBezTo>
                    <a:pt x="-548" y="33486"/>
                    <a:pt x="-191" y="41868"/>
                    <a:pt x="1142" y="43770"/>
                  </a:cubicBezTo>
                  <a:close/>
                </a:path>
              </a:pathLst>
            </a:custGeom>
            <a:grpFill/>
            <a:ln w="9318" cap="flat">
              <a:noFill/>
              <a:prstDash val="solid"/>
              <a:round/>
            </a:ln>
          </p:spPr>
          <p:txBody>
            <a:bodyPr rtlCol="0" anchor="ctr"/>
            <a:lstStyle/>
            <a:p>
              <a:endParaRPr lang="x-none"/>
            </a:p>
          </p:txBody>
        </p:sp>
      </p:grpSp>
      <p:grpSp>
        <p:nvGrpSpPr>
          <p:cNvPr id="238" name="Group 237">
            <a:extLst>
              <a:ext uri="{FF2B5EF4-FFF2-40B4-BE49-F238E27FC236}">
                <a16:creationId xmlns:a16="http://schemas.microsoft.com/office/drawing/2014/main" xmlns="" id="{81850D98-407A-424D-AAFE-B09390D2DBC1}"/>
              </a:ext>
            </a:extLst>
          </p:cNvPr>
          <p:cNvGrpSpPr/>
          <p:nvPr/>
        </p:nvGrpSpPr>
        <p:grpSpPr>
          <a:xfrm>
            <a:off x="1200055" y="3409951"/>
            <a:ext cx="881095" cy="1285264"/>
            <a:chOff x="6136180" y="2021920"/>
            <a:chExt cx="1063695" cy="2503528"/>
          </a:xfrm>
          <a:solidFill>
            <a:schemeClr val="accent1">
              <a:lumMod val="50000"/>
            </a:schemeClr>
          </a:solidFill>
        </p:grpSpPr>
        <p:sp>
          <p:nvSpPr>
            <p:cNvPr id="239" name="Freeform 238">
              <a:extLst>
                <a:ext uri="{FF2B5EF4-FFF2-40B4-BE49-F238E27FC236}">
                  <a16:creationId xmlns:a16="http://schemas.microsoft.com/office/drawing/2014/main" xmlns="" id="{B6F37F72-C623-074D-8F99-114E647C96AD}"/>
                </a:ext>
              </a:extLst>
            </p:cNvPr>
            <p:cNvSpPr/>
            <p:nvPr/>
          </p:nvSpPr>
          <p:spPr>
            <a:xfrm>
              <a:off x="6220308" y="2674119"/>
              <a:ext cx="194530" cy="512316"/>
            </a:xfrm>
            <a:custGeom>
              <a:avLst/>
              <a:gdLst>
                <a:gd name="connsiteX0" fmla="*/ 70802 w 71393"/>
                <a:gd name="connsiteY0" fmla="*/ 138873 h 188021"/>
                <a:gd name="connsiteX1" fmla="*/ 64456 w 71393"/>
                <a:gd name="connsiteY1" fmla="*/ 87599 h 188021"/>
                <a:gd name="connsiteX2" fmla="*/ 47485 w 71393"/>
                <a:gd name="connsiteY2" fmla="*/ -12 h 188021"/>
                <a:gd name="connsiteX3" fmla="*/ 47485 w 71393"/>
                <a:gd name="connsiteY3" fmla="*/ 12797 h 188021"/>
                <a:gd name="connsiteX4" fmla="*/ 46433 w 71393"/>
                <a:gd name="connsiteY4" fmla="*/ 4254 h 188021"/>
                <a:gd name="connsiteX5" fmla="*/ 26279 w 71393"/>
                <a:gd name="connsiteY5" fmla="*/ 30960 h 188021"/>
                <a:gd name="connsiteX6" fmla="*/ 24158 w 71393"/>
                <a:gd name="connsiteY6" fmla="*/ 27772 h 188021"/>
                <a:gd name="connsiteX7" fmla="*/ -220 w 71393"/>
                <a:gd name="connsiteY7" fmla="*/ 100408 h 188021"/>
                <a:gd name="connsiteX8" fmla="*/ 50657 w 71393"/>
                <a:gd name="connsiteY8" fmla="*/ 188009 h 188021"/>
                <a:gd name="connsiteX9" fmla="*/ 70802 w 71393"/>
                <a:gd name="connsiteY9" fmla="*/ 138873 h 18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3" h="188021">
                  <a:moveTo>
                    <a:pt x="70802" y="138873"/>
                  </a:moveTo>
                  <a:cubicBezTo>
                    <a:pt x="72548" y="123699"/>
                    <a:pt x="67760" y="104126"/>
                    <a:pt x="64456" y="87599"/>
                  </a:cubicBezTo>
                  <a:cubicBezTo>
                    <a:pt x="58655" y="58792"/>
                    <a:pt x="51136" y="31178"/>
                    <a:pt x="47485" y="-12"/>
                  </a:cubicBezTo>
                  <a:cubicBezTo>
                    <a:pt x="46001" y="5087"/>
                    <a:pt x="50169" y="10025"/>
                    <a:pt x="47485" y="12797"/>
                  </a:cubicBezTo>
                  <a:cubicBezTo>
                    <a:pt x="47710" y="9372"/>
                    <a:pt x="45617" y="8275"/>
                    <a:pt x="46433" y="4254"/>
                  </a:cubicBezTo>
                  <a:cubicBezTo>
                    <a:pt x="36943" y="10356"/>
                    <a:pt x="32390" y="21443"/>
                    <a:pt x="26279" y="30960"/>
                  </a:cubicBezTo>
                  <a:cubicBezTo>
                    <a:pt x="26176" y="29305"/>
                    <a:pt x="26420" y="27271"/>
                    <a:pt x="24158" y="27772"/>
                  </a:cubicBezTo>
                  <a:cubicBezTo>
                    <a:pt x="23088" y="59067"/>
                    <a:pt x="2624" y="70873"/>
                    <a:pt x="-220" y="100408"/>
                  </a:cubicBezTo>
                  <a:cubicBezTo>
                    <a:pt x="16198" y="130141"/>
                    <a:pt x="34906" y="157595"/>
                    <a:pt x="50657" y="188009"/>
                  </a:cubicBezTo>
                  <a:cubicBezTo>
                    <a:pt x="50545" y="167471"/>
                    <a:pt x="68690" y="157235"/>
                    <a:pt x="70802" y="138873"/>
                  </a:cubicBezTo>
                  <a:close/>
                </a:path>
              </a:pathLst>
            </a:custGeom>
            <a:grpFill/>
            <a:ln w="9318" cap="flat">
              <a:noFill/>
              <a:prstDash val="solid"/>
              <a:round/>
            </a:ln>
          </p:spPr>
          <p:txBody>
            <a:bodyPr rtlCol="0" anchor="ctr"/>
            <a:lstStyle/>
            <a:p>
              <a:endParaRPr lang="x-none"/>
            </a:p>
          </p:txBody>
        </p:sp>
        <p:sp>
          <p:nvSpPr>
            <p:cNvPr id="240" name="Freeform 239">
              <a:extLst>
                <a:ext uri="{FF2B5EF4-FFF2-40B4-BE49-F238E27FC236}">
                  <a16:creationId xmlns:a16="http://schemas.microsoft.com/office/drawing/2014/main" xmlns="" id="{D3E3266E-C437-E04C-95AD-9D98423F0352}"/>
                </a:ext>
              </a:extLst>
            </p:cNvPr>
            <p:cNvSpPr/>
            <p:nvPr/>
          </p:nvSpPr>
          <p:spPr>
            <a:xfrm>
              <a:off x="6405359" y="3212650"/>
              <a:ext cx="10169" cy="72741"/>
            </a:xfrm>
            <a:custGeom>
              <a:avLst/>
              <a:gdLst>
                <a:gd name="connsiteX0" fmla="*/ 776 w 3732"/>
                <a:gd name="connsiteY0" fmla="*/ 26684 h 26696"/>
                <a:gd name="connsiteX1" fmla="*/ 2888 w 3732"/>
                <a:gd name="connsiteY1" fmla="*/ -12 h 26696"/>
                <a:gd name="connsiteX2" fmla="*/ 776 w 3732"/>
                <a:gd name="connsiteY2" fmla="*/ 26684 h 26696"/>
              </a:gdLst>
              <a:ahLst/>
              <a:cxnLst>
                <a:cxn ang="0">
                  <a:pos x="connsiteX0" y="connsiteY0"/>
                </a:cxn>
                <a:cxn ang="0">
                  <a:pos x="connsiteX1" y="connsiteY1"/>
                </a:cxn>
                <a:cxn ang="0">
                  <a:pos x="connsiteX2" y="connsiteY2"/>
                </a:cxn>
              </a:cxnLst>
              <a:rect l="l" t="t" r="r" b="b"/>
              <a:pathLst>
                <a:path w="3732" h="26696">
                  <a:moveTo>
                    <a:pt x="776" y="26684"/>
                  </a:moveTo>
                  <a:cubicBezTo>
                    <a:pt x="851" y="17839"/>
                    <a:pt x="5066" y="7528"/>
                    <a:pt x="2888" y="-12"/>
                  </a:cubicBezTo>
                  <a:cubicBezTo>
                    <a:pt x="2391" y="8379"/>
                    <a:pt x="-2199" y="18322"/>
                    <a:pt x="776" y="26684"/>
                  </a:cubicBezTo>
                  <a:close/>
                </a:path>
              </a:pathLst>
            </a:custGeom>
            <a:grpFill/>
            <a:ln w="9318" cap="flat">
              <a:noFill/>
              <a:prstDash val="solid"/>
              <a:round/>
            </a:ln>
          </p:spPr>
          <p:txBody>
            <a:bodyPr rtlCol="0" anchor="ctr"/>
            <a:lstStyle/>
            <a:p>
              <a:endParaRPr lang="x-none"/>
            </a:p>
          </p:txBody>
        </p:sp>
        <p:sp>
          <p:nvSpPr>
            <p:cNvPr id="241" name="Freeform 240">
              <a:extLst>
                <a:ext uri="{FF2B5EF4-FFF2-40B4-BE49-F238E27FC236}">
                  <a16:creationId xmlns:a16="http://schemas.microsoft.com/office/drawing/2014/main" xmlns="" id="{07618D6E-5370-154C-9BBD-5BAD049637FE}"/>
                </a:ext>
              </a:extLst>
            </p:cNvPr>
            <p:cNvSpPr/>
            <p:nvPr/>
          </p:nvSpPr>
          <p:spPr>
            <a:xfrm>
              <a:off x="6419609" y="3110765"/>
              <a:ext cx="219503" cy="47567"/>
            </a:xfrm>
            <a:custGeom>
              <a:avLst/>
              <a:gdLst>
                <a:gd name="connsiteX0" fmla="*/ 54910 w 80558"/>
                <a:gd name="connsiteY0" fmla="*/ 6389 h 17457"/>
                <a:gd name="connsiteX1" fmla="*/ 59134 w 80558"/>
                <a:gd name="connsiteY1" fmla="*/ 7458 h 17457"/>
                <a:gd name="connsiteX2" fmla="*/ 54910 w 80558"/>
                <a:gd name="connsiteY2" fmla="*/ 7458 h 17457"/>
                <a:gd name="connsiteX3" fmla="*/ 33695 w 80558"/>
                <a:gd name="connsiteY3" fmla="*/ 9596 h 17457"/>
                <a:gd name="connsiteX4" fmla="*/ 31583 w 80558"/>
                <a:gd name="connsiteY4" fmla="*/ 7458 h 17457"/>
                <a:gd name="connsiteX5" fmla="*/ 54910 w 80558"/>
                <a:gd name="connsiteY5" fmla="*/ 6389 h 17457"/>
                <a:gd name="connsiteX6" fmla="*/ 16733 w 80558"/>
                <a:gd name="connsiteY6" fmla="*/ 17069 h 17457"/>
                <a:gd name="connsiteX7" fmla="*/ 17794 w 80558"/>
                <a:gd name="connsiteY7" fmla="*/ 11734 h 17457"/>
                <a:gd name="connsiteX8" fmla="*/ 80339 w 80558"/>
                <a:gd name="connsiteY8" fmla="*/ 2122 h 17457"/>
                <a:gd name="connsiteX9" fmla="*/ 8266 w 80558"/>
                <a:gd name="connsiteY9" fmla="*/ 1053 h 17457"/>
                <a:gd name="connsiteX10" fmla="*/ 8266 w 80558"/>
                <a:gd name="connsiteY10" fmla="*/ 2122 h 17457"/>
                <a:gd name="connsiteX11" fmla="*/ 30503 w 80558"/>
                <a:gd name="connsiteY11" fmla="*/ 5329 h 17457"/>
                <a:gd name="connsiteX12" fmla="*/ 30503 w 80558"/>
                <a:gd name="connsiteY12" fmla="*/ 9596 h 17457"/>
                <a:gd name="connsiteX13" fmla="*/ 14621 w 80558"/>
                <a:gd name="connsiteY13" fmla="*/ 6389 h 17457"/>
                <a:gd name="connsiteX14" fmla="*/ -220 w 80558"/>
                <a:gd name="connsiteY14" fmla="*/ 7458 h 17457"/>
                <a:gd name="connsiteX15" fmla="*/ 11439 w 80558"/>
                <a:gd name="connsiteY15" fmla="*/ 11734 h 17457"/>
                <a:gd name="connsiteX16" fmla="*/ 16733 w 80558"/>
                <a:gd name="connsiteY16" fmla="*/ 17069 h 17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558" h="17457">
                  <a:moveTo>
                    <a:pt x="54910" y="6389"/>
                  </a:moveTo>
                  <a:cubicBezTo>
                    <a:pt x="56580" y="6483"/>
                    <a:pt x="58927" y="5878"/>
                    <a:pt x="59134" y="7458"/>
                  </a:cubicBezTo>
                  <a:lnTo>
                    <a:pt x="54910" y="7458"/>
                  </a:lnTo>
                  <a:cubicBezTo>
                    <a:pt x="49503" y="9870"/>
                    <a:pt x="38839" y="6947"/>
                    <a:pt x="33695" y="9596"/>
                  </a:cubicBezTo>
                  <a:cubicBezTo>
                    <a:pt x="32766" y="9113"/>
                    <a:pt x="31818" y="8650"/>
                    <a:pt x="31583" y="7458"/>
                  </a:cubicBezTo>
                  <a:cubicBezTo>
                    <a:pt x="36352" y="1867"/>
                    <a:pt x="46630" y="8432"/>
                    <a:pt x="54910" y="6389"/>
                  </a:cubicBezTo>
                  <a:close/>
                  <a:moveTo>
                    <a:pt x="16733" y="17069"/>
                  </a:moveTo>
                  <a:cubicBezTo>
                    <a:pt x="20262" y="16729"/>
                    <a:pt x="13945" y="12405"/>
                    <a:pt x="17794" y="11734"/>
                  </a:cubicBezTo>
                  <a:cubicBezTo>
                    <a:pt x="42491" y="12405"/>
                    <a:pt x="62992" y="8848"/>
                    <a:pt x="80339" y="2122"/>
                  </a:cubicBezTo>
                  <a:cubicBezTo>
                    <a:pt x="63424" y="7562"/>
                    <a:pt x="30654" y="3570"/>
                    <a:pt x="8266" y="1053"/>
                  </a:cubicBezTo>
                  <a:cubicBezTo>
                    <a:pt x="6173" y="-1463"/>
                    <a:pt x="6173" y="1138"/>
                    <a:pt x="8266" y="2122"/>
                  </a:cubicBezTo>
                  <a:cubicBezTo>
                    <a:pt x="15944" y="2917"/>
                    <a:pt x="24430" y="2917"/>
                    <a:pt x="30503" y="5329"/>
                  </a:cubicBezTo>
                  <a:lnTo>
                    <a:pt x="30503" y="9596"/>
                  </a:lnTo>
                  <a:cubicBezTo>
                    <a:pt x="25097" y="8650"/>
                    <a:pt x="15278" y="12131"/>
                    <a:pt x="14621" y="6389"/>
                  </a:cubicBezTo>
                  <a:cubicBezTo>
                    <a:pt x="10791" y="13068"/>
                    <a:pt x="4558" y="4951"/>
                    <a:pt x="-220" y="7458"/>
                  </a:cubicBezTo>
                  <a:cubicBezTo>
                    <a:pt x="3563" y="8990"/>
                    <a:pt x="6604" y="11251"/>
                    <a:pt x="11439" y="11734"/>
                  </a:cubicBezTo>
                  <a:cubicBezTo>
                    <a:pt x="13025" y="13683"/>
                    <a:pt x="11410" y="18876"/>
                    <a:pt x="16733" y="17069"/>
                  </a:cubicBezTo>
                  <a:close/>
                </a:path>
              </a:pathLst>
            </a:custGeom>
            <a:grpFill/>
            <a:ln w="9318" cap="flat">
              <a:noFill/>
              <a:prstDash val="solid"/>
              <a:round/>
            </a:ln>
          </p:spPr>
          <p:txBody>
            <a:bodyPr rtlCol="0" anchor="ctr"/>
            <a:lstStyle/>
            <a:p>
              <a:endParaRPr lang="x-none"/>
            </a:p>
          </p:txBody>
        </p:sp>
        <p:sp>
          <p:nvSpPr>
            <p:cNvPr id="242" name="Freeform 241">
              <a:extLst>
                <a:ext uri="{FF2B5EF4-FFF2-40B4-BE49-F238E27FC236}">
                  <a16:creationId xmlns:a16="http://schemas.microsoft.com/office/drawing/2014/main" xmlns="" id="{FBE16487-CF7B-E642-8A80-0BA539D73B7D}"/>
                </a:ext>
              </a:extLst>
            </p:cNvPr>
            <p:cNvSpPr/>
            <p:nvPr/>
          </p:nvSpPr>
          <p:spPr>
            <a:xfrm>
              <a:off x="6789253" y="2583847"/>
              <a:ext cx="15087" cy="142108"/>
            </a:xfrm>
            <a:custGeom>
              <a:avLst/>
              <a:gdLst>
                <a:gd name="connsiteX0" fmla="*/ -220 w 5537"/>
                <a:gd name="connsiteY0" fmla="*/ 52142 h 52154"/>
                <a:gd name="connsiteX1" fmla="*/ 5102 w 5537"/>
                <a:gd name="connsiteY1" fmla="*/ -12 h 52154"/>
                <a:gd name="connsiteX2" fmla="*/ -220 w 5537"/>
                <a:gd name="connsiteY2" fmla="*/ 52142 h 52154"/>
              </a:gdLst>
              <a:ahLst/>
              <a:cxnLst>
                <a:cxn ang="0">
                  <a:pos x="connsiteX0" y="connsiteY0"/>
                </a:cxn>
                <a:cxn ang="0">
                  <a:pos x="connsiteX1" y="connsiteY1"/>
                </a:cxn>
                <a:cxn ang="0">
                  <a:pos x="connsiteX2" y="connsiteY2"/>
                </a:cxn>
              </a:cxnLst>
              <a:rect l="l" t="t" r="r" b="b"/>
              <a:pathLst>
                <a:path w="5537" h="52154">
                  <a:moveTo>
                    <a:pt x="-220" y="52142"/>
                  </a:moveTo>
                  <a:cubicBezTo>
                    <a:pt x="1911" y="34924"/>
                    <a:pt x="6342" y="16988"/>
                    <a:pt x="5102" y="-12"/>
                  </a:cubicBezTo>
                  <a:cubicBezTo>
                    <a:pt x="2408" y="16449"/>
                    <a:pt x="794" y="33988"/>
                    <a:pt x="-220" y="52142"/>
                  </a:cubicBezTo>
                  <a:close/>
                </a:path>
              </a:pathLst>
            </a:custGeom>
            <a:grpFill/>
            <a:ln w="9318" cap="flat">
              <a:noFill/>
              <a:prstDash val="solid"/>
              <a:round/>
            </a:ln>
          </p:spPr>
          <p:txBody>
            <a:bodyPr rtlCol="0" anchor="ctr"/>
            <a:lstStyle/>
            <a:p>
              <a:endParaRPr lang="x-none"/>
            </a:p>
          </p:txBody>
        </p:sp>
        <p:sp>
          <p:nvSpPr>
            <p:cNvPr id="243" name="Freeform 242">
              <a:extLst>
                <a:ext uri="{FF2B5EF4-FFF2-40B4-BE49-F238E27FC236}">
                  <a16:creationId xmlns:a16="http://schemas.microsoft.com/office/drawing/2014/main" xmlns="" id="{7A61BC94-5F93-9349-9C65-52375E942725}"/>
                </a:ext>
              </a:extLst>
            </p:cNvPr>
            <p:cNvSpPr/>
            <p:nvPr/>
          </p:nvSpPr>
          <p:spPr>
            <a:xfrm>
              <a:off x="6845280" y="3780260"/>
              <a:ext cx="8024" cy="20681"/>
            </a:xfrm>
            <a:custGeom>
              <a:avLst/>
              <a:gdLst>
                <a:gd name="connsiteX0" fmla="*/ 2554 w 2945"/>
                <a:gd name="connsiteY0" fmla="*/ -12 h 7590"/>
                <a:gd name="connsiteX1" fmla="*/ 2554 w 2945"/>
                <a:gd name="connsiteY1" fmla="*/ -12 h 7590"/>
              </a:gdLst>
              <a:ahLst/>
              <a:cxnLst>
                <a:cxn ang="0">
                  <a:pos x="connsiteX0" y="connsiteY0"/>
                </a:cxn>
                <a:cxn ang="0">
                  <a:pos x="connsiteX1" y="connsiteY1"/>
                </a:cxn>
              </a:cxnLst>
              <a:rect l="l" t="t" r="r" b="b"/>
              <a:pathLst>
                <a:path w="2945" h="7590">
                  <a:moveTo>
                    <a:pt x="2554" y="-12"/>
                  </a:moveTo>
                  <a:cubicBezTo>
                    <a:pt x="-4355" y="14121"/>
                    <a:pt x="3999" y="5144"/>
                    <a:pt x="2554" y="-12"/>
                  </a:cubicBezTo>
                  <a:close/>
                </a:path>
              </a:pathLst>
            </a:custGeom>
            <a:grpFill/>
            <a:ln w="9318" cap="flat">
              <a:noFill/>
              <a:prstDash val="solid"/>
              <a:round/>
            </a:ln>
          </p:spPr>
          <p:txBody>
            <a:bodyPr rtlCol="0" anchor="ctr"/>
            <a:lstStyle/>
            <a:p>
              <a:endParaRPr lang="x-none"/>
            </a:p>
          </p:txBody>
        </p:sp>
        <p:sp>
          <p:nvSpPr>
            <p:cNvPr id="244" name="Freeform 243">
              <a:extLst>
                <a:ext uri="{FF2B5EF4-FFF2-40B4-BE49-F238E27FC236}">
                  <a16:creationId xmlns:a16="http://schemas.microsoft.com/office/drawing/2014/main" xmlns="" id="{A0A1BACA-B882-FE48-8F0F-12DF2DFEBFF5}"/>
                </a:ext>
              </a:extLst>
            </p:cNvPr>
            <p:cNvSpPr/>
            <p:nvPr/>
          </p:nvSpPr>
          <p:spPr>
            <a:xfrm>
              <a:off x="7024881" y="3853029"/>
              <a:ext cx="18608" cy="20338"/>
            </a:xfrm>
            <a:custGeom>
              <a:avLst/>
              <a:gdLst>
                <a:gd name="connsiteX0" fmla="*/ 245 w 6829"/>
                <a:gd name="connsiteY0" fmla="*/ 7452 h 7464"/>
                <a:gd name="connsiteX1" fmla="*/ 6610 w 6829"/>
                <a:gd name="connsiteY1" fmla="*/ -12 h 7464"/>
                <a:gd name="connsiteX2" fmla="*/ 245 w 6829"/>
                <a:gd name="connsiteY2" fmla="*/ 7452 h 7464"/>
              </a:gdLst>
              <a:ahLst/>
              <a:cxnLst>
                <a:cxn ang="0">
                  <a:pos x="connsiteX0" y="connsiteY0"/>
                </a:cxn>
                <a:cxn ang="0">
                  <a:pos x="connsiteX1" y="connsiteY1"/>
                </a:cxn>
                <a:cxn ang="0">
                  <a:pos x="connsiteX2" y="connsiteY2"/>
                </a:cxn>
              </a:cxnLst>
              <a:rect l="l" t="t" r="r" b="b"/>
              <a:pathLst>
                <a:path w="6829" h="7464">
                  <a:moveTo>
                    <a:pt x="245" y="7452"/>
                  </a:moveTo>
                  <a:cubicBezTo>
                    <a:pt x="1710" y="4311"/>
                    <a:pt x="5155" y="3138"/>
                    <a:pt x="6610" y="-12"/>
                  </a:cubicBezTo>
                  <a:cubicBezTo>
                    <a:pt x="3475" y="792"/>
                    <a:pt x="-1820" y="4945"/>
                    <a:pt x="245" y="7452"/>
                  </a:cubicBezTo>
                  <a:close/>
                </a:path>
              </a:pathLst>
            </a:custGeom>
            <a:grpFill/>
            <a:ln w="9318" cap="flat">
              <a:noFill/>
              <a:prstDash val="solid"/>
              <a:round/>
            </a:ln>
          </p:spPr>
          <p:txBody>
            <a:bodyPr rtlCol="0" anchor="ctr"/>
            <a:lstStyle/>
            <a:p>
              <a:endParaRPr lang="x-none"/>
            </a:p>
          </p:txBody>
        </p:sp>
        <p:sp>
          <p:nvSpPr>
            <p:cNvPr id="245" name="Freeform 244">
              <a:extLst>
                <a:ext uri="{FF2B5EF4-FFF2-40B4-BE49-F238E27FC236}">
                  <a16:creationId xmlns:a16="http://schemas.microsoft.com/office/drawing/2014/main" xmlns="" id="{E1632B51-6F39-CB4E-9A82-4FB90E81E4EB}"/>
                </a:ext>
              </a:extLst>
            </p:cNvPr>
            <p:cNvSpPr/>
            <p:nvPr/>
          </p:nvSpPr>
          <p:spPr>
            <a:xfrm>
              <a:off x="7080549" y="3786062"/>
              <a:ext cx="21594" cy="26471"/>
            </a:xfrm>
            <a:custGeom>
              <a:avLst/>
              <a:gdLst>
                <a:gd name="connsiteX0" fmla="*/ 7366 w 7925"/>
                <a:gd name="connsiteY0" fmla="*/ -12 h 9715"/>
                <a:gd name="connsiteX1" fmla="*/ -49 w 7925"/>
                <a:gd name="connsiteY1" fmla="*/ 9599 h 9715"/>
                <a:gd name="connsiteX2" fmla="*/ 7366 w 7925"/>
                <a:gd name="connsiteY2" fmla="*/ -12 h 9715"/>
              </a:gdLst>
              <a:ahLst/>
              <a:cxnLst>
                <a:cxn ang="0">
                  <a:pos x="connsiteX0" y="connsiteY0"/>
                </a:cxn>
                <a:cxn ang="0">
                  <a:pos x="connsiteX1" y="connsiteY1"/>
                </a:cxn>
                <a:cxn ang="0">
                  <a:pos x="connsiteX2" y="connsiteY2"/>
                </a:cxn>
              </a:cxnLst>
              <a:rect l="l" t="t" r="r" b="b"/>
              <a:pathLst>
                <a:path w="7925" h="9715">
                  <a:moveTo>
                    <a:pt x="7366" y="-12"/>
                  </a:moveTo>
                  <a:cubicBezTo>
                    <a:pt x="4175" y="1359"/>
                    <a:pt x="-1251" y="10791"/>
                    <a:pt x="-49" y="9599"/>
                  </a:cubicBezTo>
                  <a:cubicBezTo>
                    <a:pt x="2372" y="6998"/>
                    <a:pt x="9310" y="3403"/>
                    <a:pt x="7366" y="-12"/>
                  </a:cubicBezTo>
                  <a:close/>
                </a:path>
              </a:pathLst>
            </a:custGeom>
            <a:grpFill/>
            <a:ln w="9318" cap="flat">
              <a:noFill/>
              <a:prstDash val="solid"/>
              <a:round/>
            </a:ln>
          </p:spPr>
          <p:txBody>
            <a:bodyPr rtlCol="0" anchor="ctr"/>
            <a:lstStyle/>
            <a:p>
              <a:endParaRPr lang="x-none"/>
            </a:p>
          </p:txBody>
        </p:sp>
        <p:sp>
          <p:nvSpPr>
            <p:cNvPr id="246" name="Freeform 245">
              <a:extLst>
                <a:ext uri="{FF2B5EF4-FFF2-40B4-BE49-F238E27FC236}">
                  <a16:creationId xmlns:a16="http://schemas.microsoft.com/office/drawing/2014/main" xmlns="" id="{7CF031FC-A51F-E44B-9E22-C83C73018076}"/>
                </a:ext>
              </a:extLst>
            </p:cNvPr>
            <p:cNvSpPr/>
            <p:nvPr/>
          </p:nvSpPr>
          <p:spPr>
            <a:xfrm>
              <a:off x="6893002" y="3981115"/>
              <a:ext cx="14725" cy="11891"/>
            </a:xfrm>
            <a:custGeom>
              <a:avLst/>
              <a:gdLst>
                <a:gd name="connsiteX0" fmla="*/ 4133 w 5404"/>
                <a:gd name="connsiteY0" fmla="*/ 4254 h 4364"/>
                <a:gd name="connsiteX1" fmla="*/ 5184 w 5404"/>
                <a:gd name="connsiteY1" fmla="*/ 1057 h 4364"/>
                <a:gd name="connsiteX2" fmla="*/ -129 w 5404"/>
                <a:gd name="connsiteY2" fmla="*/ -12 h 4364"/>
                <a:gd name="connsiteX3" fmla="*/ 4133 w 5404"/>
                <a:gd name="connsiteY3" fmla="*/ 4254 h 4364"/>
              </a:gdLst>
              <a:ahLst/>
              <a:cxnLst>
                <a:cxn ang="0">
                  <a:pos x="connsiteX0" y="connsiteY0"/>
                </a:cxn>
                <a:cxn ang="0">
                  <a:pos x="connsiteX1" y="connsiteY1"/>
                </a:cxn>
                <a:cxn ang="0">
                  <a:pos x="connsiteX2" y="connsiteY2"/>
                </a:cxn>
                <a:cxn ang="0">
                  <a:pos x="connsiteX3" y="connsiteY3"/>
                </a:cxn>
              </a:cxnLst>
              <a:rect l="l" t="t" r="r" b="b"/>
              <a:pathLst>
                <a:path w="5404" h="4364">
                  <a:moveTo>
                    <a:pt x="4133" y="4254"/>
                  </a:moveTo>
                  <a:cubicBezTo>
                    <a:pt x="4076" y="2760"/>
                    <a:pt x="4630" y="1918"/>
                    <a:pt x="5184" y="1057"/>
                  </a:cubicBezTo>
                  <a:cubicBezTo>
                    <a:pt x="2725" y="1369"/>
                    <a:pt x="1110" y="877"/>
                    <a:pt x="-129" y="-12"/>
                  </a:cubicBezTo>
                  <a:cubicBezTo>
                    <a:pt x="-608" y="3327"/>
                    <a:pt x="800" y="4756"/>
                    <a:pt x="4133" y="4254"/>
                  </a:cubicBezTo>
                  <a:close/>
                </a:path>
              </a:pathLst>
            </a:custGeom>
            <a:grpFill/>
            <a:ln w="9318" cap="flat">
              <a:noFill/>
              <a:prstDash val="solid"/>
              <a:round/>
            </a:ln>
          </p:spPr>
          <p:txBody>
            <a:bodyPr rtlCol="0" anchor="ctr"/>
            <a:lstStyle/>
            <a:p>
              <a:endParaRPr lang="x-none"/>
            </a:p>
          </p:txBody>
        </p:sp>
        <p:sp>
          <p:nvSpPr>
            <p:cNvPr id="247" name="Freeform 246">
              <a:extLst>
                <a:ext uri="{FF2B5EF4-FFF2-40B4-BE49-F238E27FC236}">
                  <a16:creationId xmlns:a16="http://schemas.microsoft.com/office/drawing/2014/main" xmlns="" id="{DE70736A-92AD-EA47-B6E3-FBA984D3C6DF}"/>
                </a:ext>
              </a:extLst>
            </p:cNvPr>
            <p:cNvSpPr/>
            <p:nvPr/>
          </p:nvSpPr>
          <p:spPr>
            <a:xfrm>
              <a:off x="6883882" y="3835527"/>
              <a:ext cx="9232" cy="26240"/>
            </a:xfrm>
            <a:custGeom>
              <a:avLst/>
              <a:gdLst>
                <a:gd name="connsiteX0" fmla="*/ 2157 w 3388"/>
                <a:gd name="connsiteY0" fmla="*/ -12 h 9630"/>
                <a:gd name="connsiteX1" fmla="*/ 1106 w 3388"/>
                <a:gd name="connsiteY1" fmla="*/ 9618 h 9630"/>
                <a:gd name="connsiteX2" fmla="*/ 2157 w 3388"/>
                <a:gd name="connsiteY2" fmla="*/ -12 h 9630"/>
              </a:gdLst>
              <a:ahLst/>
              <a:cxnLst>
                <a:cxn ang="0">
                  <a:pos x="connsiteX0" y="connsiteY0"/>
                </a:cxn>
                <a:cxn ang="0">
                  <a:pos x="connsiteX1" y="connsiteY1"/>
                </a:cxn>
                <a:cxn ang="0">
                  <a:pos x="connsiteX2" y="connsiteY2"/>
                </a:cxn>
              </a:cxnLst>
              <a:rect l="l" t="t" r="r" b="b"/>
              <a:pathLst>
                <a:path w="3388" h="9630">
                  <a:moveTo>
                    <a:pt x="2157" y="-12"/>
                  </a:moveTo>
                  <a:cubicBezTo>
                    <a:pt x="1697" y="2438"/>
                    <a:pt x="-2217" y="6865"/>
                    <a:pt x="1106" y="9618"/>
                  </a:cubicBezTo>
                  <a:cubicBezTo>
                    <a:pt x="186" y="5749"/>
                    <a:pt x="5246" y="2485"/>
                    <a:pt x="2157" y="-12"/>
                  </a:cubicBezTo>
                  <a:close/>
                </a:path>
              </a:pathLst>
            </a:custGeom>
            <a:grpFill/>
            <a:ln w="9318" cap="flat">
              <a:noFill/>
              <a:prstDash val="solid"/>
              <a:round/>
            </a:ln>
          </p:spPr>
          <p:txBody>
            <a:bodyPr rtlCol="0" anchor="ctr"/>
            <a:lstStyle/>
            <a:p>
              <a:endParaRPr lang="x-none"/>
            </a:p>
          </p:txBody>
        </p:sp>
        <p:sp>
          <p:nvSpPr>
            <p:cNvPr id="248" name="Freeform 247">
              <a:extLst>
                <a:ext uri="{FF2B5EF4-FFF2-40B4-BE49-F238E27FC236}">
                  <a16:creationId xmlns:a16="http://schemas.microsoft.com/office/drawing/2014/main" xmlns="" id="{3A9CC420-6B10-E74A-9714-7FEC76E858C2}"/>
                </a:ext>
              </a:extLst>
            </p:cNvPr>
            <p:cNvSpPr/>
            <p:nvPr/>
          </p:nvSpPr>
          <p:spPr>
            <a:xfrm>
              <a:off x="6382571" y="3372366"/>
              <a:ext cx="26114" cy="26986"/>
            </a:xfrm>
            <a:custGeom>
              <a:avLst/>
              <a:gdLst>
                <a:gd name="connsiteX0" fmla="*/ -220 w 9584"/>
                <a:gd name="connsiteY0" fmla="*/ 9893 h 9904"/>
                <a:gd name="connsiteX1" fmla="*/ 9364 w 9584"/>
                <a:gd name="connsiteY1" fmla="*/ -12 h 9904"/>
                <a:gd name="connsiteX2" fmla="*/ -220 w 9584"/>
                <a:gd name="connsiteY2" fmla="*/ 9893 h 9904"/>
              </a:gdLst>
              <a:ahLst/>
              <a:cxnLst>
                <a:cxn ang="0">
                  <a:pos x="connsiteX0" y="connsiteY0"/>
                </a:cxn>
                <a:cxn ang="0">
                  <a:pos x="connsiteX1" y="connsiteY1"/>
                </a:cxn>
                <a:cxn ang="0">
                  <a:pos x="connsiteX2" y="connsiteY2"/>
                </a:cxn>
              </a:cxnLst>
              <a:rect l="l" t="t" r="r" b="b"/>
              <a:pathLst>
                <a:path w="9584" h="9904">
                  <a:moveTo>
                    <a:pt x="-220" y="9893"/>
                  </a:moveTo>
                  <a:cubicBezTo>
                    <a:pt x="3000" y="6563"/>
                    <a:pt x="6191" y="3233"/>
                    <a:pt x="9364" y="-12"/>
                  </a:cubicBezTo>
                  <a:cubicBezTo>
                    <a:pt x="5590" y="2958"/>
                    <a:pt x="2099" y="6118"/>
                    <a:pt x="-220" y="9893"/>
                  </a:cubicBezTo>
                  <a:close/>
                </a:path>
              </a:pathLst>
            </a:custGeom>
            <a:grpFill/>
            <a:ln w="9318" cap="flat">
              <a:noFill/>
              <a:prstDash val="solid"/>
              <a:round/>
            </a:ln>
          </p:spPr>
          <p:txBody>
            <a:bodyPr rtlCol="0" anchor="ctr"/>
            <a:lstStyle/>
            <a:p>
              <a:endParaRPr lang="x-none"/>
            </a:p>
          </p:txBody>
        </p:sp>
        <p:sp>
          <p:nvSpPr>
            <p:cNvPr id="249" name="Freeform 248">
              <a:extLst>
                <a:ext uri="{FF2B5EF4-FFF2-40B4-BE49-F238E27FC236}">
                  <a16:creationId xmlns:a16="http://schemas.microsoft.com/office/drawing/2014/main" xmlns="" id="{37968FB3-D89E-4C45-8A47-90A3C052CEB6}"/>
                </a:ext>
              </a:extLst>
            </p:cNvPr>
            <p:cNvSpPr/>
            <p:nvPr/>
          </p:nvSpPr>
          <p:spPr>
            <a:xfrm>
              <a:off x="6786468" y="2725955"/>
              <a:ext cx="2782" cy="54389"/>
            </a:xfrm>
            <a:custGeom>
              <a:avLst/>
              <a:gdLst>
                <a:gd name="connsiteX0" fmla="*/ -71 w 1021"/>
                <a:gd name="connsiteY0" fmla="*/ 19949 h 19961"/>
                <a:gd name="connsiteX1" fmla="*/ 802 w 1021"/>
                <a:gd name="connsiteY1" fmla="*/ -12 h 19961"/>
                <a:gd name="connsiteX2" fmla="*/ -71 w 1021"/>
                <a:gd name="connsiteY2" fmla="*/ 19949 h 19961"/>
              </a:gdLst>
              <a:ahLst/>
              <a:cxnLst>
                <a:cxn ang="0">
                  <a:pos x="connsiteX0" y="connsiteY0"/>
                </a:cxn>
                <a:cxn ang="0">
                  <a:pos x="connsiteX1" y="connsiteY1"/>
                </a:cxn>
                <a:cxn ang="0">
                  <a:pos x="connsiteX2" y="connsiteY2"/>
                </a:cxn>
              </a:cxnLst>
              <a:rect l="l" t="t" r="r" b="b"/>
              <a:pathLst>
                <a:path w="1021" h="19961">
                  <a:moveTo>
                    <a:pt x="-71" y="19949"/>
                  </a:moveTo>
                  <a:cubicBezTo>
                    <a:pt x="145" y="13213"/>
                    <a:pt x="436" y="6563"/>
                    <a:pt x="802" y="-12"/>
                  </a:cubicBezTo>
                  <a:cubicBezTo>
                    <a:pt x="-43" y="6790"/>
                    <a:pt x="-465" y="13469"/>
                    <a:pt x="-71" y="19949"/>
                  </a:cubicBezTo>
                  <a:close/>
                </a:path>
              </a:pathLst>
            </a:custGeom>
            <a:grpFill/>
            <a:ln w="9318" cap="flat">
              <a:noFill/>
              <a:prstDash val="solid"/>
              <a:round/>
            </a:ln>
          </p:spPr>
          <p:txBody>
            <a:bodyPr rtlCol="0" anchor="ctr"/>
            <a:lstStyle/>
            <a:p>
              <a:endParaRPr lang="x-none"/>
            </a:p>
          </p:txBody>
        </p:sp>
        <p:sp>
          <p:nvSpPr>
            <p:cNvPr id="250" name="Freeform 249">
              <a:extLst>
                <a:ext uri="{FF2B5EF4-FFF2-40B4-BE49-F238E27FC236}">
                  <a16:creationId xmlns:a16="http://schemas.microsoft.com/office/drawing/2014/main" xmlns="" id="{FFD4F1E6-BEC5-8D47-BF69-F75E86C03B6B}"/>
                </a:ext>
              </a:extLst>
            </p:cNvPr>
            <p:cNvSpPr/>
            <p:nvPr/>
          </p:nvSpPr>
          <p:spPr>
            <a:xfrm>
              <a:off x="6552159" y="3547341"/>
              <a:ext cx="6101" cy="29101"/>
            </a:xfrm>
            <a:custGeom>
              <a:avLst/>
              <a:gdLst>
                <a:gd name="connsiteX0" fmla="*/ 2020 w 2239"/>
                <a:gd name="connsiteY0" fmla="*/ 10668 h 10680"/>
                <a:gd name="connsiteX1" fmla="*/ -101 w 2239"/>
                <a:gd name="connsiteY1" fmla="*/ -12 h 10680"/>
                <a:gd name="connsiteX2" fmla="*/ 2020 w 2239"/>
                <a:gd name="connsiteY2" fmla="*/ 10668 h 10680"/>
              </a:gdLst>
              <a:ahLst/>
              <a:cxnLst>
                <a:cxn ang="0">
                  <a:pos x="connsiteX0" y="connsiteY0"/>
                </a:cxn>
                <a:cxn ang="0">
                  <a:pos x="connsiteX1" y="connsiteY1"/>
                </a:cxn>
                <a:cxn ang="0">
                  <a:pos x="connsiteX2" y="connsiteY2"/>
                </a:cxn>
              </a:cxnLst>
              <a:rect l="l" t="t" r="r" b="b"/>
              <a:pathLst>
                <a:path w="2239" h="10680">
                  <a:moveTo>
                    <a:pt x="2020" y="10668"/>
                  </a:moveTo>
                  <a:cubicBezTo>
                    <a:pt x="1935" y="6487"/>
                    <a:pt x="1494" y="2646"/>
                    <a:pt x="-101" y="-12"/>
                  </a:cubicBezTo>
                  <a:cubicBezTo>
                    <a:pt x="452" y="3687"/>
                    <a:pt x="-1678" y="10139"/>
                    <a:pt x="2020" y="10668"/>
                  </a:cubicBezTo>
                  <a:close/>
                </a:path>
              </a:pathLst>
            </a:custGeom>
            <a:grpFill/>
            <a:ln w="9318" cap="flat">
              <a:noFill/>
              <a:prstDash val="solid"/>
              <a:round/>
            </a:ln>
          </p:spPr>
          <p:txBody>
            <a:bodyPr rtlCol="0" anchor="ctr"/>
            <a:lstStyle/>
            <a:p>
              <a:endParaRPr lang="x-none"/>
            </a:p>
          </p:txBody>
        </p:sp>
        <p:sp>
          <p:nvSpPr>
            <p:cNvPr id="251" name="Freeform 250">
              <a:extLst>
                <a:ext uri="{FF2B5EF4-FFF2-40B4-BE49-F238E27FC236}">
                  <a16:creationId xmlns:a16="http://schemas.microsoft.com/office/drawing/2014/main" xmlns="" id="{4454170B-DF6C-AC44-AD99-EB890D09024D}"/>
                </a:ext>
              </a:extLst>
            </p:cNvPr>
            <p:cNvSpPr/>
            <p:nvPr/>
          </p:nvSpPr>
          <p:spPr>
            <a:xfrm>
              <a:off x="6612608" y="2639217"/>
              <a:ext cx="17858" cy="205669"/>
            </a:xfrm>
            <a:custGeom>
              <a:avLst/>
              <a:gdLst>
                <a:gd name="connsiteX0" fmla="*/ 1031 w 6554"/>
                <a:gd name="connsiteY0" fmla="*/ 72623 h 75481"/>
                <a:gd name="connsiteX1" fmla="*/ 6334 w 6554"/>
                <a:gd name="connsiteY1" fmla="*/ -12 h 75481"/>
                <a:gd name="connsiteX2" fmla="*/ -39 w 6554"/>
                <a:gd name="connsiteY2" fmla="*/ 71554 h 75481"/>
                <a:gd name="connsiteX3" fmla="*/ 1031 w 6554"/>
                <a:gd name="connsiteY3" fmla="*/ 72623 h 75481"/>
              </a:gdLst>
              <a:ahLst/>
              <a:cxnLst>
                <a:cxn ang="0">
                  <a:pos x="connsiteX0" y="connsiteY0"/>
                </a:cxn>
                <a:cxn ang="0">
                  <a:pos x="connsiteX1" y="connsiteY1"/>
                </a:cxn>
                <a:cxn ang="0">
                  <a:pos x="connsiteX2" y="connsiteY2"/>
                </a:cxn>
                <a:cxn ang="0">
                  <a:pos x="connsiteX3" y="connsiteY3"/>
                </a:cxn>
              </a:cxnLst>
              <a:rect l="l" t="t" r="r" b="b"/>
              <a:pathLst>
                <a:path w="6554" h="75481">
                  <a:moveTo>
                    <a:pt x="1031" y="72623"/>
                  </a:moveTo>
                  <a:cubicBezTo>
                    <a:pt x="26" y="46314"/>
                    <a:pt x="5856" y="21216"/>
                    <a:pt x="6334" y="-12"/>
                  </a:cubicBezTo>
                  <a:cubicBezTo>
                    <a:pt x="-1494" y="18104"/>
                    <a:pt x="-20" y="45558"/>
                    <a:pt x="-39" y="71554"/>
                  </a:cubicBezTo>
                  <a:cubicBezTo>
                    <a:pt x="-884" y="75206"/>
                    <a:pt x="1538" y="77647"/>
                    <a:pt x="1031" y="72623"/>
                  </a:cubicBezTo>
                  <a:close/>
                </a:path>
              </a:pathLst>
            </a:custGeom>
            <a:grpFill/>
            <a:ln w="9318" cap="flat">
              <a:noFill/>
              <a:prstDash val="solid"/>
              <a:round/>
            </a:ln>
          </p:spPr>
          <p:txBody>
            <a:bodyPr rtlCol="0" anchor="ctr"/>
            <a:lstStyle/>
            <a:p>
              <a:endParaRPr lang="x-none"/>
            </a:p>
          </p:txBody>
        </p:sp>
        <p:sp>
          <p:nvSpPr>
            <p:cNvPr id="252" name="Freeform 251">
              <a:extLst>
                <a:ext uri="{FF2B5EF4-FFF2-40B4-BE49-F238E27FC236}">
                  <a16:creationId xmlns:a16="http://schemas.microsoft.com/office/drawing/2014/main" xmlns="" id="{C516C209-9057-2F4C-BFC7-B25DD5A7D526}"/>
                </a:ext>
              </a:extLst>
            </p:cNvPr>
            <p:cNvSpPr/>
            <p:nvPr/>
          </p:nvSpPr>
          <p:spPr>
            <a:xfrm>
              <a:off x="6657513" y="2586787"/>
              <a:ext cx="8150" cy="26188"/>
            </a:xfrm>
            <a:custGeom>
              <a:avLst/>
              <a:gdLst>
                <a:gd name="connsiteX0" fmla="*/ 1494 w 2991"/>
                <a:gd name="connsiteY0" fmla="*/ -12 h 9611"/>
                <a:gd name="connsiteX1" fmla="*/ 1494 w 2991"/>
                <a:gd name="connsiteY1" fmla="*/ 9599 h 9611"/>
                <a:gd name="connsiteX2" fmla="*/ 1494 w 2991"/>
                <a:gd name="connsiteY2" fmla="*/ -12 h 9611"/>
              </a:gdLst>
              <a:ahLst/>
              <a:cxnLst>
                <a:cxn ang="0">
                  <a:pos x="connsiteX0" y="connsiteY0"/>
                </a:cxn>
                <a:cxn ang="0">
                  <a:pos x="connsiteX1" y="connsiteY1"/>
                </a:cxn>
                <a:cxn ang="0">
                  <a:pos x="connsiteX2" y="connsiteY2"/>
                </a:cxn>
              </a:cxnLst>
              <a:rect l="l" t="t" r="r" b="b"/>
              <a:pathLst>
                <a:path w="2991" h="9611">
                  <a:moveTo>
                    <a:pt x="1494" y="-12"/>
                  </a:moveTo>
                  <a:cubicBezTo>
                    <a:pt x="-1312" y="1918"/>
                    <a:pt x="-205" y="6667"/>
                    <a:pt x="1494" y="9599"/>
                  </a:cubicBezTo>
                  <a:cubicBezTo>
                    <a:pt x="1936" y="7461"/>
                    <a:pt x="4132" y="1681"/>
                    <a:pt x="1494" y="-12"/>
                  </a:cubicBezTo>
                  <a:close/>
                </a:path>
              </a:pathLst>
            </a:custGeom>
            <a:grpFill/>
            <a:ln w="9318" cap="flat">
              <a:noFill/>
              <a:prstDash val="solid"/>
              <a:round/>
            </a:ln>
          </p:spPr>
          <p:txBody>
            <a:bodyPr rtlCol="0" anchor="ctr"/>
            <a:lstStyle/>
            <a:p>
              <a:endParaRPr lang="x-none"/>
            </a:p>
          </p:txBody>
        </p:sp>
        <p:sp>
          <p:nvSpPr>
            <p:cNvPr id="253" name="Freeform 252">
              <a:extLst>
                <a:ext uri="{FF2B5EF4-FFF2-40B4-BE49-F238E27FC236}">
                  <a16:creationId xmlns:a16="http://schemas.microsoft.com/office/drawing/2014/main" xmlns="" id="{BB2E1447-0381-C449-9985-5B400D2DEC50}"/>
                </a:ext>
              </a:extLst>
            </p:cNvPr>
            <p:cNvSpPr/>
            <p:nvPr/>
          </p:nvSpPr>
          <p:spPr>
            <a:xfrm>
              <a:off x="6679063" y="2755625"/>
              <a:ext cx="7561" cy="36231"/>
            </a:xfrm>
            <a:custGeom>
              <a:avLst/>
              <a:gdLst>
                <a:gd name="connsiteX0" fmla="*/ 2081 w 2775"/>
                <a:gd name="connsiteY0" fmla="*/ -12 h 13297"/>
                <a:gd name="connsiteX1" fmla="*/ -31 w 2775"/>
                <a:gd name="connsiteY1" fmla="*/ 5323 h 13297"/>
                <a:gd name="connsiteX2" fmla="*/ 2081 w 2775"/>
                <a:gd name="connsiteY2" fmla="*/ -12 h 13297"/>
              </a:gdLst>
              <a:ahLst/>
              <a:cxnLst>
                <a:cxn ang="0">
                  <a:pos x="connsiteX0" y="connsiteY0"/>
                </a:cxn>
                <a:cxn ang="0">
                  <a:pos x="connsiteX1" y="connsiteY1"/>
                </a:cxn>
                <a:cxn ang="0">
                  <a:pos x="connsiteX2" y="connsiteY2"/>
                </a:cxn>
              </a:cxnLst>
              <a:rect l="l" t="t" r="r" b="b"/>
              <a:pathLst>
                <a:path w="2775" h="13297">
                  <a:moveTo>
                    <a:pt x="2081" y="-12"/>
                  </a:moveTo>
                  <a:cubicBezTo>
                    <a:pt x="1490" y="1889"/>
                    <a:pt x="1518" y="4425"/>
                    <a:pt x="-31" y="5323"/>
                  </a:cubicBezTo>
                  <a:cubicBezTo>
                    <a:pt x="-1280" y="25956"/>
                    <a:pt x="4146" y="-31"/>
                    <a:pt x="2081" y="-12"/>
                  </a:cubicBezTo>
                  <a:close/>
                </a:path>
              </a:pathLst>
            </a:custGeom>
            <a:grpFill/>
            <a:ln w="9318" cap="flat">
              <a:noFill/>
              <a:prstDash val="solid"/>
              <a:round/>
            </a:ln>
          </p:spPr>
          <p:txBody>
            <a:bodyPr rtlCol="0" anchor="ctr"/>
            <a:lstStyle/>
            <a:p>
              <a:endParaRPr lang="x-none"/>
            </a:p>
          </p:txBody>
        </p:sp>
        <p:sp>
          <p:nvSpPr>
            <p:cNvPr id="254" name="Freeform 253">
              <a:extLst>
                <a:ext uri="{FF2B5EF4-FFF2-40B4-BE49-F238E27FC236}">
                  <a16:creationId xmlns:a16="http://schemas.microsoft.com/office/drawing/2014/main" xmlns="" id="{B58066BC-D5EC-CC4E-8178-34F57A616822}"/>
                </a:ext>
              </a:extLst>
            </p:cNvPr>
            <p:cNvSpPr/>
            <p:nvPr/>
          </p:nvSpPr>
          <p:spPr>
            <a:xfrm>
              <a:off x="6522933" y="2775276"/>
              <a:ext cx="29948" cy="44850"/>
            </a:xfrm>
            <a:custGeom>
              <a:avLst/>
              <a:gdLst>
                <a:gd name="connsiteX0" fmla="*/ 8503 w 10991"/>
                <a:gd name="connsiteY0" fmla="*/ 16294 h 16460"/>
                <a:gd name="connsiteX1" fmla="*/ 8503 w 10991"/>
                <a:gd name="connsiteY1" fmla="*/ 1318 h 16460"/>
                <a:gd name="connsiteX2" fmla="*/ 1087 w 10991"/>
                <a:gd name="connsiteY2" fmla="*/ 15215 h 16460"/>
                <a:gd name="connsiteX3" fmla="*/ 8503 w 10991"/>
                <a:gd name="connsiteY3" fmla="*/ 16294 h 16460"/>
              </a:gdLst>
              <a:ahLst/>
              <a:cxnLst>
                <a:cxn ang="0">
                  <a:pos x="connsiteX0" y="connsiteY0"/>
                </a:cxn>
                <a:cxn ang="0">
                  <a:pos x="connsiteX1" y="connsiteY1"/>
                </a:cxn>
                <a:cxn ang="0">
                  <a:pos x="connsiteX2" y="connsiteY2"/>
                </a:cxn>
                <a:cxn ang="0">
                  <a:pos x="connsiteX3" y="connsiteY3"/>
                </a:cxn>
              </a:cxnLst>
              <a:rect l="l" t="t" r="r" b="b"/>
              <a:pathLst>
                <a:path w="10991" h="16460">
                  <a:moveTo>
                    <a:pt x="8503" y="16294"/>
                  </a:moveTo>
                  <a:cubicBezTo>
                    <a:pt x="11901" y="13730"/>
                    <a:pt x="11131" y="4071"/>
                    <a:pt x="8503" y="1318"/>
                  </a:cubicBezTo>
                  <a:cubicBezTo>
                    <a:pt x="-405" y="-4235"/>
                    <a:pt x="-1691" y="9000"/>
                    <a:pt x="1087" y="15215"/>
                  </a:cubicBezTo>
                  <a:cubicBezTo>
                    <a:pt x="3575" y="15556"/>
                    <a:pt x="5058" y="16899"/>
                    <a:pt x="8503" y="16294"/>
                  </a:cubicBezTo>
                  <a:close/>
                </a:path>
              </a:pathLst>
            </a:custGeom>
            <a:grpFill/>
            <a:ln w="9318" cap="flat">
              <a:noFill/>
              <a:prstDash val="solid"/>
              <a:round/>
            </a:ln>
          </p:spPr>
          <p:txBody>
            <a:bodyPr rtlCol="0" anchor="ctr"/>
            <a:lstStyle/>
            <a:p>
              <a:endParaRPr lang="x-none"/>
            </a:p>
          </p:txBody>
        </p:sp>
        <p:sp>
          <p:nvSpPr>
            <p:cNvPr id="255" name="Freeform 254">
              <a:extLst>
                <a:ext uri="{FF2B5EF4-FFF2-40B4-BE49-F238E27FC236}">
                  <a16:creationId xmlns:a16="http://schemas.microsoft.com/office/drawing/2014/main" xmlns="" id="{CEB6AD5D-BA76-094B-AC02-8019A91FC411}"/>
                </a:ext>
              </a:extLst>
            </p:cNvPr>
            <p:cNvSpPr/>
            <p:nvPr/>
          </p:nvSpPr>
          <p:spPr>
            <a:xfrm>
              <a:off x="6408686" y="3326148"/>
              <a:ext cx="51357" cy="46218"/>
            </a:xfrm>
            <a:custGeom>
              <a:avLst/>
              <a:gdLst>
                <a:gd name="connsiteX0" fmla="*/ 18629 w 18848"/>
                <a:gd name="connsiteY0" fmla="*/ -12 h 16962"/>
                <a:gd name="connsiteX1" fmla="*/ -220 w 18848"/>
                <a:gd name="connsiteY1" fmla="*/ 16950 h 16962"/>
                <a:gd name="connsiteX2" fmla="*/ 18629 w 18848"/>
                <a:gd name="connsiteY2" fmla="*/ -12 h 16962"/>
              </a:gdLst>
              <a:ahLst/>
              <a:cxnLst>
                <a:cxn ang="0">
                  <a:pos x="connsiteX0" y="connsiteY0"/>
                </a:cxn>
                <a:cxn ang="0">
                  <a:pos x="connsiteX1" y="connsiteY1"/>
                </a:cxn>
                <a:cxn ang="0">
                  <a:pos x="connsiteX2" y="connsiteY2"/>
                </a:cxn>
              </a:cxnLst>
              <a:rect l="l" t="t" r="r" b="b"/>
              <a:pathLst>
                <a:path w="18848" h="16962">
                  <a:moveTo>
                    <a:pt x="18629" y="-12"/>
                  </a:moveTo>
                  <a:cubicBezTo>
                    <a:pt x="12349" y="4491"/>
                    <a:pt x="6097" y="10507"/>
                    <a:pt x="-220" y="16950"/>
                  </a:cubicBezTo>
                  <a:cubicBezTo>
                    <a:pt x="6867" y="11397"/>
                    <a:pt x="14978" y="6553"/>
                    <a:pt x="18629" y="-12"/>
                  </a:cubicBezTo>
                  <a:close/>
                </a:path>
              </a:pathLst>
            </a:custGeom>
            <a:grpFill/>
            <a:ln w="9318" cap="flat">
              <a:noFill/>
              <a:prstDash val="solid"/>
              <a:round/>
            </a:ln>
          </p:spPr>
          <p:txBody>
            <a:bodyPr rtlCol="0" anchor="ctr"/>
            <a:lstStyle/>
            <a:p>
              <a:endParaRPr lang="x-none"/>
            </a:p>
          </p:txBody>
        </p:sp>
        <p:sp>
          <p:nvSpPr>
            <p:cNvPr id="256" name="Freeform 255">
              <a:extLst>
                <a:ext uri="{FF2B5EF4-FFF2-40B4-BE49-F238E27FC236}">
                  <a16:creationId xmlns:a16="http://schemas.microsoft.com/office/drawing/2014/main" xmlns="" id="{68ED8335-58A1-6B4E-8E68-95AC47974E9E}"/>
                </a:ext>
              </a:extLst>
            </p:cNvPr>
            <p:cNvSpPr/>
            <p:nvPr/>
          </p:nvSpPr>
          <p:spPr>
            <a:xfrm>
              <a:off x="6382086" y="3136945"/>
              <a:ext cx="326315" cy="285274"/>
            </a:xfrm>
            <a:custGeom>
              <a:avLst/>
              <a:gdLst>
                <a:gd name="connsiteX0" fmla="*/ -220 w 119758"/>
                <a:gd name="connsiteY0" fmla="*/ 104684 h 104696"/>
                <a:gd name="connsiteX1" fmla="*/ 119539 w 119758"/>
                <a:gd name="connsiteY1" fmla="*/ -12 h 104696"/>
                <a:gd name="connsiteX2" fmla="*/ -220 w 119758"/>
                <a:gd name="connsiteY2" fmla="*/ 104684 h 104696"/>
              </a:gdLst>
              <a:ahLst/>
              <a:cxnLst>
                <a:cxn ang="0">
                  <a:pos x="connsiteX0" y="connsiteY0"/>
                </a:cxn>
                <a:cxn ang="0">
                  <a:pos x="connsiteX1" y="connsiteY1"/>
                </a:cxn>
                <a:cxn ang="0">
                  <a:pos x="connsiteX2" y="connsiteY2"/>
                </a:cxn>
              </a:cxnLst>
              <a:rect l="l" t="t" r="r" b="b"/>
              <a:pathLst>
                <a:path w="119758" h="104696">
                  <a:moveTo>
                    <a:pt x="-220" y="104684"/>
                  </a:moveTo>
                  <a:cubicBezTo>
                    <a:pt x="35910" y="66663"/>
                    <a:pt x="81465" y="32465"/>
                    <a:pt x="119539" y="-12"/>
                  </a:cubicBezTo>
                  <a:cubicBezTo>
                    <a:pt x="77542" y="32077"/>
                    <a:pt x="32550" y="66852"/>
                    <a:pt x="-220" y="104684"/>
                  </a:cubicBezTo>
                  <a:close/>
                </a:path>
              </a:pathLst>
            </a:custGeom>
            <a:grpFill/>
            <a:ln w="9318" cap="flat">
              <a:noFill/>
              <a:prstDash val="solid"/>
              <a:round/>
            </a:ln>
          </p:spPr>
          <p:txBody>
            <a:bodyPr rtlCol="0" anchor="ctr"/>
            <a:lstStyle/>
            <a:p>
              <a:endParaRPr lang="x-none"/>
            </a:p>
          </p:txBody>
        </p:sp>
        <p:sp>
          <p:nvSpPr>
            <p:cNvPr id="257" name="Freeform 256">
              <a:extLst>
                <a:ext uri="{FF2B5EF4-FFF2-40B4-BE49-F238E27FC236}">
                  <a16:creationId xmlns:a16="http://schemas.microsoft.com/office/drawing/2014/main" xmlns="" id="{10D0F772-DD4A-DD46-8D59-693D153FBCF1}"/>
                </a:ext>
              </a:extLst>
            </p:cNvPr>
            <p:cNvSpPr/>
            <p:nvPr/>
          </p:nvSpPr>
          <p:spPr>
            <a:xfrm>
              <a:off x="6521759" y="2856090"/>
              <a:ext cx="36613" cy="48321"/>
            </a:xfrm>
            <a:custGeom>
              <a:avLst/>
              <a:gdLst>
                <a:gd name="connsiteX0" fmla="*/ 11056 w 13437"/>
                <a:gd name="connsiteY0" fmla="*/ 17580 h 17734"/>
                <a:gd name="connsiteX1" fmla="*/ 2570 w 13437"/>
                <a:gd name="connsiteY1" fmla="*/ 16520 h 17734"/>
                <a:gd name="connsiteX2" fmla="*/ 11056 w 13437"/>
                <a:gd name="connsiteY2" fmla="*/ 17580 h 17734"/>
              </a:gdLst>
              <a:ahLst/>
              <a:cxnLst>
                <a:cxn ang="0">
                  <a:pos x="connsiteX0" y="connsiteY0"/>
                </a:cxn>
                <a:cxn ang="0">
                  <a:pos x="connsiteX1" y="connsiteY1"/>
                </a:cxn>
                <a:cxn ang="0">
                  <a:pos x="connsiteX2" y="connsiteY2"/>
                </a:cxn>
              </a:cxnLst>
              <a:rect l="l" t="t" r="r" b="b"/>
              <a:pathLst>
                <a:path w="13437" h="17734">
                  <a:moveTo>
                    <a:pt x="11056" y="17580"/>
                  </a:moveTo>
                  <a:cubicBezTo>
                    <a:pt x="21391" y="-3753"/>
                    <a:pt x="-9342" y="-7518"/>
                    <a:pt x="2570" y="16520"/>
                  </a:cubicBezTo>
                  <a:cubicBezTo>
                    <a:pt x="5114" y="17182"/>
                    <a:pt x="7404" y="18072"/>
                    <a:pt x="11056" y="17580"/>
                  </a:cubicBezTo>
                  <a:close/>
                </a:path>
              </a:pathLst>
            </a:custGeom>
            <a:grpFill/>
            <a:ln w="9318" cap="flat">
              <a:noFill/>
              <a:prstDash val="solid"/>
              <a:round/>
            </a:ln>
          </p:spPr>
          <p:txBody>
            <a:bodyPr rtlCol="0" anchor="ctr"/>
            <a:lstStyle/>
            <a:p>
              <a:endParaRPr lang="x-none"/>
            </a:p>
          </p:txBody>
        </p:sp>
        <p:sp>
          <p:nvSpPr>
            <p:cNvPr id="258" name="Freeform 257">
              <a:extLst>
                <a:ext uri="{FF2B5EF4-FFF2-40B4-BE49-F238E27FC236}">
                  <a16:creationId xmlns:a16="http://schemas.microsoft.com/office/drawing/2014/main" xmlns="" id="{C1F80760-6D4F-F64A-9E6B-0DB30E0CFC88}"/>
                </a:ext>
              </a:extLst>
            </p:cNvPr>
            <p:cNvSpPr/>
            <p:nvPr/>
          </p:nvSpPr>
          <p:spPr>
            <a:xfrm>
              <a:off x="6706273" y="2473288"/>
              <a:ext cx="13477" cy="58177"/>
            </a:xfrm>
            <a:custGeom>
              <a:avLst/>
              <a:gdLst>
                <a:gd name="connsiteX0" fmla="*/ 2693 w 4946"/>
                <a:gd name="connsiteY0" fmla="*/ -12 h 21351"/>
                <a:gd name="connsiteX1" fmla="*/ 562 w 4946"/>
                <a:gd name="connsiteY1" fmla="*/ 21339 h 21351"/>
                <a:gd name="connsiteX2" fmla="*/ 2693 w 4946"/>
                <a:gd name="connsiteY2" fmla="*/ -12 h 21351"/>
              </a:gdLst>
              <a:ahLst/>
              <a:cxnLst>
                <a:cxn ang="0">
                  <a:pos x="connsiteX0" y="connsiteY0"/>
                </a:cxn>
                <a:cxn ang="0">
                  <a:pos x="connsiteX1" y="connsiteY1"/>
                </a:cxn>
                <a:cxn ang="0">
                  <a:pos x="connsiteX2" y="connsiteY2"/>
                </a:cxn>
              </a:cxnLst>
              <a:rect l="l" t="t" r="r" b="b"/>
              <a:pathLst>
                <a:path w="4946" h="21351">
                  <a:moveTo>
                    <a:pt x="2693" y="-12"/>
                  </a:moveTo>
                  <a:cubicBezTo>
                    <a:pt x="2852" y="7282"/>
                    <a:pt x="-2085" y="15096"/>
                    <a:pt x="562" y="21339"/>
                  </a:cubicBezTo>
                  <a:cubicBezTo>
                    <a:pt x="3068" y="15162"/>
                    <a:pt x="7255" y="4169"/>
                    <a:pt x="2693" y="-12"/>
                  </a:cubicBezTo>
                  <a:close/>
                </a:path>
              </a:pathLst>
            </a:custGeom>
            <a:grpFill/>
            <a:ln w="9318" cap="flat">
              <a:noFill/>
              <a:prstDash val="solid"/>
              <a:round/>
            </a:ln>
          </p:spPr>
          <p:txBody>
            <a:bodyPr rtlCol="0" anchor="ctr"/>
            <a:lstStyle/>
            <a:p>
              <a:endParaRPr lang="x-none"/>
            </a:p>
          </p:txBody>
        </p:sp>
        <p:sp>
          <p:nvSpPr>
            <p:cNvPr id="259" name="Freeform 258">
              <a:extLst>
                <a:ext uri="{FF2B5EF4-FFF2-40B4-BE49-F238E27FC236}">
                  <a16:creationId xmlns:a16="http://schemas.microsoft.com/office/drawing/2014/main" xmlns="" id="{0F97B498-BA88-B042-84BC-166ADAA37DE6}"/>
                </a:ext>
              </a:extLst>
            </p:cNvPr>
            <p:cNvSpPr/>
            <p:nvPr/>
          </p:nvSpPr>
          <p:spPr>
            <a:xfrm>
              <a:off x="6512020" y="3629169"/>
              <a:ext cx="71556" cy="11390"/>
            </a:xfrm>
            <a:custGeom>
              <a:avLst/>
              <a:gdLst>
                <a:gd name="connsiteX0" fmla="*/ 15691 w 26261"/>
                <a:gd name="connsiteY0" fmla="*/ 3086 h 4180"/>
                <a:gd name="connsiteX1" fmla="*/ -220 w 26261"/>
                <a:gd name="connsiteY1" fmla="*/ 4146 h 4180"/>
                <a:gd name="connsiteX2" fmla="*/ 19915 w 26261"/>
                <a:gd name="connsiteY2" fmla="*/ 4146 h 4180"/>
                <a:gd name="connsiteX3" fmla="*/ 15691 w 26261"/>
                <a:gd name="connsiteY3" fmla="*/ 3086 h 4180"/>
              </a:gdLst>
              <a:ahLst/>
              <a:cxnLst>
                <a:cxn ang="0">
                  <a:pos x="connsiteX0" y="connsiteY0"/>
                </a:cxn>
                <a:cxn ang="0">
                  <a:pos x="connsiteX1" y="connsiteY1"/>
                </a:cxn>
                <a:cxn ang="0">
                  <a:pos x="connsiteX2" y="connsiteY2"/>
                </a:cxn>
                <a:cxn ang="0">
                  <a:pos x="connsiteX3" y="connsiteY3"/>
                </a:cxn>
              </a:cxnLst>
              <a:rect l="l" t="t" r="r" b="b"/>
              <a:pathLst>
                <a:path w="26261" h="4180">
                  <a:moveTo>
                    <a:pt x="15691" y="3086"/>
                  </a:moveTo>
                  <a:cubicBezTo>
                    <a:pt x="11561" y="731"/>
                    <a:pt x="1526" y="-2997"/>
                    <a:pt x="-220" y="4146"/>
                  </a:cubicBezTo>
                  <a:lnTo>
                    <a:pt x="19915" y="4146"/>
                  </a:lnTo>
                  <a:cubicBezTo>
                    <a:pt x="32484" y="4411"/>
                    <a:pt x="22975" y="2263"/>
                    <a:pt x="15691" y="3086"/>
                  </a:cubicBezTo>
                  <a:close/>
                </a:path>
              </a:pathLst>
            </a:custGeom>
            <a:grpFill/>
            <a:ln w="9318" cap="flat">
              <a:noFill/>
              <a:prstDash val="solid"/>
              <a:round/>
            </a:ln>
          </p:spPr>
          <p:txBody>
            <a:bodyPr rtlCol="0" anchor="ctr"/>
            <a:lstStyle/>
            <a:p>
              <a:endParaRPr lang="x-none"/>
            </a:p>
          </p:txBody>
        </p:sp>
        <p:sp>
          <p:nvSpPr>
            <p:cNvPr id="260" name="Freeform 259">
              <a:extLst>
                <a:ext uri="{FF2B5EF4-FFF2-40B4-BE49-F238E27FC236}">
                  <a16:creationId xmlns:a16="http://schemas.microsoft.com/office/drawing/2014/main" xmlns="" id="{7DFB6B81-FC2F-1943-AFA5-FB0B5BD1A885}"/>
                </a:ext>
              </a:extLst>
            </p:cNvPr>
            <p:cNvSpPr/>
            <p:nvPr/>
          </p:nvSpPr>
          <p:spPr>
            <a:xfrm>
              <a:off x="6528723" y="2950044"/>
              <a:ext cx="29831" cy="42242"/>
            </a:xfrm>
            <a:custGeom>
              <a:avLst/>
              <a:gdLst>
                <a:gd name="connsiteX0" fmla="*/ 8499 w 10948"/>
                <a:gd name="connsiteY0" fmla="*/ 15158 h 15503"/>
                <a:gd name="connsiteX1" fmla="*/ 7429 w 10948"/>
                <a:gd name="connsiteY1" fmla="*/ 211 h 15503"/>
                <a:gd name="connsiteX2" fmla="*/ 8499 w 10948"/>
                <a:gd name="connsiteY2" fmla="*/ 15158 h 15503"/>
              </a:gdLst>
              <a:ahLst/>
              <a:cxnLst>
                <a:cxn ang="0">
                  <a:pos x="connsiteX0" y="connsiteY0"/>
                </a:cxn>
                <a:cxn ang="0">
                  <a:pos x="connsiteX1" y="connsiteY1"/>
                </a:cxn>
                <a:cxn ang="0">
                  <a:pos x="connsiteX2" y="connsiteY2"/>
                </a:cxn>
              </a:cxnLst>
              <a:rect l="l" t="t" r="r" b="b"/>
              <a:pathLst>
                <a:path w="10948" h="15503">
                  <a:moveTo>
                    <a:pt x="8499" y="15158"/>
                  </a:moveTo>
                  <a:cubicBezTo>
                    <a:pt x="12339" y="12027"/>
                    <a:pt x="10715" y="2529"/>
                    <a:pt x="7429" y="211"/>
                  </a:cubicBezTo>
                  <a:cubicBezTo>
                    <a:pt x="-3985" y="-2371"/>
                    <a:pt x="-1789" y="18337"/>
                    <a:pt x="8499" y="15158"/>
                  </a:cubicBezTo>
                  <a:close/>
                </a:path>
              </a:pathLst>
            </a:custGeom>
            <a:grpFill/>
            <a:ln w="9318" cap="flat">
              <a:noFill/>
              <a:prstDash val="solid"/>
              <a:round/>
            </a:ln>
          </p:spPr>
          <p:txBody>
            <a:bodyPr rtlCol="0" anchor="ctr"/>
            <a:lstStyle/>
            <a:p>
              <a:endParaRPr lang="x-none"/>
            </a:p>
          </p:txBody>
        </p:sp>
        <p:sp>
          <p:nvSpPr>
            <p:cNvPr id="261" name="Freeform 260">
              <a:extLst>
                <a:ext uri="{FF2B5EF4-FFF2-40B4-BE49-F238E27FC236}">
                  <a16:creationId xmlns:a16="http://schemas.microsoft.com/office/drawing/2014/main" xmlns="" id="{78A20CE0-6827-3B4C-A825-602F0AE1153A}"/>
                </a:ext>
              </a:extLst>
            </p:cNvPr>
            <p:cNvSpPr/>
            <p:nvPr/>
          </p:nvSpPr>
          <p:spPr>
            <a:xfrm>
              <a:off x="6505595" y="3544428"/>
              <a:ext cx="8343" cy="29152"/>
            </a:xfrm>
            <a:custGeom>
              <a:avLst/>
              <a:gdLst>
                <a:gd name="connsiteX0" fmla="*/ 1086 w 3062"/>
                <a:gd name="connsiteY0" fmla="*/ -12 h 10699"/>
                <a:gd name="connsiteX1" fmla="*/ 2138 w 3062"/>
                <a:gd name="connsiteY1" fmla="*/ 10687 h 10699"/>
                <a:gd name="connsiteX2" fmla="*/ 1086 w 3062"/>
                <a:gd name="connsiteY2" fmla="*/ -12 h 10699"/>
              </a:gdLst>
              <a:ahLst/>
              <a:cxnLst>
                <a:cxn ang="0">
                  <a:pos x="connsiteX0" y="connsiteY0"/>
                </a:cxn>
                <a:cxn ang="0">
                  <a:pos x="connsiteX1" y="connsiteY1"/>
                </a:cxn>
                <a:cxn ang="0">
                  <a:pos x="connsiteX2" y="connsiteY2"/>
                </a:cxn>
              </a:cxnLst>
              <a:rect l="l" t="t" r="r" b="b"/>
              <a:pathLst>
                <a:path w="3062" h="10699">
                  <a:moveTo>
                    <a:pt x="1086" y="-12"/>
                  </a:moveTo>
                  <a:cubicBezTo>
                    <a:pt x="2063" y="3469"/>
                    <a:pt x="-3035" y="9845"/>
                    <a:pt x="2138" y="10687"/>
                  </a:cubicBezTo>
                  <a:cubicBezTo>
                    <a:pt x="3809" y="9259"/>
                    <a:pt x="2119" y="2230"/>
                    <a:pt x="1086" y="-12"/>
                  </a:cubicBezTo>
                  <a:close/>
                </a:path>
              </a:pathLst>
            </a:custGeom>
            <a:grpFill/>
            <a:ln w="9318" cap="flat">
              <a:noFill/>
              <a:prstDash val="solid"/>
              <a:round/>
            </a:ln>
          </p:spPr>
          <p:txBody>
            <a:bodyPr rtlCol="0" anchor="ctr"/>
            <a:lstStyle/>
            <a:p>
              <a:endParaRPr lang="x-none"/>
            </a:p>
          </p:txBody>
        </p:sp>
        <p:sp>
          <p:nvSpPr>
            <p:cNvPr id="262" name="Freeform 261">
              <a:extLst>
                <a:ext uri="{FF2B5EF4-FFF2-40B4-BE49-F238E27FC236}">
                  <a16:creationId xmlns:a16="http://schemas.microsoft.com/office/drawing/2014/main" xmlns="" id="{80B57D3F-0AE6-7D4C-A7C6-FEBA1E896427}"/>
                </a:ext>
              </a:extLst>
            </p:cNvPr>
            <p:cNvSpPr/>
            <p:nvPr/>
          </p:nvSpPr>
          <p:spPr>
            <a:xfrm>
              <a:off x="6676687" y="3340712"/>
              <a:ext cx="17313" cy="84419"/>
            </a:xfrm>
            <a:custGeom>
              <a:avLst/>
              <a:gdLst>
                <a:gd name="connsiteX0" fmla="*/ 6135 w 6354"/>
                <a:gd name="connsiteY0" fmla="*/ 30970 h 30982"/>
                <a:gd name="connsiteX1" fmla="*/ -220 w 6354"/>
                <a:gd name="connsiteY1" fmla="*/ -12 h 30982"/>
                <a:gd name="connsiteX2" fmla="*/ 6135 w 6354"/>
                <a:gd name="connsiteY2" fmla="*/ 30970 h 30982"/>
              </a:gdLst>
              <a:ahLst/>
              <a:cxnLst>
                <a:cxn ang="0">
                  <a:pos x="connsiteX0" y="connsiteY0"/>
                </a:cxn>
                <a:cxn ang="0">
                  <a:pos x="connsiteX1" y="connsiteY1"/>
                </a:cxn>
                <a:cxn ang="0">
                  <a:pos x="connsiteX2" y="connsiteY2"/>
                </a:cxn>
              </a:cxnLst>
              <a:rect l="l" t="t" r="r" b="b"/>
              <a:pathLst>
                <a:path w="6354" h="30982">
                  <a:moveTo>
                    <a:pt x="6135" y="30970"/>
                  </a:moveTo>
                  <a:cubicBezTo>
                    <a:pt x="4258" y="20393"/>
                    <a:pt x="3563" y="8615"/>
                    <a:pt x="-220" y="-12"/>
                  </a:cubicBezTo>
                  <a:cubicBezTo>
                    <a:pt x="784" y="10716"/>
                    <a:pt x="3366" y="25559"/>
                    <a:pt x="6135" y="30970"/>
                  </a:cubicBezTo>
                  <a:close/>
                </a:path>
              </a:pathLst>
            </a:custGeom>
            <a:grpFill/>
            <a:ln w="9318" cap="flat">
              <a:noFill/>
              <a:prstDash val="solid"/>
              <a:round/>
            </a:ln>
          </p:spPr>
          <p:txBody>
            <a:bodyPr rtlCol="0" anchor="ctr"/>
            <a:lstStyle/>
            <a:p>
              <a:endParaRPr lang="x-none"/>
            </a:p>
          </p:txBody>
        </p:sp>
        <p:sp>
          <p:nvSpPr>
            <p:cNvPr id="263" name="Freeform 262">
              <a:extLst>
                <a:ext uri="{FF2B5EF4-FFF2-40B4-BE49-F238E27FC236}">
                  <a16:creationId xmlns:a16="http://schemas.microsoft.com/office/drawing/2014/main" xmlns="" id="{F5C234D0-40EE-744B-A2BE-170DE2EFD8C4}"/>
                </a:ext>
              </a:extLst>
            </p:cNvPr>
            <p:cNvSpPr/>
            <p:nvPr/>
          </p:nvSpPr>
          <p:spPr>
            <a:xfrm>
              <a:off x="6740068" y="3489161"/>
              <a:ext cx="9158" cy="69855"/>
            </a:xfrm>
            <a:custGeom>
              <a:avLst/>
              <a:gdLst>
                <a:gd name="connsiteX0" fmla="*/ 887 w 3361"/>
                <a:gd name="connsiteY0" fmla="*/ 25625 h 25637"/>
                <a:gd name="connsiteX1" fmla="*/ -174 w 3361"/>
                <a:gd name="connsiteY1" fmla="*/ -12 h 25637"/>
                <a:gd name="connsiteX2" fmla="*/ 887 w 3361"/>
                <a:gd name="connsiteY2" fmla="*/ 25625 h 25637"/>
              </a:gdLst>
              <a:ahLst/>
              <a:cxnLst>
                <a:cxn ang="0">
                  <a:pos x="connsiteX0" y="connsiteY0"/>
                </a:cxn>
                <a:cxn ang="0">
                  <a:pos x="connsiteX1" y="connsiteY1"/>
                </a:cxn>
                <a:cxn ang="0">
                  <a:pos x="connsiteX2" y="connsiteY2"/>
                </a:cxn>
              </a:cxnLst>
              <a:rect l="l" t="t" r="r" b="b"/>
              <a:pathLst>
                <a:path w="3361" h="25637">
                  <a:moveTo>
                    <a:pt x="887" y="25625"/>
                  </a:moveTo>
                  <a:cubicBezTo>
                    <a:pt x="6003" y="19883"/>
                    <a:pt x="972" y="6468"/>
                    <a:pt x="-174" y="-12"/>
                  </a:cubicBezTo>
                  <a:cubicBezTo>
                    <a:pt x="-568" y="9297"/>
                    <a:pt x="1704" y="15871"/>
                    <a:pt x="887" y="25625"/>
                  </a:cubicBezTo>
                  <a:close/>
                </a:path>
              </a:pathLst>
            </a:custGeom>
            <a:grpFill/>
            <a:ln w="9318" cap="flat">
              <a:noFill/>
              <a:prstDash val="solid"/>
              <a:round/>
            </a:ln>
          </p:spPr>
          <p:txBody>
            <a:bodyPr rtlCol="0" anchor="ctr"/>
            <a:lstStyle/>
            <a:p>
              <a:endParaRPr lang="x-none"/>
            </a:p>
          </p:txBody>
        </p:sp>
        <p:sp>
          <p:nvSpPr>
            <p:cNvPr id="264" name="Freeform 263">
              <a:extLst>
                <a:ext uri="{FF2B5EF4-FFF2-40B4-BE49-F238E27FC236}">
                  <a16:creationId xmlns:a16="http://schemas.microsoft.com/office/drawing/2014/main" xmlns="" id="{F4C614B6-09CF-DE40-8468-2FB7D1D892B9}"/>
                </a:ext>
              </a:extLst>
            </p:cNvPr>
            <p:cNvSpPr/>
            <p:nvPr/>
          </p:nvSpPr>
          <p:spPr>
            <a:xfrm>
              <a:off x="6616017" y="2021920"/>
              <a:ext cx="29139" cy="125288"/>
            </a:xfrm>
            <a:custGeom>
              <a:avLst/>
              <a:gdLst>
                <a:gd name="connsiteX0" fmla="*/ 5084 w 10694"/>
                <a:gd name="connsiteY0" fmla="*/ 39565 h 45981"/>
                <a:gd name="connsiteX1" fmla="*/ 9317 w 10694"/>
                <a:gd name="connsiteY1" fmla="*/ 45969 h 45981"/>
                <a:gd name="connsiteX2" fmla="*/ 10368 w 10694"/>
                <a:gd name="connsiteY2" fmla="*/ 1118 h 45981"/>
                <a:gd name="connsiteX3" fmla="*/ -220 w 10694"/>
                <a:gd name="connsiteY3" fmla="*/ 49 h 45981"/>
                <a:gd name="connsiteX4" fmla="*/ 8256 w 10694"/>
                <a:gd name="connsiteY4" fmla="*/ 36367 h 45981"/>
                <a:gd name="connsiteX5" fmla="*/ 5084 w 10694"/>
                <a:gd name="connsiteY5" fmla="*/ 39565 h 45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94" h="45981">
                  <a:moveTo>
                    <a:pt x="5084" y="39565"/>
                  </a:moveTo>
                  <a:cubicBezTo>
                    <a:pt x="6341" y="41844"/>
                    <a:pt x="6370" y="45392"/>
                    <a:pt x="9317" y="45969"/>
                  </a:cubicBezTo>
                  <a:cubicBezTo>
                    <a:pt x="11410" y="32801"/>
                    <a:pt x="9937" y="15990"/>
                    <a:pt x="10368" y="1118"/>
                  </a:cubicBezTo>
                  <a:cubicBezTo>
                    <a:pt x="8378" y="-764"/>
                    <a:pt x="3366" y="343"/>
                    <a:pt x="-220" y="49"/>
                  </a:cubicBezTo>
                  <a:cubicBezTo>
                    <a:pt x="3103" y="11657"/>
                    <a:pt x="3563" y="26159"/>
                    <a:pt x="8256" y="36367"/>
                  </a:cubicBezTo>
                  <a:cubicBezTo>
                    <a:pt x="8679" y="38931"/>
                    <a:pt x="3422" y="35790"/>
                    <a:pt x="5084" y="39565"/>
                  </a:cubicBezTo>
                  <a:close/>
                </a:path>
              </a:pathLst>
            </a:custGeom>
            <a:grpFill/>
            <a:ln w="9318" cap="flat">
              <a:noFill/>
              <a:prstDash val="solid"/>
              <a:round/>
            </a:ln>
          </p:spPr>
          <p:txBody>
            <a:bodyPr rtlCol="0" anchor="ctr"/>
            <a:lstStyle/>
            <a:p>
              <a:endParaRPr lang="x-none"/>
            </a:p>
          </p:txBody>
        </p:sp>
        <p:sp>
          <p:nvSpPr>
            <p:cNvPr id="265" name="Freeform 264">
              <a:extLst>
                <a:ext uri="{FF2B5EF4-FFF2-40B4-BE49-F238E27FC236}">
                  <a16:creationId xmlns:a16="http://schemas.microsoft.com/office/drawing/2014/main" xmlns="" id="{92A602A5-2698-D64A-ABEE-8472F9429CA6}"/>
                </a:ext>
              </a:extLst>
            </p:cNvPr>
            <p:cNvSpPr/>
            <p:nvPr/>
          </p:nvSpPr>
          <p:spPr>
            <a:xfrm>
              <a:off x="6605769" y="2025002"/>
              <a:ext cx="21809" cy="87332"/>
            </a:xfrm>
            <a:custGeom>
              <a:avLst/>
              <a:gdLst>
                <a:gd name="connsiteX0" fmla="*/ 1411 w 8004"/>
                <a:gd name="connsiteY0" fmla="*/ -12 h 32051"/>
                <a:gd name="connsiteX1" fmla="*/ 7784 w 8004"/>
                <a:gd name="connsiteY1" fmla="*/ 32039 h 32051"/>
                <a:gd name="connsiteX2" fmla="*/ 1411 w 8004"/>
                <a:gd name="connsiteY2" fmla="*/ -12 h 32051"/>
              </a:gdLst>
              <a:ahLst/>
              <a:cxnLst>
                <a:cxn ang="0">
                  <a:pos x="connsiteX0" y="connsiteY0"/>
                </a:cxn>
                <a:cxn ang="0">
                  <a:pos x="connsiteX1" y="connsiteY1"/>
                </a:cxn>
                <a:cxn ang="0">
                  <a:pos x="connsiteX2" y="connsiteY2"/>
                </a:cxn>
              </a:cxnLst>
              <a:rect l="l" t="t" r="r" b="b"/>
              <a:pathLst>
                <a:path w="8004" h="32051">
                  <a:moveTo>
                    <a:pt x="1411" y="-12"/>
                  </a:moveTo>
                  <a:cubicBezTo>
                    <a:pt x="-3058" y="9420"/>
                    <a:pt x="2518" y="25474"/>
                    <a:pt x="7784" y="32039"/>
                  </a:cubicBezTo>
                  <a:cubicBezTo>
                    <a:pt x="7521" y="19476"/>
                    <a:pt x="5024" y="9183"/>
                    <a:pt x="1411" y="-12"/>
                  </a:cubicBezTo>
                  <a:close/>
                </a:path>
              </a:pathLst>
            </a:custGeom>
            <a:grpFill/>
            <a:ln w="9318" cap="flat">
              <a:noFill/>
              <a:prstDash val="solid"/>
              <a:round/>
            </a:ln>
          </p:spPr>
          <p:txBody>
            <a:bodyPr rtlCol="0" anchor="ctr"/>
            <a:lstStyle/>
            <a:p>
              <a:endParaRPr lang="x-none"/>
            </a:p>
          </p:txBody>
        </p:sp>
        <p:sp>
          <p:nvSpPr>
            <p:cNvPr id="266" name="Freeform 265">
              <a:extLst>
                <a:ext uri="{FF2B5EF4-FFF2-40B4-BE49-F238E27FC236}">
                  <a16:creationId xmlns:a16="http://schemas.microsoft.com/office/drawing/2014/main" xmlns="" id="{41298176-F4C0-6A4E-ADE5-493E1B464655}"/>
                </a:ext>
              </a:extLst>
            </p:cNvPr>
            <p:cNvSpPr/>
            <p:nvPr/>
          </p:nvSpPr>
          <p:spPr>
            <a:xfrm>
              <a:off x="6393582" y="2031792"/>
              <a:ext cx="167569" cy="229015"/>
            </a:xfrm>
            <a:custGeom>
              <a:avLst/>
              <a:gdLst>
                <a:gd name="connsiteX0" fmla="*/ 44307 w 61498"/>
                <a:gd name="connsiteY0" fmla="*/ 22073 h 84049"/>
                <a:gd name="connsiteX1" fmla="*/ 26284 w 61498"/>
                <a:gd name="connsiteY1" fmla="*/ 28477 h 84049"/>
                <a:gd name="connsiteX2" fmla="*/ 47480 w 61498"/>
                <a:gd name="connsiteY2" fmla="*/ 19935 h 84049"/>
                <a:gd name="connsiteX3" fmla="*/ 61279 w 61498"/>
                <a:gd name="connsiteY3" fmla="*/ 3900 h 84049"/>
                <a:gd name="connsiteX4" fmla="*/ 2967 w 61498"/>
                <a:gd name="connsiteY4" fmla="*/ 84037 h 84049"/>
                <a:gd name="connsiteX5" fmla="*/ 44307 w 61498"/>
                <a:gd name="connsiteY5" fmla="*/ 22073 h 8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498" h="84049">
                  <a:moveTo>
                    <a:pt x="44307" y="22073"/>
                  </a:moveTo>
                  <a:cubicBezTo>
                    <a:pt x="37098" y="22281"/>
                    <a:pt x="28772" y="27058"/>
                    <a:pt x="26284" y="28477"/>
                  </a:cubicBezTo>
                  <a:cubicBezTo>
                    <a:pt x="31616" y="23870"/>
                    <a:pt x="36075" y="18383"/>
                    <a:pt x="47480" y="19935"/>
                  </a:cubicBezTo>
                  <a:cubicBezTo>
                    <a:pt x="50868" y="13370"/>
                    <a:pt x="57158" y="9737"/>
                    <a:pt x="61279" y="3900"/>
                  </a:cubicBezTo>
                  <a:cubicBezTo>
                    <a:pt x="17263" y="-15087"/>
                    <a:pt x="-9846" y="38827"/>
                    <a:pt x="2967" y="84037"/>
                  </a:cubicBezTo>
                  <a:cubicBezTo>
                    <a:pt x="16099" y="62704"/>
                    <a:pt x="28509" y="40681"/>
                    <a:pt x="44307" y="22073"/>
                  </a:cubicBezTo>
                  <a:close/>
                </a:path>
              </a:pathLst>
            </a:custGeom>
            <a:grpFill/>
            <a:ln w="9318" cap="flat">
              <a:noFill/>
              <a:prstDash val="solid"/>
              <a:round/>
            </a:ln>
          </p:spPr>
          <p:txBody>
            <a:bodyPr rtlCol="0" anchor="ctr"/>
            <a:lstStyle/>
            <a:p>
              <a:endParaRPr lang="x-none"/>
            </a:p>
          </p:txBody>
        </p:sp>
        <p:sp>
          <p:nvSpPr>
            <p:cNvPr id="267" name="Freeform 266">
              <a:extLst>
                <a:ext uri="{FF2B5EF4-FFF2-40B4-BE49-F238E27FC236}">
                  <a16:creationId xmlns:a16="http://schemas.microsoft.com/office/drawing/2014/main" xmlns="" id="{FF86553E-C324-1941-8227-C952197C6099}"/>
                </a:ext>
              </a:extLst>
            </p:cNvPr>
            <p:cNvSpPr/>
            <p:nvPr/>
          </p:nvSpPr>
          <p:spPr>
            <a:xfrm>
              <a:off x="6647785" y="2027915"/>
              <a:ext cx="48741" cy="142648"/>
            </a:xfrm>
            <a:custGeom>
              <a:avLst/>
              <a:gdLst>
                <a:gd name="connsiteX0" fmla="*/ 2962 w 17888"/>
                <a:gd name="connsiteY0" fmla="*/ 52341 h 52352"/>
                <a:gd name="connsiteX1" fmla="*/ 9317 w 17888"/>
                <a:gd name="connsiteY1" fmla="*/ 7461 h 52352"/>
                <a:gd name="connsiteX2" fmla="*/ 6154 w 17888"/>
                <a:gd name="connsiteY2" fmla="*/ 49133 h 52352"/>
                <a:gd name="connsiteX3" fmla="*/ -220 w 17888"/>
                <a:gd name="connsiteY3" fmla="*/ -12 h 52352"/>
                <a:gd name="connsiteX4" fmla="*/ 2962 w 17888"/>
                <a:gd name="connsiteY4" fmla="*/ 52341 h 52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 h="52352">
                  <a:moveTo>
                    <a:pt x="2962" y="52341"/>
                  </a:moveTo>
                  <a:cubicBezTo>
                    <a:pt x="8069" y="40383"/>
                    <a:pt x="5572" y="20772"/>
                    <a:pt x="9317" y="7461"/>
                  </a:cubicBezTo>
                  <a:cubicBezTo>
                    <a:pt x="10040" y="23165"/>
                    <a:pt x="8735" y="36788"/>
                    <a:pt x="6154" y="49133"/>
                  </a:cubicBezTo>
                  <a:cubicBezTo>
                    <a:pt x="25378" y="41405"/>
                    <a:pt x="18657" y="2258"/>
                    <a:pt x="-220" y="-12"/>
                  </a:cubicBezTo>
                  <a:cubicBezTo>
                    <a:pt x="4624" y="15900"/>
                    <a:pt x="-4472" y="44120"/>
                    <a:pt x="2962" y="52341"/>
                  </a:cubicBezTo>
                  <a:close/>
                </a:path>
              </a:pathLst>
            </a:custGeom>
            <a:grpFill/>
            <a:ln w="9318" cap="flat">
              <a:noFill/>
              <a:prstDash val="solid"/>
              <a:round/>
            </a:ln>
          </p:spPr>
          <p:txBody>
            <a:bodyPr rtlCol="0" anchor="ctr"/>
            <a:lstStyle/>
            <a:p>
              <a:endParaRPr lang="x-none"/>
            </a:p>
          </p:txBody>
        </p:sp>
        <p:sp>
          <p:nvSpPr>
            <p:cNvPr id="268" name="Freeform 267">
              <a:extLst>
                <a:ext uri="{FF2B5EF4-FFF2-40B4-BE49-F238E27FC236}">
                  <a16:creationId xmlns:a16="http://schemas.microsoft.com/office/drawing/2014/main" xmlns="" id="{8B8F1DF8-4C1B-9242-9B59-A58B37431A95}"/>
                </a:ext>
              </a:extLst>
            </p:cNvPr>
            <p:cNvSpPr/>
            <p:nvPr/>
          </p:nvSpPr>
          <p:spPr>
            <a:xfrm>
              <a:off x="6593614" y="2033740"/>
              <a:ext cx="8390" cy="26215"/>
            </a:xfrm>
            <a:custGeom>
              <a:avLst/>
              <a:gdLst>
                <a:gd name="connsiteX0" fmla="*/ 1647 w 3079"/>
                <a:gd name="connsiteY0" fmla="*/ -12 h 9621"/>
                <a:gd name="connsiteX1" fmla="*/ 2698 w 3079"/>
                <a:gd name="connsiteY1" fmla="*/ 9609 h 9621"/>
                <a:gd name="connsiteX2" fmla="*/ 1647 w 3079"/>
                <a:gd name="connsiteY2" fmla="*/ -12 h 9621"/>
              </a:gdLst>
              <a:ahLst/>
              <a:cxnLst>
                <a:cxn ang="0">
                  <a:pos x="connsiteX0" y="connsiteY0"/>
                </a:cxn>
                <a:cxn ang="0">
                  <a:pos x="connsiteX1" y="connsiteY1"/>
                </a:cxn>
                <a:cxn ang="0">
                  <a:pos x="connsiteX2" y="connsiteY2"/>
                </a:cxn>
              </a:cxnLst>
              <a:rect l="l" t="t" r="r" b="b"/>
              <a:pathLst>
                <a:path w="3079" h="9621">
                  <a:moveTo>
                    <a:pt x="1647" y="-12"/>
                  </a:moveTo>
                  <a:cubicBezTo>
                    <a:pt x="-1788" y="2419"/>
                    <a:pt x="89" y="7452"/>
                    <a:pt x="2698" y="9609"/>
                  </a:cubicBezTo>
                  <a:cubicBezTo>
                    <a:pt x="2032" y="6704"/>
                    <a:pt x="4041" y="1123"/>
                    <a:pt x="1647" y="-12"/>
                  </a:cubicBezTo>
                  <a:close/>
                </a:path>
              </a:pathLst>
            </a:custGeom>
            <a:grpFill/>
            <a:ln w="9318" cap="flat">
              <a:noFill/>
              <a:prstDash val="solid"/>
              <a:round/>
            </a:ln>
          </p:spPr>
          <p:txBody>
            <a:bodyPr rtlCol="0" anchor="ctr"/>
            <a:lstStyle/>
            <a:p>
              <a:endParaRPr lang="x-none"/>
            </a:p>
          </p:txBody>
        </p:sp>
        <p:sp>
          <p:nvSpPr>
            <p:cNvPr id="269" name="Freeform 268">
              <a:extLst>
                <a:ext uri="{FF2B5EF4-FFF2-40B4-BE49-F238E27FC236}">
                  <a16:creationId xmlns:a16="http://schemas.microsoft.com/office/drawing/2014/main" xmlns="" id="{8D992AFE-6A2F-8C4C-9E74-DCA29CA6E3D1}"/>
                </a:ext>
              </a:extLst>
            </p:cNvPr>
            <p:cNvSpPr/>
            <p:nvPr/>
          </p:nvSpPr>
          <p:spPr>
            <a:xfrm>
              <a:off x="6409443" y="2045367"/>
              <a:ext cx="166135" cy="250345"/>
            </a:xfrm>
            <a:custGeom>
              <a:avLst/>
              <a:gdLst>
                <a:gd name="connsiteX0" fmla="*/ 10926 w 60972"/>
                <a:gd name="connsiteY0" fmla="*/ 59814 h 91877"/>
                <a:gd name="connsiteX1" fmla="*/ 4562 w 60972"/>
                <a:gd name="connsiteY1" fmla="*/ 91865 h 91877"/>
                <a:gd name="connsiteX2" fmla="*/ 60752 w 60972"/>
                <a:gd name="connsiteY2" fmla="*/ 3204 h 91877"/>
                <a:gd name="connsiteX3" fmla="*/ 55458 w 60972"/>
                <a:gd name="connsiteY3" fmla="*/ -12 h 91877"/>
                <a:gd name="connsiteX4" fmla="*/ 10926 w 60972"/>
                <a:gd name="connsiteY4" fmla="*/ 59814 h 91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72" h="91877">
                  <a:moveTo>
                    <a:pt x="10926" y="59814"/>
                  </a:moveTo>
                  <a:cubicBezTo>
                    <a:pt x="4121" y="71270"/>
                    <a:pt x="-6468" y="83408"/>
                    <a:pt x="4562" y="91865"/>
                  </a:cubicBezTo>
                  <a:cubicBezTo>
                    <a:pt x="19769" y="59474"/>
                    <a:pt x="45790" y="32285"/>
                    <a:pt x="60752" y="3204"/>
                  </a:cubicBezTo>
                  <a:cubicBezTo>
                    <a:pt x="60020" y="1085"/>
                    <a:pt x="57927" y="357"/>
                    <a:pt x="55458" y="-12"/>
                  </a:cubicBezTo>
                  <a:cubicBezTo>
                    <a:pt x="41218" y="15616"/>
                    <a:pt x="24378" y="37157"/>
                    <a:pt x="10926" y="59814"/>
                  </a:cubicBezTo>
                  <a:close/>
                </a:path>
              </a:pathLst>
            </a:custGeom>
            <a:grpFill/>
            <a:ln w="9318" cap="flat">
              <a:noFill/>
              <a:prstDash val="solid"/>
              <a:round/>
            </a:ln>
          </p:spPr>
          <p:txBody>
            <a:bodyPr rtlCol="0" anchor="ctr"/>
            <a:lstStyle/>
            <a:p>
              <a:endParaRPr lang="x-none"/>
            </a:p>
          </p:txBody>
        </p:sp>
        <p:sp>
          <p:nvSpPr>
            <p:cNvPr id="270" name="Freeform 269">
              <a:extLst>
                <a:ext uri="{FF2B5EF4-FFF2-40B4-BE49-F238E27FC236}">
                  <a16:creationId xmlns:a16="http://schemas.microsoft.com/office/drawing/2014/main" xmlns="" id="{10073232-1C2B-2B4A-985D-FA0D2C61B468}"/>
                </a:ext>
              </a:extLst>
            </p:cNvPr>
            <p:cNvSpPr/>
            <p:nvPr/>
          </p:nvSpPr>
          <p:spPr>
            <a:xfrm>
              <a:off x="6427939" y="2062893"/>
              <a:ext cx="209277" cy="346878"/>
            </a:xfrm>
            <a:custGeom>
              <a:avLst/>
              <a:gdLst>
                <a:gd name="connsiteX0" fmla="*/ -104 w 76805"/>
                <a:gd name="connsiteY0" fmla="*/ 90777 h 127305"/>
                <a:gd name="connsiteX1" fmla="*/ 60310 w 76805"/>
                <a:gd name="connsiteY1" fmla="*/ 10659 h 127305"/>
                <a:gd name="connsiteX2" fmla="*/ 13676 w 76805"/>
                <a:gd name="connsiteY2" fmla="*/ 77959 h 127305"/>
                <a:gd name="connsiteX3" fmla="*/ 11564 w 76805"/>
                <a:gd name="connsiteY3" fmla="*/ 76890 h 127305"/>
                <a:gd name="connsiteX4" fmla="*/ 2017 w 76805"/>
                <a:gd name="connsiteY4" fmla="*/ 98251 h 127305"/>
                <a:gd name="connsiteX5" fmla="*/ 15797 w 76805"/>
                <a:gd name="connsiteY5" fmla="*/ 79018 h 127305"/>
                <a:gd name="connsiteX6" fmla="*/ 17928 w 76805"/>
                <a:gd name="connsiteY6" fmla="*/ 80097 h 127305"/>
                <a:gd name="connsiteX7" fmla="*/ 60310 w 76805"/>
                <a:gd name="connsiteY7" fmla="*/ 22399 h 127305"/>
                <a:gd name="connsiteX8" fmla="*/ 56077 w 76805"/>
                <a:gd name="connsiteY8" fmla="*/ 32011 h 127305"/>
                <a:gd name="connsiteX9" fmla="*/ 59259 w 76805"/>
                <a:gd name="connsiteY9" fmla="*/ 33098 h 127305"/>
                <a:gd name="connsiteX10" fmla="*/ 7330 w 76805"/>
                <a:gd name="connsiteY10" fmla="*/ 110010 h 127305"/>
                <a:gd name="connsiteX11" fmla="*/ 29587 w 76805"/>
                <a:gd name="connsiteY11" fmla="*/ 127095 h 127305"/>
                <a:gd name="connsiteX12" fmla="*/ 67735 w 76805"/>
                <a:gd name="connsiteY12" fmla="*/ 29873 h 127305"/>
                <a:gd name="connsiteX13" fmla="*/ 57147 w 76805"/>
                <a:gd name="connsiteY13" fmla="*/ -12 h 127305"/>
                <a:gd name="connsiteX14" fmla="*/ 11564 w 76805"/>
                <a:gd name="connsiteY14" fmla="*/ 66209 h 127305"/>
                <a:gd name="connsiteX15" fmla="*/ -104 w 76805"/>
                <a:gd name="connsiteY15" fmla="*/ 90777 h 127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805" h="127305">
                  <a:moveTo>
                    <a:pt x="-104" y="90777"/>
                  </a:moveTo>
                  <a:cubicBezTo>
                    <a:pt x="19130" y="63154"/>
                    <a:pt x="37068" y="34215"/>
                    <a:pt x="60310" y="10659"/>
                  </a:cubicBezTo>
                  <a:cubicBezTo>
                    <a:pt x="45976" y="33647"/>
                    <a:pt x="22678" y="53116"/>
                    <a:pt x="13676" y="77959"/>
                  </a:cubicBezTo>
                  <a:cubicBezTo>
                    <a:pt x="13741" y="75963"/>
                    <a:pt x="12869" y="75698"/>
                    <a:pt x="11564" y="76890"/>
                  </a:cubicBezTo>
                  <a:cubicBezTo>
                    <a:pt x="9386" y="85026"/>
                    <a:pt x="2073" y="87977"/>
                    <a:pt x="2017" y="98251"/>
                  </a:cubicBezTo>
                  <a:cubicBezTo>
                    <a:pt x="8588" y="93975"/>
                    <a:pt x="14549" y="85309"/>
                    <a:pt x="15797" y="79018"/>
                  </a:cubicBezTo>
                  <a:cubicBezTo>
                    <a:pt x="15750" y="81014"/>
                    <a:pt x="16614" y="81289"/>
                    <a:pt x="17928" y="80097"/>
                  </a:cubicBezTo>
                  <a:cubicBezTo>
                    <a:pt x="29521" y="58319"/>
                    <a:pt x="47901" y="43363"/>
                    <a:pt x="60310" y="22399"/>
                  </a:cubicBezTo>
                  <a:cubicBezTo>
                    <a:pt x="59672" y="26363"/>
                    <a:pt x="57335" y="28662"/>
                    <a:pt x="56077" y="32011"/>
                  </a:cubicBezTo>
                  <a:cubicBezTo>
                    <a:pt x="55767" y="35359"/>
                    <a:pt x="59137" y="29305"/>
                    <a:pt x="59259" y="33098"/>
                  </a:cubicBezTo>
                  <a:cubicBezTo>
                    <a:pt x="43921" y="60713"/>
                    <a:pt x="20725" y="80428"/>
                    <a:pt x="7330" y="110010"/>
                  </a:cubicBezTo>
                  <a:cubicBezTo>
                    <a:pt x="13122" y="120170"/>
                    <a:pt x="18501" y="125913"/>
                    <a:pt x="29587" y="127095"/>
                  </a:cubicBezTo>
                  <a:cubicBezTo>
                    <a:pt x="70213" y="131466"/>
                    <a:pt x="89016" y="62378"/>
                    <a:pt x="67735" y="29873"/>
                  </a:cubicBezTo>
                  <a:cubicBezTo>
                    <a:pt x="66628" y="17470"/>
                    <a:pt x="61577" y="9041"/>
                    <a:pt x="57147" y="-12"/>
                  </a:cubicBezTo>
                  <a:cubicBezTo>
                    <a:pt x="39969" y="19627"/>
                    <a:pt x="25212" y="43770"/>
                    <a:pt x="11564" y="66209"/>
                  </a:cubicBezTo>
                  <a:cubicBezTo>
                    <a:pt x="6880" y="73900"/>
                    <a:pt x="-1287" y="81014"/>
                    <a:pt x="-104" y="90777"/>
                  </a:cubicBezTo>
                  <a:close/>
                </a:path>
              </a:pathLst>
            </a:custGeom>
            <a:grpFill/>
            <a:ln w="9318" cap="flat">
              <a:noFill/>
              <a:prstDash val="solid"/>
              <a:round/>
            </a:ln>
          </p:spPr>
          <p:txBody>
            <a:bodyPr rtlCol="0" anchor="ctr"/>
            <a:lstStyle/>
            <a:p>
              <a:endParaRPr lang="x-none"/>
            </a:p>
          </p:txBody>
        </p:sp>
        <p:sp>
          <p:nvSpPr>
            <p:cNvPr id="271" name="Freeform 270">
              <a:extLst>
                <a:ext uri="{FF2B5EF4-FFF2-40B4-BE49-F238E27FC236}">
                  <a16:creationId xmlns:a16="http://schemas.microsoft.com/office/drawing/2014/main" xmlns="" id="{21315890-5BFD-7846-A8DB-20BAFF04A699}"/>
                </a:ext>
              </a:extLst>
            </p:cNvPr>
            <p:cNvSpPr/>
            <p:nvPr/>
          </p:nvSpPr>
          <p:spPr>
            <a:xfrm>
              <a:off x="6517036" y="2470351"/>
              <a:ext cx="9060" cy="37815"/>
            </a:xfrm>
            <a:custGeom>
              <a:avLst/>
              <a:gdLst>
                <a:gd name="connsiteX0" fmla="*/ 2172 w 3325"/>
                <a:gd name="connsiteY0" fmla="*/ 13866 h 13878"/>
                <a:gd name="connsiteX1" fmla="*/ 50 w 3325"/>
                <a:gd name="connsiteY1" fmla="*/ -12 h 13878"/>
                <a:gd name="connsiteX2" fmla="*/ 2172 w 3325"/>
                <a:gd name="connsiteY2" fmla="*/ 13866 h 13878"/>
              </a:gdLst>
              <a:ahLst/>
              <a:cxnLst>
                <a:cxn ang="0">
                  <a:pos x="connsiteX0" y="connsiteY0"/>
                </a:cxn>
                <a:cxn ang="0">
                  <a:pos x="connsiteX1" y="connsiteY1"/>
                </a:cxn>
                <a:cxn ang="0">
                  <a:pos x="connsiteX2" y="connsiteY2"/>
                </a:cxn>
              </a:cxnLst>
              <a:rect l="l" t="t" r="r" b="b"/>
              <a:pathLst>
                <a:path w="3325" h="13878">
                  <a:moveTo>
                    <a:pt x="2172" y="13866"/>
                  </a:moveTo>
                  <a:cubicBezTo>
                    <a:pt x="4753" y="10176"/>
                    <a:pt x="1299" y="3412"/>
                    <a:pt x="50" y="-12"/>
                  </a:cubicBezTo>
                  <a:cubicBezTo>
                    <a:pt x="1205" y="4169"/>
                    <a:pt x="-2400" y="13137"/>
                    <a:pt x="2172" y="13866"/>
                  </a:cubicBezTo>
                  <a:close/>
                </a:path>
              </a:pathLst>
            </a:custGeom>
            <a:grpFill/>
            <a:ln w="9318" cap="flat">
              <a:noFill/>
              <a:prstDash val="solid"/>
              <a:round/>
            </a:ln>
          </p:spPr>
          <p:txBody>
            <a:bodyPr rtlCol="0" anchor="ctr"/>
            <a:lstStyle/>
            <a:p>
              <a:endParaRPr lang="x-none"/>
            </a:p>
          </p:txBody>
        </p:sp>
        <p:sp>
          <p:nvSpPr>
            <p:cNvPr id="272" name="Freeform 271">
              <a:extLst>
                <a:ext uri="{FF2B5EF4-FFF2-40B4-BE49-F238E27FC236}">
                  <a16:creationId xmlns:a16="http://schemas.microsoft.com/office/drawing/2014/main" xmlns="" id="{62728E18-19D6-974A-AFC5-482D8D5BA8AB}"/>
                </a:ext>
              </a:extLst>
            </p:cNvPr>
            <p:cNvSpPr/>
            <p:nvPr/>
          </p:nvSpPr>
          <p:spPr>
            <a:xfrm>
              <a:off x="6506265" y="3124814"/>
              <a:ext cx="75068" cy="12128"/>
            </a:xfrm>
            <a:custGeom>
              <a:avLst/>
              <a:gdLst>
                <a:gd name="connsiteX0" fmla="*/ 1892 w 27550"/>
                <a:gd name="connsiteY0" fmla="*/ 4440 h 4451"/>
                <a:gd name="connsiteX1" fmla="*/ 23107 w 27550"/>
                <a:gd name="connsiteY1" fmla="*/ 2302 h 4451"/>
                <a:gd name="connsiteX2" fmla="*/ 27331 w 27550"/>
                <a:gd name="connsiteY2" fmla="*/ 2302 h 4451"/>
                <a:gd name="connsiteX3" fmla="*/ 23107 w 27550"/>
                <a:gd name="connsiteY3" fmla="*/ 1233 h 4451"/>
                <a:gd name="connsiteX4" fmla="*/ -220 w 27550"/>
                <a:gd name="connsiteY4" fmla="*/ 2302 h 4451"/>
                <a:gd name="connsiteX5" fmla="*/ 1892 w 27550"/>
                <a:gd name="connsiteY5" fmla="*/ 4440 h 4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50" h="4451">
                  <a:moveTo>
                    <a:pt x="1892" y="4440"/>
                  </a:moveTo>
                  <a:cubicBezTo>
                    <a:pt x="7036" y="1791"/>
                    <a:pt x="17700" y="4714"/>
                    <a:pt x="23107" y="2302"/>
                  </a:cubicBezTo>
                  <a:lnTo>
                    <a:pt x="27331" y="2302"/>
                  </a:lnTo>
                  <a:cubicBezTo>
                    <a:pt x="27124" y="722"/>
                    <a:pt x="24777" y="1327"/>
                    <a:pt x="23107" y="1233"/>
                  </a:cubicBezTo>
                  <a:cubicBezTo>
                    <a:pt x="14827" y="3276"/>
                    <a:pt x="4549" y="-3289"/>
                    <a:pt x="-220" y="2302"/>
                  </a:cubicBezTo>
                  <a:cubicBezTo>
                    <a:pt x="15" y="3494"/>
                    <a:pt x="963" y="3957"/>
                    <a:pt x="1892" y="4440"/>
                  </a:cubicBezTo>
                  <a:close/>
                </a:path>
              </a:pathLst>
            </a:custGeom>
            <a:grpFill/>
            <a:ln w="9318" cap="flat">
              <a:noFill/>
              <a:prstDash val="solid"/>
              <a:round/>
            </a:ln>
          </p:spPr>
          <p:txBody>
            <a:bodyPr rtlCol="0" anchor="ctr"/>
            <a:lstStyle/>
            <a:p>
              <a:endParaRPr lang="x-none"/>
            </a:p>
          </p:txBody>
        </p:sp>
        <p:sp>
          <p:nvSpPr>
            <p:cNvPr id="273" name="Freeform 272">
              <a:extLst>
                <a:ext uri="{FF2B5EF4-FFF2-40B4-BE49-F238E27FC236}">
                  <a16:creationId xmlns:a16="http://schemas.microsoft.com/office/drawing/2014/main" xmlns="" id="{93FA0545-3795-7F43-AB1D-CAFBF364AD08}"/>
                </a:ext>
              </a:extLst>
            </p:cNvPr>
            <p:cNvSpPr/>
            <p:nvPr/>
          </p:nvSpPr>
          <p:spPr>
            <a:xfrm>
              <a:off x="6939495" y="3564714"/>
              <a:ext cx="60643" cy="433851"/>
            </a:xfrm>
            <a:custGeom>
              <a:avLst/>
              <a:gdLst>
                <a:gd name="connsiteX0" fmla="*/ 22037 w 22256"/>
                <a:gd name="connsiteY0" fmla="*/ 1085 h 159224"/>
                <a:gd name="connsiteX1" fmla="*/ 20976 w 22256"/>
                <a:gd name="connsiteY1" fmla="*/ 25 h 159224"/>
                <a:gd name="connsiteX2" fmla="*/ 15682 w 22256"/>
                <a:gd name="connsiteY2" fmla="*/ 8587 h 159224"/>
                <a:gd name="connsiteX3" fmla="*/ 8266 w 22256"/>
                <a:gd name="connsiteY3" fmla="*/ 84429 h 159224"/>
                <a:gd name="connsiteX4" fmla="*/ -220 w 22256"/>
                <a:gd name="connsiteY4" fmla="*/ 159212 h 159224"/>
                <a:gd name="connsiteX5" fmla="*/ 9317 w 22256"/>
                <a:gd name="connsiteY5" fmla="*/ 126082 h 159224"/>
                <a:gd name="connsiteX6" fmla="*/ 22037 w 22256"/>
                <a:gd name="connsiteY6" fmla="*/ 1085 h 159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56" h="159224">
                  <a:moveTo>
                    <a:pt x="22037" y="1085"/>
                  </a:moveTo>
                  <a:cubicBezTo>
                    <a:pt x="21980" y="451"/>
                    <a:pt x="21886" y="-173"/>
                    <a:pt x="20976" y="25"/>
                  </a:cubicBezTo>
                  <a:cubicBezTo>
                    <a:pt x="19098" y="3005"/>
                    <a:pt x="16414" y="5209"/>
                    <a:pt x="15682" y="8587"/>
                  </a:cubicBezTo>
                  <a:cubicBezTo>
                    <a:pt x="11129" y="29636"/>
                    <a:pt x="10735" y="57761"/>
                    <a:pt x="8266" y="84429"/>
                  </a:cubicBezTo>
                  <a:cubicBezTo>
                    <a:pt x="5788" y="110833"/>
                    <a:pt x="2305" y="137151"/>
                    <a:pt x="-220" y="159212"/>
                  </a:cubicBezTo>
                  <a:cubicBezTo>
                    <a:pt x="9317" y="153877"/>
                    <a:pt x="7543" y="138513"/>
                    <a:pt x="9317" y="126082"/>
                  </a:cubicBezTo>
                  <a:cubicBezTo>
                    <a:pt x="15062" y="85877"/>
                    <a:pt x="15503" y="37904"/>
                    <a:pt x="22037" y="1085"/>
                  </a:cubicBezTo>
                  <a:close/>
                </a:path>
              </a:pathLst>
            </a:custGeom>
            <a:grpFill/>
            <a:ln w="9318" cap="flat">
              <a:noFill/>
              <a:prstDash val="solid"/>
              <a:round/>
            </a:ln>
          </p:spPr>
          <p:txBody>
            <a:bodyPr rtlCol="0" anchor="ctr"/>
            <a:lstStyle/>
            <a:p>
              <a:endParaRPr lang="x-none"/>
            </a:p>
          </p:txBody>
        </p:sp>
        <p:sp>
          <p:nvSpPr>
            <p:cNvPr id="274" name="Freeform 273">
              <a:extLst>
                <a:ext uri="{FF2B5EF4-FFF2-40B4-BE49-F238E27FC236}">
                  <a16:creationId xmlns:a16="http://schemas.microsoft.com/office/drawing/2014/main" xmlns="" id="{0358C860-ACF1-F54C-8029-0653ACC02144}"/>
                </a:ext>
              </a:extLst>
            </p:cNvPr>
            <p:cNvSpPr/>
            <p:nvPr/>
          </p:nvSpPr>
          <p:spPr>
            <a:xfrm>
              <a:off x="6425364" y="3803410"/>
              <a:ext cx="106861" cy="116509"/>
            </a:xfrm>
            <a:custGeom>
              <a:avLst/>
              <a:gdLst>
                <a:gd name="connsiteX0" fmla="*/ 36896 w 39218"/>
                <a:gd name="connsiteY0" fmla="*/ 25 h 42759"/>
                <a:gd name="connsiteX1" fmla="*/ 16742 w 39218"/>
                <a:gd name="connsiteY1" fmla="*/ 19258 h 42759"/>
                <a:gd name="connsiteX2" fmla="*/ -220 w 39218"/>
                <a:gd name="connsiteY2" fmla="*/ 42748 h 42759"/>
                <a:gd name="connsiteX3" fmla="*/ 19925 w 39218"/>
                <a:gd name="connsiteY3" fmla="*/ 23534 h 42759"/>
                <a:gd name="connsiteX4" fmla="*/ 38999 w 39218"/>
                <a:gd name="connsiteY4" fmla="*/ 1094 h 42759"/>
                <a:gd name="connsiteX5" fmla="*/ 36896 w 39218"/>
                <a:gd name="connsiteY5" fmla="*/ 25 h 42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218" h="42759">
                  <a:moveTo>
                    <a:pt x="36896" y="25"/>
                  </a:moveTo>
                  <a:cubicBezTo>
                    <a:pt x="31208" y="7452"/>
                    <a:pt x="23623" y="12967"/>
                    <a:pt x="16742" y="19258"/>
                  </a:cubicBezTo>
                  <a:cubicBezTo>
                    <a:pt x="10209" y="25256"/>
                    <a:pt x="-4" y="30970"/>
                    <a:pt x="-220" y="42748"/>
                  </a:cubicBezTo>
                  <a:cubicBezTo>
                    <a:pt x="6942" y="39087"/>
                    <a:pt x="13081" y="30431"/>
                    <a:pt x="19925" y="23534"/>
                  </a:cubicBezTo>
                  <a:cubicBezTo>
                    <a:pt x="26561" y="16827"/>
                    <a:pt x="37121" y="11198"/>
                    <a:pt x="38999" y="1094"/>
                  </a:cubicBezTo>
                  <a:cubicBezTo>
                    <a:pt x="38774" y="271"/>
                    <a:pt x="38126" y="-145"/>
                    <a:pt x="36896" y="25"/>
                  </a:cubicBezTo>
                  <a:close/>
                </a:path>
              </a:pathLst>
            </a:custGeom>
            <a:grpFill/>
            <a:ln w="9318" cap="flat">
              <a:noFill/>
              <a:prstDash val="solid"/>
              <a:round/>
            </a:ln>
          </p:spPr>
          <p:txBody>
            <a:bodyPr rtlCol="0" anchor="ctr"/>
            <a:lstStyle/>
            <a:p>
              <a:endParaRPr lang="x-none"/>
            </a:p>
          </p:txBody>
        </p:sp>
        <p:sp>
          <p:nvSpPr>
            <p:cNvPr id="275" name="Freeform 274">
              <a:extLst>
                <a:ext uri="{FF2B5EF4-FFF2-40B4-BE49-F238E27FC236}">
                  <a16:creationId xmlns:a16="http://schemas.microsoft.com/office/drawing/2014/main" xmlns="" id="{F3269F0F-6472-A047-804B-87AD435ACF23}"/>
                </a:ext>
              </a:extLst>
            </p:cNvPr>
            <p:cNvSpPr/>
            <p:nvPr/>
          </p:nvSpPr>
          <p:spPr>
            <a:xfrm>
              <a:off x="6427601" y="3832614"/>
              <a:ext cx="100149" cy="133961"/>
            </a:xfrm>
            <a:custGeom>
              <a:avLst/>
              <a:gdLst>
                <a:gd name="connsiteX0" fmla="*/ 36075 w 36755"/>
                <a:gd name="connsiteY0" fmla="*/ -12 h 49164"/>
                <a:gd name="connsiteX1" fmla="*/ 18052 w 36755"/>
                <a:gd name="connsiteY1" fmla="*/ 18161 h 49164"/>
                <a:gd name="connsiteX2" fmla="*/ 1080 w 36755"/>
                <a:gd name="connsiteY2" fmla="*/ 49152 h 49164"/>
                <a:gd name="connsiteX3" fmla="*/ 36075 w 36755"/>
                <a:gd name="connsiteY3" fmla="*/ -12 h 49164"/>
              </a:gdLst>
              <a:ahLst/>
              <a:cxnLst>
                <a:cxn ang="0">
                  <a:pos x="connsiteX0" y="connsiteY0"/>
                </a:cxn>
                <a:cxn ang="0">
                  <a:pos x="connsiteX1" y="connsiteY1"/>
                </a:cxn>
                <a:cxn ang="0">
                  <a:pos x="connsiteX2" y="connsiteY2"/>
                </a:cxn>
                <a:cxn ang="0">
                  <a:pos x="connsiteX3" y="connsiteY3"/>
                </a:cxn>
              </a:cxnLst>
              <a:rect l="l" t="t" r="r" b="b"/>
              <a:pathLst>
                <a:path w="36755" h="49164">
                  <a:moveTo>
                    <a:pt x="36075" y="-12"/>
                  </a:moveTo>
                  <a:cubicBezTo>
                    <a:pt x="30499" y="4311"/>
                    <a:pt x="24970" y="11170"/>
                    <a:pt x="18052" y="18161"/>
                  </a:cubicBezTo>
                  <a:cubicBezTo>
                    <a:pt x="9519" y="26713"/>
                    <a:pt x="-4571" y="33212"/>
                    <a:pt x="1080" y="49152"/>
                  </a:cubicBezTo>
                  <a:cubicBezTo>
                    <a:pt x="10711" y="35690"/>
                    <a:pt x="40590" y="27706"/>
                    <a:pt x="36075" y="-12"/>
                  </a:cubicBezTo>
                  <a:close/>
                </a:path>
              </a:pathLst>
            </a:custGeom>
            <a:grpFill/>
            <a:ln w="9318" cap="flat">
              <a:noFill/>
              <a:prstDash val="solid"/>
              <a:round/>
            </a:ln>
          </p:spPr>
          <p:txBody>
            <a:bodyPr rtlCol="0" anchor="ctr"/>
            <a:lstStyle/>
            <a:p>
              <a:endParaRPr lang="x-none"/>
            </a:p>
          </p:txBody>
        </p:sp>
        <p:sp>
          <p:nvSpPr>
            <p:cNvPr id="276" name="Freeform 275">
              <a:extLst>
                <a:ext uri="{FF2B5EF4-FFF2-40B4-BE49-F238E27FC236}">
                  <a16:creationId xmlns:a16="http://schemas.microsoft.com/office/drawing/2014/main" xmlns="" id="{8EC6642F-C6E7-244B-9783-845DC2F9EE6E}"/>
                </a:ext>
              </a:extLst>
            </p:cNvPr>
            <p:cNvSpPr/>
            <p:nvPr/>
          </p:nvSpPr>
          <p:spPr>
            <a:xfrm>
              <a:off x="6431143" y="3887958"/>
              <a:ext cx="95757" cy="110607"/>
            </a:xfrm>
            <a:custGeom>
              <a:avLst/>
              <a:gdLst>
                <a:gd name="connsiteX0" fmla="*/ 33695 w 35143"/>
                <a:gd name="connsiteY0" fmla="*/ -12 h 40593"/>
                <a:gd name="connsiteX1" fmla="*/ 14621 w 35143"/>
                <a:gd name="connsiteY1" fmla="*/ 18132 h 40593"/>
                <a:gd name="connsiteX2" fmla="*/ -220 w 35143"/>
                <a:gd name="connsiteY2" fmla="*/ 40581 h 40593"/>
                <a:gd name="connsiteX3" fmla="*/ 34775 w 35143"/>
                <a:gd name="connsiteY3" fmla="*/ 10649 h 40593"/>
                <a:gd name="connsiteX4" fmla="*/ 33695 w 35143"/>
                <a:gd name="connsiteY4" fmla="*/ -12 h 40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43" h="40593">
                  <a:moveTo>
                    <a:pt x="33695" y="-12"/>
                  </a:moveTo>
                  <a:cubicBezTo>
                    <a:pt x="28551" y="7253"/>
                    <a:pt x="20957" y="12002"/>
                    <a:pt x="14621" y="18132"/>
                  </a:cubicBezTo>
                  <a:cubicBezTo>
                    <a:pt x="8810" y="23771"/>
                    <a:pt x="-41" y="29863"/>
                    <a:pt x="-220" y="40581"/>
                  </a:cubicBezTo>
                  <a:cubicBezTo>
                    <a:pt x="10875" y="34281"/>
                    <a:pt x="23623" y="20441"/>
                    <a:pt x="34775" y="10649"/>
                  </a:cubicBezTo>
                  <a:cubicBezTo>
                    <a:pt x="34089" y="7395"/>
                    <a:pt x="36117" y="1464"/>
                    <a:pt x="33695" y="-12"/>
                  </a:cubicBezTo>
                  <a:close/>
                </a:path>
              </a:pathLst>
            </a:custGeom>
            <a:grpFill/>
            <a:ln w="9318" cap="flat">
              <a:noFill/>
              <a:prstDash val="solid"/>
              <a:round/>
            </a:ln>
          </p:spPr>
          <p:txBody>
            <a:bodyPr rtlCol="0" anchor="ctr"/>
            <a:lstStyle/>
            <a:p>
              <a:endParaRPr lang="x-none"/>
            </a:p>
          </p:txBody>
        </p:sp>
        <p:sp>
          <p:nvSpPr>
            <p:cNvPr id="277" name="Freeform 276">
              <a:extLst>
                <a:ext uri="{FF2B5EF4-FFF2-40B4-BE49-F238E27FC236}">
                  <a16:creationId xmlns:a16="http://schemas.microsoft.com/office/drawing/2014/main" xmlns="" id="{6515FDF9-77B5-3C49-8492-C57AD6C788BF}"/>
                </a:ext>
              </a:extLst>
            </p:cNvPr>
            <p:cNvSpPr/>
            <p:nvPr/>
          </p:nvSpPr>
          <p:spPr>
            <a:xfrm>
              <a:off x="6434034" y="3928633"/>
              <a:ext cx="90024" cy="116484"/>
            </a:xfrm>
            <a:custGeom>
              <a:avLst/>
              <a:gdLst>
                <a:gd name="connsiteX0" fmla="*/ 31583 w 33039"/>
                <a:gd name="connsiteY0" fmla="*/ -12 h 42750"/>
                <a:gd name="connsiteX1" fmla="*/ -220 w 33039"/>
                <a:gd name="connsiteY1" fmla="*/ 28851 h 42750"/>
                <a:gd name="connsiteX2" fmla="*/ -220 w 33039"/>
                <a:gd name="connsiteY2" fmla="*/ 42738 h 42750"/>
                <a:gd name="connsiteX3" fmla="*/ 32634 w 33039"/>
                <a:gd name="connsiteY3" fmla="*/ 13913 h 42750"/>
                <a:gd name="connsiteX4" fmla="*/ 31583 w 33039"/>
                <a:gd name="connsiteY4" fmla="*/ -12 h 42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39" h="42750">
                  <a:moveTo>
                    <a:pt x="31583" y="-12"/>
                  </a:moveTo>
                  <a:cubicBezTo>
                    <a:pt x="21483" y="10110"/>
                    <a:pt x="10829" y="19665"/>
                    <a:pt x="-220" y="28851"/>
                  </a:cubicBezTo>
                  <a:lnTo>
                    <a:pt x="-220" y="42738"/>
                  </a:lnTo>
                  <a:cubicBezTo>
                    <a:pt x="11880" y="34262"/>
                    <a:pt x="20807" y="22588"/>
                    <a:pt x="32634" y="13913"/>
                  </a:cubicBezTo>
                  <a:cubicBezTo>
                    <a:pt x="31968" y="9599"/>
                    <a:pt x="34033" y="2523"/>
                    <a:pt x="31583" y="-12"/>
                  </a:cubicBezTo>
                  <a:close/>
                </a:path>
              </a:pathLst>
            </a:custGeom>
            <a:grpFill/>
            <a:ln w="9318" cap="flat">
              <a:noFill/>
              <a:prstDash val="solid"/>
              <a:round/>
            </a:ln>
          </p:spPr>
          <p:txBody>
            <a:bodyPr rtlCol="0" anchor="ctr"/>
            <a:lstStyle/>
            <a:p>
              <a:endParaRPr lang="x-none"/>
            </a:p>
          </p:txBody>
        </p:sp>
        <p:sp>
          <p:nvSpPr>
            <p:cNvPr id="278" name="Freeform 277">
              <a:extLst>
                <a:ext uri="{FF2B5EF4-FFF2-40B4-BE49-F238E27FC236}">
                  <a16:creationId xmlns:a16="http://schemas.microsoft.com/office/drawing/2014/main" xmlns="" id="{E34B1199-7B11-C342-89BD-BB72AF678271}"/>
                </a:ext>
              </a:extLst>
            </p:cNvPr>
            <p:cNvSpPr/>
            <p:nvPr/>
          </p:nvSpPr>
          <p:spPr>
            <a:xfrm>
              <a:off x="6436925" y="3975290"/>
              <a:ext cx="89572" cy="98931"/>
            </a:xfrm>
            <a:custGeom>
              <a:avLst/>
              <a:gdLst>
                <a:gd name="connsiteX0" fmla="*/ 32653 w 32873"/>
                <a:gd name="connsiteY0" fmla="*/ 2126 h 36308"/>
                <a:gd name="connsiteX1" fmla="*/ 30522 w 32873"/>
                <a:gd name="connsiteY1" fmla="*/ -12 h 36308"/>
                <a:gd name="connsiteX2" fmla="*/ -220 w 32873"/>
                <a:gd name="connsiteY2" fmla="*/ 36296 h 36308"/>
                <a:gd name="connsiteX3" fmla="*/ 32653 w 32873"/>
                <a:gd name="connsiteY3" fmla="*/ 2126 h 36308"/>
              </a:gdLst>
              <a:ahLst/>
              <a:cxnLst>
                <a:cxn ang="0">
                  <a:pos x="connsiteX0" y="connsiteY0"/>
                </a:cxn>
                <a:cxn ang="0">
                  <a:pos x="connsiteX1" y="connsiteY1"/>
                </a:cxn>
                <a:cxn ang="0">
                  <a:pos x="connsiteX2" y="connsiteY2"/>
                </a:cxn>
                <a:cxn ang="0">
                  <a:pos x="connsiteX3" y="connsiteY3"/>
                </a:cxn>
              </a:cxnLst>
              <a:rect l="l" t="t" r="r" b="b"/>
              <a:pathLst>
                <a:path w="32873" h="36308">
                  <a:moveTo>
                    <a:pt x="32653" y="2126"/>
                  </a:moveTo>
                  <a:cubicBezTo>
                    <a:pt x="31245" y="2088"/>
                    <a:pt x="31667" y="234"/>
                    <a:pt x="30522" y="-12"/>
                  </a:cubicBezTo>
                  <a:cubicBezTo>
                    <a:pt x="21698" y="13516"/>
                    <a:pt x="3037" y="17139"/>
                    <a:pt x="-220" y="36296"/>
                  </a:cubicBezTo>
                  <a:cubicBezTo>
                    <a:pt x="11936" y="26117"/>
                    <a:pt x="24017" y="15824"/>
                    <a:pt x="32653" y="2126"/>
                  </a:cubicBezTo>
                  <a:close/>
                </a:path>
              </a:pathLst>
            </a:custGeom>
            <a:grpFill/>
            <a:ln w="9318" cap="flat">
              <a:noFill/>
              <a:prstDash val="solid"/>
              <a:round/>
            </a:ln>
          </p:spPr>
          <p:txBody>
            <a:bodyPr rtlCol="0" anchor="ctr"/>
            <a:lstStyle/>
            <a:p>
              <a:endParaRPr lang="x-none"/>
            </a:p>
          </p:txBody>
        </p:sp>
        <p:sp>
          <p:nvSpPr>
            <p:cNvPr id="279" name="Freeform 278">
              <a:extLst>
                <a:ext uri="{FF2B5EF4-FFF2-40B4-BE49-F238E27FC236}">
                  <a16:creationId xmlns:a16="http://schemas.microsoft.com/office/drawing/2014/main" xmlns="" id="{4DC4679E-DD6A-574D-973B-815306D67E4B}"/>
                </a:ext>
              </a:extLst>
            </p:cNvPr>
            <p:cNvSpPr/>
            <p:nvPr/>
          </p:nvSpPr>
          <p:spPr>
            <a:xfrm>
              <a:off x="6437985" y="4004393"/>
              <a:ext cx="94348" cy="521055"/>
            </a:xfrm>
            <a:custGeom>
              <a:avLst/>
              <a:gdLst>
                <a:gd name="connsiteX0" fmla="*/ 32264 w 34626"/>
                <a:gd name="connsiteY0" fmla="*/ -12 h 191228"/>
                <a:gd name="connsiteX1" fmla="*/ 30133 w 34626"/>
                <a:gd name="connsiteY1" fmla="*/ -12 h 191228"/>
                <a:gd name="connsiteX2" fmla="*/ 452 w 34626"/>
                <a:gd name="connsiteY2" fmla="*/ 30951 h 191228"/>
                <a:gd name="connsiteX3" fmla="*/ 5746 w 34626"/>
                <a:gd name="connsiteY3" fmla="*/ 86511 h 191228"/>
                <a:gd name="connsiteX4" fmla="*/ 11050 w 34626"/>
                <a:gd name="connsiteY4" fmla="*/ 142042 h 191228"/>
                <a:gd name="connsiteX5" fmla="*/ 24839 w 34626"/>
                <a:gd name="connsiteY5" fmla="*/ 191207 h 191228"/>
                <a:gd name="connsiteX6" fmla="*/ 32264 w 34626"/>
                <a:gd name="connsiteY6" fmla="*/ 163413 h 191228"/>
                <a:gd name="connsiteX7" fmla="*/ 32264 w 34626"/>
                <a:gd name="connsiteY7" fmla="*/ -12 h 19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26" h="191228">
                  <a:moveTo>
                    <a:pt x="32264" y="-12"/>
                  </a:moveTo>
                  <a:lnTo>
                    <a:pt x="30133" y="-12"/>
                  </a:lnTo>
                  <a:cubicBezTo>
                    <a:pt x="23910" y="11009"/>
                    <a:pt x="3624" y="17849"/>
                    <a:pt x="452" y="30951"/>
                  </a:cubicBezTo>
                  <a:cubicBezTo>
                    <a:pt x="-2374" y="42701"/>
                    <a:pt x="4554" y="66540"/>
                    <a:pt x="5746" y="86511"/>
                  </a:cubicBezTo>
                  <a:cubicBezTo>
                    <a:pt x="6994" y="107333"/>
                    <a:pt x="9773" y="128297"/>
                    <a:pt x="11050" y="142042"/>
                  </a:cubicBezTo>
                  <a:cubicBezTo>
                    <a:pt x="12627" y="159023"/>
                    <a:pt x="10308" y="191841"/>
                    <a:pt x="24839" y="191207"/>
                  </a:cubicBezTo>
                  <a:cubicBezTo>
                    <a:pt x="34188" y="190791"/>
                    <a:pt x="32602" y="173743"/>
                    <a:pt x="32264" y="163413"/>
                  </a:cubicBezTo>
                  <a:cubicBezTo>
                    <a:pt x="30527" y="113368"/>
                    <a:pt x="37859" y="51972"/>
                    <a:pt x="32264" y="-12"/>
                  </a:cubicBezTo>
                  <a:close/>
                </a:path>
              </a:pathLst>
            </a:custGeom>
            <a:grpFill/>
            <a:ln w="9318" cap="flat">
              <a:noFill/>
              <a:prstDash val="solid"/>
              <a:round/>
            </a:ln>
          </p:spPr>
          <p:txBody>
            <a:bodyPr rtlCol="0" anchor="ctr"/>
            <a:lstStyle/>
            <a:p>
              <a:endParaRPr lang="x-none"/>
            </a:p>
          </p:txBody>
        </p:sp>
        <p:sp>
          <p:nvSpPr>
            <p:cNvPr id="280" name="Freeform 279">
              <a:extLst>
                <a:ext uri="{FF2B5EF4-FFF2-40B4-BE49-F238E27FC236}">
                  <a16:creationId xmlns:a16="http://schemas.microsoft.com/office/drawing/2014/main" xmlns="" id="{9AE5E01B-143F-BA42-8677-92116547A713}"/>
                </a:ext>
              </a:extLst>
            </p:cNvPr>
            <p:cNvSpPr/>
            <p:nvPr/>
          </p:nvSpPr>
          <p:spPr>
            <a:xfrm>
              <a:off x="6512020" y="2156001"/>
              <a:ext cx="72229" cy="96070"/>
            </a:xfrm>
            <a:custGeom>
              <a:avLst/>
              <a:gdLst>
                <a:gd name="connsiteX0" fmla="*/ -220 w 26508"/>
                <a:gd name="connsiteY0" fmla="*/ 35246 h 35258"/>
                <a:gd name="connsiteX1" fmla="*/ 26289 w 26508"/>
                <a:gd name="connsiteY1" fmla="*/ -12 h 35258"/>
                <a:gd name="connsiteX2" fmla="*/ -220 w 26508"/>
                <a:gd name="connsiteY2" fmla="*/ 35246 h 35258"/>
              </a:gdLst>
              <a:ahLst/>
              <a:cxnLst>
                <a:cxn ang="0">
                  <a:pos x="connsiteX0" y="connsiteY0"/>
                </a:cxn>
                <a:cxn ang="0">
                  <a:pos x="connsiteX1" y="connsiteY1"/>
                </a:cxn>
                <a:cxn ang="0">
                  <a:pos x="connsiteX2" y="connsiteY2"/>
                </a:cxn>
              </a:cxnLst>
              <a:rect l="l" t="t" r="r" b="b"/>
              <a:pathLst>
                <a:path w="26508" h="35258">
                  <a:moveTo>
                    <a:pt x="-220" y="35246"/>
                  </a:moveTo>
                  <a:cubicBezTo>
                    <a:pt x="8256" y="23137"/>
                    <a:pt x="18432" y="12731"/>
                    <a:pt x="26289" y="-12"/>
                  </a:cubicBezTo>
                  <a:cubicBezTo>
                    <a:pt x="15287" y="8814"/>
                    <a:pt x="5281" y="24395"/>
                    <a:pt x="-220" y="35246"/>
                  </a:cubicBezTo>
                  <a:close/>
                </a:path>
              </a:pathLst>
            </a:custGeom>
            <a:grpFill/>
            <a:ln w="9318" cap="flat">
              <a:noFill/>
              <a:prstDash val="solid"/>
              <a:round/>
            </a:ln>
          </p:spPr>
          <p:txBody>
            <a:bodyPr rtlCol="0" anchor="ctr"/>
            <a:lstStyle/>
            <a:p>
              <a:endParaRPr lang="x-none"/>
            </a:p>
          </p:txBody>
        </p:sp>
        <p:sp>
          <p:nvSpPr>
            <p:cNvPr id="281" name="Freeform 280">
              <a:extLst>
                <a:ext uri="{FF2B5EF4-FFF2-40B4-BE49-F238E27FC236}">
                  <a16:creationId xmlns:a16="http://schemas.microsoft.com/office/drawing/2014/main" xmlns="" id="{CD63EE13-B84B-8240-B69A-50C03921E566}"/>
                </a:ext>
              </a:extLst>
            </p:cNvPr>
            <p:cNvSpPr/>
            <p:nvPr/>
          </p:nvSpPr>
          <p:spPr>
            <a:xfrm>
              <a:off x="6439813" y="2304477"/>
              <a:ext cx="25986" cy="43640"/>
            </a:xfrm>
            <a:custGeom>
              <a:avLst/>
              <a:gdLst>
                <a:gd name="connsiteX0" fmla="*/ 9317 w 9537"/>
                <a:gd name="connsiteY0" fmla="*/ -12 h 16016"/>
                <a:gd name="connsiteX1" fmla="*/ -220 w 9537"/>
                <a:gd name="connsiteY1" fmla="*/ 16004 h 16016"/>
                <a:gd name="connsiteX2" fmla="*/ 9317 w 9537"/>
                <a:gd name="connsiteY2" fmla="*/ -12 h 16016"/>
              </a:gdLst>
              <a:ahLst/>
              <a:cxnLst>
                <a:cxn ang="0">
                  <a:pos x="connsiteX0" y="connsiteY0"/>
                </a:cxn>
                <a:cxn ang="0">
                  <a:pos x="connsiteX1" y="connsiteY1"/>
                </a:cxn>
                <a:cxn ang="0">
                  <a:pos x="connsiteX2" y="connsiteY2"/>
                </a:cxn>
              </a:cxnLst>
              <a:rect l="l" t="t" r="r" b="b"/>
              <a:pathLst>
                <a:path w="9537" h="16016">
                  <a:moveTo>
                    <a:pt x="9317" y="-12"/>
                  </a:moveTo>
                  <a:cubicBezTo>
                    <a:pt x="6501" y="5664"/>
                    <a:pt x="1038" y="8738"/>
                    <a:pt x="-220" y="16004"/>
                  </a:cubicBezTo>
                  <a:cubicBezTo>
                    <a:pt x="4173" y="12589"/>
                    <a:pt x="9101" y="4046"/>
                    <a:pt x="9317" y="-12"/>
                  </a:cubicBezTo>
                  <a:close/>
                </a:path>
              </a:pathLst>
            </a:custGeom>
            <a:grpFill/>
            <a:ln w="9318" cap="flat">
              <a:noFill/>
              <a:prstDash val="solid"/>
              <a:round/>
            </a:ln>
          </p:spPr>
          <p:txBody>
            <a:bodyPr rtlCol="0" anchor="ctr"/>
            <a:lstStyle/>
            <a:p>
              <a:endParaRPr lang="x-none"/>
            </a:p>
          </p:txBody>
        </p:sp>
        <p:sp>
          <p:nvSpPr>
            <p:cNvPr id="282" name="Freeform 281">
              <a:extLst>
                <a:ext uri="{FF2B5EF4-FFF2-40B4-BE49-F238E27FC236}">
                  <a16:creationId xmlns:a16="http://schemas.microsoft.com/office/drawing/2014/main" xmlns="" id="{77F145E6-7717-874D-B438-ECD7E2292332}"/>
                </a:ext>
              </a:extLst>
            </p:cNvPr>
            <p:cNvSpPr/>
            <p:nvPr/>
          </p:nvSpPr>
          <p:spPr>
            <a:xfrm>
              <a:off x="6745975" y="2476201"/>
              <a:ext cx="453900" cy="1564093"/>
            </a:xfrm>
            <a:custGeom>
              <a:avLst/>
              <a:gdLst>
                <a:gd name="connsiteX0" fmla="*/ 52769 w 166582"/>
                <a:gd name="connsiteY0" fmla="*/ 498862 h 574025"/>
                <a:gd name="connsiteX1" fmla="*/ 51718 w 166582"/>
                <a:gd name="connsiteY1" fmla="*/ 508493 h 574025"/>
                <a:gd name="connsiteX2" fmla="*/ 52769 w 166582"/>
                <a:gd name="connsiteY2" fmla="*/ 498862 h 574025"/>
                <a:gd name="connsiteX3" fmla="*/ 53830 w 166582"/>
                <a:gd name="connsiteY3" fmla="*/ 552293 h 574025"/>
                <a:gd name="connsiteX4" fmla="*/ 59143 w 166582"/>
                <a:gd name="connsiteY4" fmla="*/ 553362 h 574025"/>
                <a:gd name="connsiteX5" fmla="*/ 58092 w 166582"/>
                <a:gd name="connsiteY5" fmla="*/ 556560 h 574025"/>
                <a:gd name="connsiteX6" fmla="*/ 53830 w 166582"/>
                <a:gd name="connsiteY6" fmla="*/ 552293 h 574025"/>
                <a:gd name="connsiteX7" fmla="*/ 102605 w 166582"/>
                <a:gd name="connsiteY7" fmla="*/ 512750 h 574025"/>
                <a:gd name="connsiteX8" fmla="*/ 108969 w 166582"/>
                <a:gd name="connsiteY8" fmla="*/ 505286 h 574025"/>
                <a:gd name="connsiteX9" fmla="*/ 102605 w 166582"/>
                <a:gd name="connsiteY9" fmla="*/ 512750 h 574025"/>
                <a:gd name="connsiteX10" fmla="*/ 130156 w 166582"/>
                <a:gd name="connsiteY10" fmla="*/ 480708 h 574025"/>
                <a:gd name="connsiteX11" fmla="*/ 122740 w 166582"/>
                <a:gd name="connsiteY11" fmla="*/ 490320 h 574025"/>
                <a:gd name="connsiteX12" fmla="*/ 130156 w 166582"/>
                <a:gd name="connsiteY12" fmla="*/ 480708 h 574025"/>
                <a:gd name="connsiteX13" fmla="*/ 38999 w 166582"/>
                <a:gd name="connsiteY13" fmla="*/ 478579 h 574025"/>
                <a:gd name="connsiteX14" fmla="*/ 38999 w 166582"/>
                <a:gd name="connsiteY14" fmla="*/ 478579 h 574025"/>
                <a:gd name="connsiteX15" fmla="*/ 14611 w 166582"/>
                <a:gd name="connsiteY15" fmla="*/ 116424 h 574025"/>
                <a:gd name="connsiteX16" fmla="*/ 14790 w 166582"/>
                <a:gd name="connsiteY16" fmla="*/ 111609 h 574025"/>
                <a:gd name="connsiteX17" fmla="*/ 15663 w 166582"/>
                <a:gd name="connsiteY17" fmla="*/ 91648 h 574025"/>
                <a:gd name="connsiteX18" fmla="*/ 20985 w 166582"/>
                <a:gd name="connsiteY18" fmla="*/ 39494 h 574025"/>
                <a:gd name="connsiteX19" fmla="*/ 15663 w 166582"/>
                <a:gd name="connsiteY19" fmla="*/ 91648 h 574025"/>
                <a:gd name="connsiteX20" fmla="*/ 14790 w 166582"/>
                <a:gd name="connsiteY20" fmla="*/ 111609 h 574025"/>
                <a:gd name="connsiteX21" fmla="*/ 15682 w 166582"/>
                <a:gd name="connsiteY21" fmla="*/ 119631 h 574025"/>
                <a:gd name="connsiteX22" fmla="*/ 34765 w 166582"/>
                <a:gd name="connsiteY22" fmla="*/ 163432 h 574025"/>
                <a:gd name="connsiteX23" fmla="*/ 37957 w 166582"/>
                <a:gd name="connsiteY23" fmla="*/ 200818 h 574025"/>
                <a:gd name="connsiteX24" fmla="*/ 33695 w 166582"/>
                <a:gd name="connsiteY24" fmla="*/ 318333 h 574025"/>
                <a:gd name="connsiteX25" fmla="*/ 46424 w 166582"/>
                <a:gd name="connsiteY25" fmla="*/ 347177 h 574025"/>
                <a:gd name="connsiteX26" fmla="*/ 48536 w 166582"/>
                <a:gd name="connsiteY26" fmla="*/ 445459 h 574025"/>
                <a:gd name="connsiteX27" fmla="*/ 18864 w 166582"/>
                <a:gd name="connsiteY27" fmla="*/ 477510 h 574025"/>
                <a:gd name="connsiteX28" fmla="*/ 32653 w 166582"/>
                <a:gd name="connsiteY28" fmla="*/ 526637 h 574025"/>
                <a:gd name="connsiteX29" fmla="*/ 51718 w 166582"/>
                <a:gd name="connsiteY29" fmla="*/ 573655 h 574025"/>
                <a:gd name="connsiteX30" fmla="*/ 72914 w 166582"/>
                <a:gd name="connsiteY30" fmla="*/ 523430 h 574025"/>
                <a:gd name="connsiteX31" fmla="*/ 85652 w 166582"/>
                <a:gd name="connsiteY31" fmla="*/ 410192 h 574025"/>
                <a:gd name="connsiteX32" fmla="*/ 75035 w 166582"/>
                <a:gd name="connsiteY32" fmla="*/ 440124 h 574025"/>
                <a:gd name="connsiteX33" fmla="*/ 62325 w 166582"/>
                <a:gd name="connsiteY33" fmla="*/ 561895 h 574025"/>
                <a:gd name="connsiteX34" fmla="*/ 70802 w 166582"/>
                <a:gd name="connsiteY34" fmla="*/ 457190 h 574025"/>
                <a:gd name="connsiteX35" fmla="*/ 64428 w 166582"/>
                <a:gd name="connsiteY35" fmla="*/ 461466 h 574025"/>
                <a:gd name="connsiteX36" fmla="*/ 76115 w 166582"/>
                <a:gd name="connsiteY36" fmla="*/ 419813 h 574025"/>
                <a:gd name="connsiteX37" fmla="*/ 66550 w 166582"/>
                <a:gd name="connsiteY37" fmla="*/ 425167 h 574025"/>
                <a:gd name="connsiteX38" fmla="*/ 61274 w 166582"/>
                <a:gd name="connsiteY38" fmla="*/ 357858 h 574025"/>
                <a:gd name="connsiteX39" fmla="*/ 86703 w 166582"/>
                <a:gd name="connsiteY39" fmla="*/ 352503 h 574025"/>
                <a:gd name="connsiteX40" fmla="*/ 95180 w 166582"/>
                <a:gd name="connsiteY40" fmla="*/ 380288 h 574025"/>
                <a:gd name="connsiteX41" fmla="*/ 98371 w 166582"/>
                <a:gd name="connsiteY41" fmla="*/ 379238 h 574025"/>
                <a:gd name="connsiteX42" fmla="*/ 100483 w 166582"/>
                <a:gd name="connsiteY42" fmla="*/ 392028 h 574025"/>
                <a:gd name="connsiteX43" fmla="*/ 95180 w 166582"/>
                <a:gd name="connsiteY43" fmla="*/ 398461 h 574025"/>
                <a:gd name="connsiteX44" fmla="*/ 79288 w 166582"/>
                <a:gd name="connsiteY44" fmla="*/ 551234 h 574025"/>
                <a:gd name="connsiteX45" fmla="*/ 87764 w 166582"/>
                <a:gd name="connsiteY45" fmla="*/ 517026 h 574025"/>
                <a:gd name="connsiteX46" fmla="*/ 99432 w 166582"/>
                <a:gd name="connsiteY46" fmla="*/ 394176 h 574025"/>
                <a:gd name="connsiteX47" fmla="*/ 86703 w 166582"/>
                <a:gd name="connsiteY47" fmla="*/ 544810 h 574025"/>
                <a:gd name="connsiteX48" fmla="*/ 96250 w 166582"/>
                <a:gd name="connsiteY48" fmla="*/ 511681 h 574025"/>
                <a:gd name="connsiteX49" fmla="*/ 106838 w 166582"/>
                <a:gd name="connsiteY49" fmla="*/ 390959 h 574025"/>
                <a:gd name="connsiteX50" fmla="*/ 95180 w 166582"/>
                <a:gd name="connsiteY50" fmla="*/ 536249 h 574025"/>
                <a:gd name="connsiteX51" fmla="*/ 130156 w 166582"/>
                <a:gd name="connsiteY51" fmla="*/ 502060 h 574025"/>
                <a:gd name="connsiteX52" fmla="*/ 166211 w 166582"/>
                <a:gd name="connsiteY52" fmla="*/ 465761 h 574025"/>
                <a:gd name="connsiteX53" fmla="*/ 159818 w 166582"/>
                <a:gd name="connsiteY53" fmla="*/ 437976 h 574025"/>
                <a:gd name="connsiteX54" fmla="*/ 139712 w 166582"/>
                <a:gd name="connsiteY54" fmla="*/ 353572 h 574025"/>
                <a:gd name="connsiteX55" fmla="*/ 112142 w 166582"/>
                <a:gd name="connsiteY55" fmla="*/ 378169 h 574025"/>
                <a:gd name="connsiteX56" fmla="*/ 76115 w 166582"/>
                <a:gd name="connsiteY56" fmla="*/ 330073 h 574025"/>
                <a:gd name="connsiteX57" fmla="*/ 59143 w 166582"/>
                <a:gd name="connsiteY57" fmla="*/ 324738 h 574025"/>
                <a:gd name="connsiteX58" fmla="*/ 68680 w 166582"/>
                <a:gd name="connsiteY58" fmla="*/ 320462 h 574025"/>
                <a:gd name="connsiteX59" fmla="*/ 72914 w 166582"/>
                <a:gd name="connsiteY59" fmla="*/ 204025 h 574025"/>
                <a:gd name="connsiteX60" fmla="*/ 66550 w 166582"/>
                <a:gd name="connsiteY60" fmla="*/ 174112 h 574025"/>
                <a:gd name="connsiteX61" fmla="*/ 22027 w 166582"/>
                <a:gd name="connsiteY61" fmla="*/ 30970 h 574025"/>
                <a:gd name="connsiteX62" fmla="*/ 20985 w 166582"/>
                <a:gd name="connsiteY62" fmla="*/ 37365 h 574025"/>
                <a:gd name="connsiteX63" fmla="*/ 6144 w 166582"/>
                <a:gd name="connsiteY63" fmla="*/ -12 h 574025"/>
                <a:gd name="connsiteX64" fmla="*/ -220 w 166582"/>
                <a:gd name="connsiteY64" fmla="*/ 96132 h 574025"/>
                <a:gd name="connsiteX65" fmla="*/ 14611 w 166582"/>
                <a:gd name="connsiteY65" fmla="*/ 116424 h 57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66582" h="574025">
                  <a:moveTo>
                    <a:pt x="52769" y="498862"/>
                  </a:moveTo>
                  <a:cubicBezTo>
                    <a:pt x="55858" y="501360"/>
                    <a:pt x="50798" y="504623"/>
                    <a:pt x="51718" y="508493"/>
                  </a:cubicBezTo>
                  <a:cubicBezTo>
                    <a:pt x="48395" y="505740"/>
                    <a:pt x="52309" y="501312"/>
                    <a:pt x="52769" y="498862"/>
                  </a:cubicBezTo>
                  <a:close/>
                  <a:moveTo>
                    <a:pt x="53830" y="552293"/>
                  </a:moveTo>
                  <a:cubicBezTo>
                    <a:pt x="55069" y="553183"/>
                    <a:pt x="56684" y="553675"/>
                    <a:pt x="59143" y="553362"/>
                  </a:cubicBezTo>
                  <a:cubicBezTo>
                    <a:pt x="58589" y="554223"/>
                    <a:pt x="58035" y="555065"/>
                    <a:pt x="58092" y="556560"/>
                  </a:cubicBezTo>
                  <a:cubicBezTo>
                    <a:pt x="54759" y="557061"/>
                    <a:pt x="53351" y="555633"/>
                    <a:pt x="53830" y="552293"/>
                  </a:cubicBezTo>
                  <a:close/>
                  <a:moveTo>
                    <a:pt x="102605" y="512750"/>
                  </a:moveTo>
                  <a:cubicBezTo>
                    <a:pt x="100540" y="510243"/>
                    <a:pt x="105834" y="506090"/>
                    <a:pt x="108969" y="505286"/>
                  </a:cubicBezTo>
                  <a:cubicBezTo>
                    <a:pt x="107514" y="508436"/>
                    <a:pt x="104069" y="509609"/>
                    <a:pt x="102605" y="512750"/>
                  </a:cubicBezTo>
                  <a:close/>
                  <a:moveTo>
                    <a:pt x="130156" y="480708"/>
                  </a:moveTo>
                  <a:cubicBezTo>
                    <a:pt x="132099" y="484123"/>
                    <a:pt x="125162" y="487718"/>
                    <a:pt x="122740" y="490320"/>
                  </a:cubicBezTo>
                  <a:cubicBezTo>
                    <a:pt x="121538" y="491512"/>
                    <a:pt x="126964" y="482080"/>
                    <a:pt x="130156" y="480708"/>
                  </a:cubicBezTo>
                  <a:close/>
                  <a:moveTo>
                    <a:pt x="38999" y="478579"/>
                  </a:moveTo>
                  <a:cubicBezTo>
                    <a:pt x="40444" y="483735"/>
                    <a:pt x="32090" y="492713"/>
                    <a:pt x="38999" y="478579"/>
                  </a:cubicBezTo>
                  <a:close/>
                  <a:moveTo>
                    <a:pt x="14611" y="116424"/>
                  </a:moveTo>
                  <a:cubicBezTo>
                    <a:pt x="14658" y="114797"/>
                    <a:pt x="14733" y="113217"/>
                    <a:pt x="14790" y="111609"/>
                  </a:cubicBezTo>
                  <a:cubicBezTo>
                    <a:pt x="14396" y="105128"/>
                    <a:pt x="14818" y="98450"/>
                    <a:pt x="15663" y="91648"/>
                  </a:cubicBezTo>
                  <a:cubicBezTo>
                    <a:pt x="16677" y="73494"/>
                    <a:pt x="18291" y="55954"/>
                    <a:pt x="20985" y="39494"/>
                  </a:cubicBezTo>
                  <a:cubicBezTo>
                    <a:pt x="22224" y="56494"/>
                    <a:pt x="17794" y="74430"/>
                    <a:pt x="15663" y="91648"/>
                  </a:cubicBezTo>
                  <a:cubicBezTo>
                    <a:pt x="15297" y="98223"/>
                    <a:pt x="15006" y="104873"/>
                    <a:pt x="14790" y="111609"/>
                  </a:cubicBezTo>
                  <a:cubicBezTo>
                    <a:pt x="14959" y="114314"/>
                    <a:pt x="15175" y="117001"/>
                    <a:pt x="15682" y="119631"/>
                  </a:cubicBezTo>
                  <a:cubicBezTo>
                    <a:pt x="18282" y="133197"/>
                    <a:pt x="30250" y="147434"/>
                    <a:pt x="34765" y="163432"/>
                  </a:cubicBezTo>
                  <a:cubicBezTo>
                    <a:pt x="38445" y="176468"/>
                    <a:pt x="38802" y="187990"/>
                    <a:pt x="37957" y="200818"/>
                  </a:cubicBezTo>
                  <a:cubicBezTo>
                    <a:pt x="35441" y="237865"/>
                    <a:pt x="36934" y="274570"/>
                    <a:pt x="33695" y="318333"/>
                  </a:cubicBezTo>
                  <a:cubicBezTo>
                    <a:pt x="43429" y="322410"/>
                    <a:pt x="40210" y="339543"/>
                    <a:pt x="46424" y="347177"/>
                  </a:cubicBezTo>
                  <a:cubicBezTo>
                    <a:pt x="32897" y="371755"/>
                    <a:pt x="39365" y="421165"/>
                    <a:pt x="48536" y="445459"/>
                  </a:cubicBezTo>
                  <a:cubicBezTo>
                    <a:pt x="40576" y="455345"/>
                    <a:pt x="21558" y="463472"/>
                    <a:pt x="18864" y="477510"/>
                  </a:cubicBezTo>
                  <a:cubicBezTo>
                    <a:pt x="16207" y="491322"/>
                    <a:pt x="27528" y="512598"/>
                    <a:pt x="32653" y="526637"/>
                  </a:cubicBezTo>
                  <a:cubicBezTo>
                    <a:pt x="37206" y="539163"/>
                    <a:pt x="42613" y="571592"/>
                    <a:pt x="51718" y="573655"/>
                  </a:cubicBezTo>
                  <a:cubicBezTo>
                    <a:pt x="71412" y="578101"/>
                    <a:pt x="70886" y="540090"/>
                    <a:pt x="72914" y="523430"/>
                  </a:cubicBezTo>
                  <a:cubicBezTo>
                    <a:pt x="77495" y="486148"/>
                    <a:pt x="80132" y="444088"/>
                    <a:pt x="85652" y="410192"/>
                  </a:cubicBezTo>
                  <a:cubicBezTo>
                    <a:pt x="76246" y="409350"/>
                    <a:pt x="76500" y="428147"/>
                    <a:pt x="75035" y="440124"/>
                  </a:cubicBezTo>
                  <a:cubicBezTo>
                    <a:pt x="70145" y="480263"/>
                    <a:pt x="67188" y="525180"/>
                    <a:pt x="62325" y="561895"/>
                  </a:cubicBezTo>
                  <a:cubicBezTo>
                    <a:pt x="63330" y="525180"/>
                    <a:pt x="67385" y="491512"/>
                    <a:pt x="70802" y="457190"/>
                  </a:cubicBezTo>
                  <a:cubicBezTo>
                    <a:pt x="68774" y="453860"/>
                    <a:pt x="66099" y="464437"/>
                    <a:pt x="64428" y="461466"/>
                  </a:cubicBezTo>
                  <a:cubicBezTo>
                    <a:pt x="75354" y="454683"/>
                    <a:pt x="71712" y="433189"/>
                    <a:pt x="76115" y="419813"/>
                  </a:cubicBezTo>
                  <a:cubicBezTo>
                    <a:pt x="74228" y="414922"/>
                    <a:pt x="71046" y="425744"/>
                    <a:pt x="66550" y="425167"/>
                  </a:cubicBezTo>
                  <a:cubicBezTo>
                    <a:pt x="60185" y="408252"/>
                    <a:pt x="54196" y="378216"/>
                    <a:pt x="61274" y="357858"/>
                  </a:cubicBezTo>
                  <a:cubicBezTo>
                    <a:pt x="69863" y="364035"/>
                    <a:pt x="83418" y="360753"/>
                    <a:pt x="86703" y="352503"/>
                  </a:cubicBezTo>
                  <a:cubicBezTo>
                    <a:pt x="91153" y="360138"/>
                    <a:pt x="93734" y="369626"/>
                    <a:pt x="95180" y="380288"/>
                  </a:cubicBezTo>
                  <a:cubicBezTo>
                    <a:pt x="98024" y="382208"/>
                    <a:pt x="97235" y="375577"/>
                    <a:pt x="98371" y="379238"/>
                  </a:cubicBezTo>
                  <a:cubicBezTo>
                    <a:pt x="97470" y="385094"/>
                    <a:pt x="101028" y="386513"/>
                    <a:pt x="100483" y="392028"/>
                  </a:cubicBezTo>
                  <a:cubicBezTo>
                    <a:pt x="98897" y="394346"/>
                    <a:pt x="95170" y="394535"/>
                    <a:pt x="95180" y="398461"/>
                  </a:cubicBezTo>
                  <a:cubicBezTo>
                    <a:pt x="87642" y="447115"/>
                    <a:pt x="88290" y="504037"/>
                    <a:pt x="79288" y="551234"/>
                  </a:cubicBezTo>
                  <a:cubicBezTo>
                    <a:pt x="88599" y="544782"/>
                    <a:pt x="86722" y="529400"/>
                    <a:pt x="87764" y="517026"/>
                  </a:cubicBezTo>
                  <a:cubicBezTo>
                    <a:pt x="91106" y="476536"/>
                    <a:pt x="91537" y="429292"/>
                    <a:pt x="99432" y="394176"/>
                  </a:cubicBezTo>
                  <a:cubicBezTo>
                    <a:pt x="93415" y="442612"/>
                    <a:pt x="93068" y="496743"/>
                    <a:pt x="86703" y="544810"/>
                  </a:cubicBezTo>
                  <a:cubicBezTo>
                    <a:pt x="96954" y="539503"/>
                    <a:pt x="95170" y="523856"/>
                    <a:pt x="96250" y="511681"/>
                  </a:cubicBezTo>
                  <a:cubicBezTo>
                    <a:pt x="99676" y="472345"/>
                    <a:pt x="100052" y="425091"/>
                    <a:pt x="106838" y="390959"/>
                  </a:cubicBezTo>
                  <a:cubicBezTo>
                    <a:pt x="101788" y="438222"/>
                    <a:pt x="101112" y="489856"/>
                    <a:pt x="95180" y="536249"/>
                  </a:cubicBezTo>
                  <a:cubicBezTo>
                    <a:pt x="106716" y="527271"/>
                    <a:pt x="116263" y="517215"/>
                    <a:pt x="130156" y="502060"/>
                  </a:cubicBezTo>
                  <a:cubicBezTo>
                    <a:pt x="136501" y="495173"/>
                    <a:pt x="164840" y="473660"/>
                    <a:pt x="166211" y="465761"/>
                  </a:cubicBezTo>
                  <a:cubicBezTo>
                    <a:pt x="167375" y="458874"/>
                    <a:pt x="161498" y="447380"/>
                    <a:pt x="159818" y="437976"/>
                  </a:cubicBezTo>
                  <a:cubicBezTo>
                    <a:pt x="155998" y="416208"/>
                    <a:pt x="159274" y="355956"/>
                    <a:pt x="139712" y="353572"/>
                  </a:cubicBezTo>
                  <a:cubicBezTo>
                    <a:pt x="123247" y="351576"/>
                    <a:pt x="122993" y="375634"/>
                    <a:pt x="112142" y="378169"/>
                  </a:cubicBezTo>
                  <a:cubicBezTo>
                    <a:pt x="105993" y="356760"/>
                    <a:pt x="98418" y="333630"/>
                    <a:pt x="76115" y="330073"/>
                  </a:cubicBezTo>
                  <a:cubicBezTo>
                    <a:pt x="69356" y="329004"/>
                    <a:pt x="59894" y="334529"/>
                    <a:pt x="59143" y="324738"/>
                  </a:cubicBezTo>
                  <a:cubicBezTo>
                    <a:pt x="60645" y="321635"/>
                    <a:pt x="69957" y="326374"/>
                    <a:pt x="68680" y="320462"/>
                  </a:cubicBezTo>
                  <a:cubicBezTo>
                    <a:pt x="61340" y="285024"/>
                    <a:pt x="70942" y="240031"/>
                    <a:pt x="72914" y="204025"/>
                  </a:cubicBezTo>
                  <a:cubicBezTo>
                    <a:pt x="73740" y="189305"/>
                    <a:pt x="68652" y="183572"/>
                    <a:pt x="66550" y="174112"/>
                  </a:cubicBezTo>
                  <a:cubicBezTo>
                    <a:pt x="55426" y="123718"/>
                    <a:pt x="42585" y="72481"/>
                    <a:pt x="22027" y="30970"/>
                  </a:cubicBezTo>
                  <a:cubicBezTo>
                    <a:pt x="21445" y="32834"/>
                    <a:pt x="23322" y="37251"/>
                    <a:pt x="20985" y="37365"/>
                  </a:cubicBezTo>
                  <a:cubicBezTo>
                    <a:pt x="23238" y="20838"/>
                    <a:pt x="12997" y="10574"/>
                    <a:pt x="6144" y="-12"/>
                  </a:cubicBezTo>
                  <a:cubicBezTo>
                    <a:pt x="-558" y="26798"/>
                    <a:pt x="1967" y="68262"/>
                    <a:pt x="-220" y="96132"/>
                  </a:cubicBezTo>
                  <a:cubicBezTo>
                    <a:pt x="5102" y="102499"/>
                    <a:pt x="8209" y="111136"/>
                    <a:pt x="14611" y="116424"/>
                  </a:cubicBezTo>
                  <a:close/>
                </a:path>
              </a:pathLst>
            </a:custGeom>
            <a:grpFill/>
            <a:ln w="9318" cap="flat">
              <a:noFill/>
              <a:prstDash val="solid"/>
              <a:round/>
            </a:ln>
          </p:spPr>
          <p:txBody>
            <a:bodyPr rtlCol="0" anchor="ctr"/>
            <a:lstStyle/>
            <a:p>
              <a:endParaRPr lang="x-none"/>
            </a:p>
          </p:txBody>
        </p:sp>
        <p:sp>
          <p:nvSpPr>
            <p:cNvPr id="283" name="Freeform 282">
              <a:extLst>
                <a:ext uri="{FF2B5EF4-FFF2-40B4-BE49-F238E27FC236}">
                  <a16:creationId xmlns:a16="http://schemas.microsoft.com/office/drawing/2014/main" xmlns="" id="{8237CDE7-EA8B-9D4E-815D-4A9F3D8D2738}"/>
                </a:ext>
              </a:extLst>
            </p:cNvPr>
            <p:cNvSpPr/>
            <p:nvPr/>
          </p:nvSpPr>
          <p:spPr>
            <a:xfrm>
              <a:off x="6616017" y="3812249"/>
              <a:ext cx="127544" cy="707345"/>
            </a:xfrm>
            <a:custGeom>
              <a:avLst/>
              <a:gdLst>
                <a:gd name="connsiteX0" fmla="*/ 841 w 46809"/>
                <a:gd name="connsiteY0" fmla="*/ 39503 h 259597"/>
                <a:gd name="connsiteX1" fmla="*/ 5084 w 46809"/>
                <a:gd name="connsiteY1" fmla="*/ 63031 h 259597"/>
                <a:gd name="connsiteX2" fmla="*/ 15672 w 46809"/>
                <a:gd name="connsiteY2" fmla="*/ 136744 h 259597"/>
                <a:gd name="connsiteX3" fmla="*/ 31564 w 46809"/>
                <a:gd name="connsiteY3" fmla="*/ 246738 h 259597"/>
                <a:gd name="connsiteX4" fmla="*/ 38989 w 46809"/>
                <a:gd name="connsiteY4" fmla="*/ 259585 h 259597"/>
                <a:gd name="connsiteX5" fmla="*/ 43232 w 46809"/>
                <a:gd name="connsiteY5" fmla="*/ 194423 h 259597"/>
                <a:gd name="connsiteX6" fmla="*/ 36877 w 46809"/>
                <a:gd name="connsiteY6" fmla="*/ -12 h 259597"/>
                <a:gd name="connsiteX7" fmla="*/ 16723 w 46809"/>
                <a:gd name="connsiteY7" fmla="*/ 14954 h 259597"/>
                <a:gd name="connsiteX8" fmla="*/ -220 w 46809"/>
                <a:gd name="connsiteY8" fmla="*/ 33098 h 259597"/>
                <a:gd name="connsiteX9" fmla="*/ 12499 w 46809"/>
                <a:gd name="connsiteY9" fmla="*/ 21349 h 259597"/>
                <a:gd name="connsiteX10" fmla="*/ 22046 w 46809"/>
                <a:gd name="connsiteY10" fmla="*/ 17082 h 259597"/>
                <a:gd name="connsiteX11" fmla="*/ 841 w 46809"/>
                <a:gd name="connsiteY11" fmla="*/ 39503 h 25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9" h="259597">
                  <a:moveTo>
                    <a:pt x="841" y="39503"/>
                  </a:moveTo>
                  <a:cubicBezTo>
                    <a:pt x="-51" y="43798"/>
                    <a:pt x="3816" y="54355"/>
                    <a:pt x="5084" y="63031"/>
                  </a:cubicBezTo>
                  <a:cubicBezTo>
                    <a:pt x="8876" y="89339"/>
                    <a:pt x="12574" y="112242"/>
                    <a:pt x="15672" y="136744"/>
                  </a:cubicBezTo>
                  <a:cubicBezTo>
                    <a:pt x="20056" y="171104"/>
                    <a:pt x="22243" y="220666"/>
                    <a:pt x="31564" y="246738"/>
                  </a:cubicBezTo>
                  <a:cubicBezTo>
                    <a:pt x="33179" y="251913"/>
                    <a:pt x="32212" y="259632"/>
                    <a:pt x="38989" y="259585"/>
                  </a:cubicBezTo>
                  <a:cubicBezTo>
                    <a:pt x="52347" y="246294"/>
                    <a:pt x="44246" y="217563"/>
                    <a:pt x="43232" y="194423"/>
                  </a:cubicBezTo>
                  <a:cubicBezTo>
                    <a:pt x="40369" y="128836"/>
                    <a:pt x="38107" y="63570"/>
                    <a:pt x="36877" y="-12"/>
                  </a:cubicBezTo>
                  <a:cubicBezTo>
                    <a:pt x="31085" y="5910"/>
                    <a:pt x="23426" y="9722"/>
                    <a:pt x="16723" y="14954"/>
                  </a:cubicBezTo>
                  <a:cubicBezTo>
                    <a:pt x="10594" y="19741"/>
                    <a:pt x="2746" y="25209"/>
                    <a:pt x="-220" y="33098"/>
                  </a:cubicBezTo>
                  <a:cubicBezTo>
                    <a:pt x="2943" y="33411"/>
                    <a:pt x="16620" y="21689"/>
                    <a:pt x="12499" y="21349"/>
                  </a:cubicBezTo>
                  <a:cubicBezTo>
                    <a:pt x="15484" y="19741"/>
                    <a:pt x="17399" y="17044"/>
                    <a:pt x="22046" y="17082"/>
                  </a:cubicBezTo>
                  <a:cubicBezTo>
                    <a:pt x="20610" y="25502"/>
                    <a:pt x="2953" y="29154"/>
                    <a:pt x="841" y="39503"/>
                  </a:cubicBezTo>
                  <a:close/>
                </a:path>
              </a:pathLst>
            </a:custGeom>
            <a:grpFill/>
            <a:ln w="9318" cap="flat">
              <a:noFill/>
              <a:prstDash val="solid"/>
              <a:round/>
            </a:ln>
          </p:spPr>
          <p:txBody>
            <a:bodyPr rtlCol="0" anchor="ctr"/>
            <a:lstStyle/>
            <a:p>
              <a:endParaRPr lang="x-none"/>
            </a:p>
          </p:txBody>
        </p:sp>
        <p:sp>
          <p:nvSpPr>
            <p:cNvPr id="284" name="Freeform 283">
              <a:extLst>
                <a:ext uri="{FF2B5EF4-FFF2-40B4-BE49-F238E27FC236}">
                  <a16:creationId xmlns:a16="http://schemas.microsoft.com/office/drawing/2014/main" xmlns="" id="{C0861634-182E-DC40-BCBB-CDBE351070B0}"/>
                </a:ext>
              </a:extLst>
            </p:cNvPr>
            <p:cNvSpPr/>
            <p:nvPr/>
          </p:nvSpPr>
          <p:spPr>
            <a:xfrm>
              <a:off x="6136180" y="2432509"/>
              <a:ext cx="664765" cy="1461271"/>
            </a:xfrm>
            <a:custGeom>
              <a:avLst/>
              <a:gdLst>
                <a:gd name="connsiteX0" fmla="*/ 55033 w 243970"/>
                <a:gd name="connsiteY0" fmla="*/ 116443 h 536289"/>
                <a:gd name="connsiteX1" fmla="*/ 57155 w 243970"/>
                <a:gd name="connsiteY1" fmla="*/ 119631 h 536289"/>
                <a:gd name="connsiteX2" fmla="*/ 77308 w 243970"/>
                <a:gd name="connsiteY2" fmla="*/ 92925 h 536289"/>
                <a:gd name="connsiteX3" fmla="*/ 78360 w 243970"/>
                <a:gd name="connsiteY3" fmla="*/ 101467 h 536289"/>
                <a:gd name="connsiteX4" fmla="*/ 78360 w 243970"/>
                <a:gd name="connsiteY4" fmla="*/ 88658 h 536289"/>
                <a:gd name="connsiteX5" fmla="*/ 95331 w 243970"/>
                <a:gd name="connsiteY5" fmla="*/ 176269 h 536289"/>
                <a:gd name="connsiteX6" fmla="*/ 101677 w 243970"/>
                <a:gd name="connsiteY6" fmla="*/ 227543 h 536289"/>
                <a:gd name="connsiteX7" fmla="*/ 81533 w 243970"/>
                <a:gd name="connsiteY7" fmla="*/ 276680 h 536289"/>
                <a:gd name="connsiteX8" fmla="*/ 30655 w 243970"/>
                <a:gd name="connsiteY8" fmla="*/ 189078 h 536289"/>
                <a:gd name="connsiteX9" fmla="*/ 55033 w 243970"/>
                <a:gd name="connsiteY9" fmla="*/ 116443 h 536289"/>
                <a:gd name="connsiteX10" fmla="*/ 99565 w 243970"/>
                <a:gd name="connsiteY10" fmla="*/ 312998 h 536289"/>
                <a:gd name="connsiteX11" fmla="*/ 101677 w 243970"/>
                <a:gd name="connsiteY11" fmla="*/ 286301 h 536289"/>
                <a:gd name="connsiteX12" fmla="*/ 99565 w 243970"/>
                <a:gd name="connsiteY12" fmla="*/ 312998 h 536289"/>
                <a:gd name="connsiteX13" fmla="*/ 118639 w 243970"/>
                <a:gd name="connsiteY13" fmla="*/ 255309 h 536289"/>
                <a:gd name="connsiteX14" fmla="*/ 134522 w 243970"/>
                <a:gd name="connsiteY14" fmla="*/ 258516 h 536289"/>
                <a:gd name="connsiteX15" fmla="*/ 134522 w 243970"/>
                <a:gd name="connsiteY15" fmla="*/ 254250 h 536289"/>
                <a:gd name="connsiteX16" fmla="*/ 112284 w 243970"/>
                <a:gd name="connsiteY16" fmla="*/ 251043 h 536289"/>
                <a:gd name="connsiteX17" fmla="*/ 112284 w 243970"/>
                <a:gd name="connsiteY17" fmla="*/ 249974 h 536289"/>
                <a:gd name="connsiteX18" fmla="*/ 184357 w 243970"/>
                <a:gd name="connsiteY18" fmla="*/ 251043 h 536289"/>
                <a:gd name="connsiteX19" fmla="*/ 121812 w 243970"/>
                <a:gd name="connsiteY19" fmla="*/ 260654 h 536289"/>
                <a:gd name="connsiteX20" fmla="*/ 120751 w 243970"/>
                <a:gd name="connsiteY20" fmla="*/ 265990 h 536289"/>
                <a:gd name="connsiteX21" fmla="*/ 115457 w 243970"/>
                <a:gd name="connsiteY21" fmla="*/ 260654 h 536289"/>
                <a:gd name="connsiteX22" fmla="*/ 103799 w 243970"/>
                <a:gd name="connsiteY22" fmla="*/ 256378 h 536289"/>
                <a:gd name="connsiteX23" fmla="*/ 118639 w 243970"/>
                <a:gd name="connsiteY23" fmla="*/ 255309 h 536289"/>
                <a:gd name="connsiteX24" fmla="*/ 152564 w 243970"/>
                <a:gd name="connsiteY24" fmla="*/ 205094 h 536289"/>
                <a:gd name="connsiteX25" fmla="*/ 151494 w 243970"/>
                <a:gd name="connsiteY25" fmla="*/ 190147 h 536289"/>
                <a:gd name="connsiteX26" fmla="*/ 152564 w 243970"/>
                <a:gd name="connsiteY26" fmla="*/ 205094 h 536289"/>
                <a:gd name="connsiteX27" fmla="*/ 152564 w 243970"/>
                <a:gd name="connsiteY27" fmla="*/ 173034 h 536289"/>
                <a:gd name="connsiteX28" fmla="*/ 144078 w 243970"/>
                <a:gd name="connsiteY28" fmla="*/ 171974 h 536289"/>
                <a:gd name="connsiteX29" fmla="*/ 152564 w 243970"/>
                <a:gd name="connsiteY29" fmla="*/ 173034 h 536289"/>
                <a:gd name="connsiteX30" fmla="*/ 150442 w 243970"/>
                <a:gd name="connsiteY30" fmla="*/ 127114 h 536289"/>
                <a:gd name="connsiteX31" fmla="*/ 150442 w 243970"/>
                <a:gd name="connsiteY31" fmla="*/ 142089 h 536289"/>
                <a:gd name="connsiteX32" fmla="*/ 143027 w 243970"/>
                <a:gd name="connsiteY32" fmla="*/ 141011 h 536289"/>
                <a:gd name="connsiteX33" fmla="*/ 150442 w 243970"/>
                <a:gd name="connsiteY33" fmla="*/ 127114 h 536289"/>
                <a:gd name="connsiteX34" fmla="*/ 181184 w 243970"/>
                <a:gd name="connsiteY34" fmla="*/ 75849 h 536289"/>
                <a:gd name="connsiteX35" fmla="*/ 175881 w 243970"/>
                <a:gd name="connsiteY35" fmla="*/ 148485 h 536289"/>
                <a:gd name="connsiteX36" fmla="*/ 174811 w 243970"/>
                <a:gd name="connsiteY36" fmla="*/ 147416 h 536289"/>
                <a:gd name="connsiteX37" fmla="*/ 181184 w 243970"/>
                <a:gd name="connsiteY37" fmla="*/ 75849 h 536289"/>
                <a:gd name="connsiteX38" fmla="*/ 192824 w 243970"/>
                <a:gd name="connsiteY38" fmla="*/ 56607 h 536289"/>
                <a:gd name="connsiteX39" fmla="*/ 192824 w 243970"/>
                <a:gd name="connsiteY39" fmla="*/ 66219 h 536289"/>
                <a:gd name="connsiteX40" fmla="*/ 192824 w 243970"/>
                <a:gd name="connsiteY40" fmla="*/ 56607 h 536289"/>
                <a:gd name="connsiteX41" fmla="*/ 199208 w 243970"/>
                <a:gd name="connsiteY41" fmla="*/ 123907 h 536289"/>
                <a:gd name="connsiteX42" fmla="*/ 201320 w 243970"/>
                <a:gd name="connsiteY42" fmla="*/ 118571 h 536289"/>
                <a:gd name="connsiteX43" fmla="*/ 199208 w 243970"/>
                <a:gd name="connsiteY43" fmla="*/ 123907 h 536289"/>
                <a:gd name="connsiteX44" fmla="*/ 209787 w 243970"/>
                <a:gd name="connsiteY44" fmla="*/ 258516 h 536289"/>
                <a:gd name="connsiteX45" fmla="*/ 90028 w 243970"/>
                <a:gd name="connsiteY45" fmla="*/ 363212 h 536289"/>
                <a:gd name="connsiteX46" fmla="*/ 209787 w 243970"/>
                <a:gd name="connsiteY46" fmla="*/ 258516 h 536289"/>
                <a:gd name="connsiteX47" fmla="*/ 211917 w 243970"/>
                <a:gd name="connsiteY47" fmla="*/ 14954 h 536289"/>
                <a:gd name="connsiteX48" fmla="*/ 209787 w 243970"/>
                <a:gd name="connsiteY48" fmla="*/ 36305 h 536289"/>
                <a:gd name="connsiteX49" fmla="*/ 211917 w 243970"/>
                <a:gd name="connsiteY49" fmla="*/ 14954 h 536289"/>
                <a:gd name="connsiteX50" fmla="*/ 222515 w 243970"/>
                <a:gd name="connsiteY50" fmla="*/ 413418 h 536289"/>
                <a:gd name="connsiteX51" fmla="*/ 221455 w 243970"/>
                <a:gd name="connsiteY51" fmla="*/ 387780 h 536289"/>
                <a:gd name="connsiteX52" fmla="*/ 222515 w 243970"/>
                <a:gd name="connsiteY52" fmla="*/ 413418 h 536289"/>
                <a:gd name="connsiteX53" fmla="*/ 198147 w 243970"/>
                <a:gd name="connsiteY53" fmla="*/ 333299 h 536289"/>
                <a:gd name="connsiteX54" fmla="*/ 204502 w 243970"/>
                <a:gd name="connsiteY54" fmla="*/ 364281 h 536289"/>
                <a:gd name="connsiteX55" fmla="*/ 198147 w 243970"/>
                <a:gd name="connsiteY55" fmla="*/ 333299 h 536289"/>
                <a:gd name="connsiteX56" fmla="*/ 157849 w 243970"/>
                <a:gd name="connsiteY56" fmla="*/ 443321 h 536289"/>
                <a:gd name="connsiteX57" fmla="*/ 137714 w 243970"/>
                <a:gd name="connsiteY57" fmla="*/ 443321 h 536289"/>
                <a:gd name="connsiteX58" fmla="*/ 153624 w 243970"/>
                <a:gd name="connsiteY58" fmla="*/ 442262 h 536289"/>
                <a:gd name="connsiteX59" fmla="*/ 157849 w 243970"/>
                <a:gd name="connsiteY59" fmla="*/ 443321 h 536289"/>
                <a:gd name="connsiteX60" fmla="*/ 136662 w 243970"/>
                <a:gd name="connsiteY60" fmla="*/ 408063 h 536289"/>
                <a:gd name="connsiteX61" fmla="*/ 137714 w 243970"/>
                <a:gd name="connsiteY61" fmla="*/ 418763 h 536289"/>
                <a:gd name="connsiteX62" fmla="*/ 136662 w 243970"/>
                <a:gd name="connsiteY62" fmla="*/ 408063 h 536289"/>
                <a:gd name="connsiteX63" fmla="*/ 152564 w 243970"/>
                <a:gd name="connsiteY63" fmla="*/ 409132 h 536289"/>
                <a:gd name="connsiteX64" fmla="*/ 154685 w 243970"/>
                <a:gd name="connsiteY64" fmla="*/ 419813 h 536289"/>
                <a:gd name="connsiteX65" fmla="*/ 152564 w 243970"/>
                <a:gd name="connsiteY65" fmla="*/ 409132 h 536289"/>
                <a:gd name="connsiteX66" fmla="*/ 50800 w 243970"/>
                <a:gd name="connsiteY66" fmla="*/ 283094 h 536289"/>
                <a:gd name="connsiteX67" fmla="*/ 65641 w 243970"/>
                <a:gd name="connsiteY67" fmla="*/ 312998 h 536289"/>
                <a:gd name="connsiteX68" fmla="*/ 40183 w 243970"/>
                <a:gd name="connsiteY68" fmla="*/ 338616 h 536289"/>
                <a:gd name="connsiteX69" fmla="*/ 69874 w 243970"/>
                <a:gd name="connsiteY69" fmla="*/ 358927 h 536289"/>
                <a:gd name="connsiteX70" fmla="*/ 69874 w 243970"/>
                <a:gd name="connsiteY70" fmla="*/ 373893 h 536289"/>
                <a:gd name="connsiteX71" fmla="*/ 90206 w 243970"/>
                <a:gd name="connsiteY71" fmla="*/ 354821 h 536289"/>
                <a:gd name="connsiteX72" fmla="*/ 99790 w 243970"/>
                <a:gd name="connsiteY72" fmla="*/ 344916 h 536289"/>
                <a:gd name="connsiteX73" fmla="*/ 118639 w 243970"/>
                <a:gd name="connsiteY73" fmla="*/ 327954 h 536289"/>
                <a:gd name="connsiteX74" fmla="*/ 99790 w 243970"/>
                <a:gd name="connsiteY74" fmla="*/ 344916 h 536289"/>
                <a:gd name="connsiteX75" fmla="*/ 90206 w 243970"/>
                <a:gd name="connsiteY75" fmla="*/ 354821 h 536289"/>
                <a:gd name="connsiteX76" fmla="*/ 87906 w 243970"/>
                <a:gd name="connsiteY76" fmla="*/ 360005 h 536289"/>
                <a:gd name="connsiteX77" fmla="*/ 85776 w 243970"/>
                <a:gd name="connsiteY77" fmla="*/ 379219 h 536289"/>
                <a:gd name="connsiteX78" fmla="*/ 86836 w 243970"/>
                <a:gd name="connsiteY78" fmla="*/ 361065 h 536289"/>
                <a:gd name="connsiteX79" fmla="*/ 71995 w 243970"/>
                <a:gd name="connsiteY79" fmla="*/ 397383 h 536289"/>
                <a:gd name="connsiteX80" fmla="*/ 214030 w 243970"/>
                <a:gd name="connsiteY80" fmla="*/ 269197 h 536289"/>
                <a:gd name="connsiteX81" fmla="*/ 87906 w 243970"/>
                <a:gd name="connsiteY81" fmla="*/ 384564 h 536289"/>
                <a:gd name="connsiteX82" fmla="*/ 73056 w 243970"/>
                <a:gd name="connsiteY82" fmla="*/ 404866 h 536289"/>
                <a:gd name="connsiteX83" fmla="*/ 218282 w 243970"/>
                <a:gd name="connsiteY83" fmla="*/ 280965 h 536289"/>
                <a:gd name="connsiteX84" fmla="*/ 91079 w 243970"/>
                <a:gd name="connsiteY84" fmla="*/ 392047 h 536289"/>
                <a:gd name="connsiteX85" fmla="*/ 75178 w 243970"/>
                <a:gd name="connsiteY85" fmla="*/ 420910 h 536289"/>
                <a:gd name="connsiteX86" fmla="*/ 225688 w 243970"/>
                <a:gd name="connsiteY86" fmla="*/ 289498 h 536289"/>
                <a:gd name="connsiteX87" fmla="*/ 147260 w 243970"/>
                <a:gd name="connsiteY87" fmla="*/ 356808 h 536289"/>
                <a:gd name="connsiteX88" fmla="*/ 144078 w 243970"/>
                <a:gd name="connsiteY88" fmla="*/ 355748 h 536289"/>
                <a:gd name="connsiteX89" fmla="*/ 76248 w 243970"/>
                <a:gd name="connsiteY89" fmla="*/ 426227 h 536289"/>
                <a:gd name="connsiteX90" fmla="*/ 79411 w 243970"/>
                <a:gd name="connsiteY90" fmla="*/ 454011 h 536289"/>
                <a:gd name="connsiteX91" fmla="*/ 92149 w 243970"/>
                <a:gd name="connsiteY91" fmla="*/ 459366 h 536289"/>
                <a:gd name="connsiteX92" fmla="*/ 104850 w 243970"/>
                <a:gd name="connsiteY92" fmla="*/ 536277 h 536289"/>
                <a:gd name="connsiteX93" fmla="*/ 145129 w 243970"/>
                <a:gd name="connsiteY93" fmla="*/ 499950 h 536289"/>
                <a:gd name="connsiteX94" fmla="*/ 144078 w 243970"/>
                <a:gd name="connsiteY94" fmla="*/ 460425 h 536289"/>
                <a:gd name="connsiteX95" fmla="*/ 166334 w 243970"/>
                <a:gd name="connsiteY95" fmla="*/ 461494 h 536289"/>
                <a:gd name="connsiteX96" fmla="*/ 169526 w 243970"/>
                <a:gd name="connsiteY96" fmla="*/ 486072 h 536289"/>
                <a:gd name="connsiteX97" fmla="*/ 209787 w 243970"/>
                <a:gd name="connsiteY97" fmla="*/ 457218 h 536289"/>
                <a:gd name="connsiteX98" fmla="*/ 188600 w 243970"/>
                <a:gd name="connsiteY98" fmla="*/ 473225 h 536289"/>
                <a:gd name="connsiteX99" fmla="*/ 171629 w 243970"/>
                <a:gd name="connsiteY99" fmla="*/ 505286 h 536289"/>
                <a:gd name="connsiteX100" fmla="*/ 214030 w 243970"/>
                <a:gd name="connsiteY100" fmla="*/ 472156 h 536289"/>
                <a:gd name="connsiteX101" fmla="*/ 212978 w 243970"/>
                <a:gd name="connsiteY101" fmla="*/ 456159 h 536289"/>
                <a:gd name="connsiteX102" fmla="*/ 236286 w 243970"/>
                <a:gd name="connsiteY102" fmla="*/ 451873 h 536289"/>
                <a:gd name="connsiteX103" fmla="*/ 242660 w 243970"/>
                <a:gd name="connsiteY103" fmla="*/ 390987 h 536289"/>
                <a:gd name="connsiteX104" fmla="*/ 242660 w 243970"/>
                <a:gd name="connsiteY104" fmla="*/ 340773 h 536289"/>
                <a:gd name="connsiteX105" fmla="*/ 237356 w 243970"/>
                <a:gd name="connsiteY105" fmla="*/ 319412 h 536289"/>
                <a:gd name="connsiteX106" fmla="*/ 226758 w 243970"/>
                <a:gd name="connsiteY106" fmla="*/ 265990 h 536289"/>
                <a:gd name="connsiteX107" fmla="*/ 208726 w 243970"/>
                <a:gd name="connsiteY107" fmla="*/ 218991 h 536289"/>
                <a:gd name="connsiteX108" fmla="*/ 211917 w 243970"/>
                <a:gd name="connsiteY108" fmla="*/ 95063 h 536289"/>
                <a:gd name="connsiteX109" fmla="*/ 222515 w 243970"/>
                <a:gd name="connsiteY109" fmla="*/ 110029 h 536289"/>
                <a:gd name="connsiteX110" fmla="*/ 228880 w 243970"/>
                <a:gd name="connsiteY110" fmla="*/ 13875 h 536289"/>
                <a:gd name="connsiteX111" fmla="*/ 206614 w 243970"/>
                <a:gd name="connsiteY111" fmla="*/ -12 h 536289"/>
                <a:gd name="connsiteX112" fmla="*/ 167386 w 243970"/>
                <a:gd name="connsiteY112" fmla="*/ 3214 h 536289"/>
                <a:gd name="connsiteX113" fmla="*/ 159979 w 243970"/>
                <a:gd name="connsiteY113" fmla="*/ 105762 h 536289"/>
                <a:gd name="connsiteX114" fmla="*/ 147260 w 243970"/>
                <a:gd name="connsiteY114" fmla="*/ 47005 h 536289"/>
                <a:gd name="connsiteX115" fmla="*/ 140896 w 243970"/>
                <a:gd name="connsiteY115" fmla="*/ 28832 h 536289"/>
                <a:gd name="connsiteX116" fmla="*/ 141947 w 243970"/>
                <a:gd name="connsiteY116" fmla="*/ 102536 h 536289"/>
                <a:gd name="connsiteX117" fmla="*/ 114406 w 243970"/>
                <a:gd name="connsiteY117" fmla="*/ 7471 h 536289"/>
                <a:gd name="connsiteX118" fmla="*/ 64570 w 243970"/>
                <a:gd name="connsiteY118" fmla="*/ 9609 h 536289"/>
                <a:gd name="connsiteX119" fmla="*/ 75178 w 243970"/>
                <a:gd name="connsiteY119" fmla="*/ 72642 h 536289"/>
                <a:gd name="connsiteX120" fmla="*/ 63519 w 243970"/>
                <a:gd name="connsiteY120" fmla="*/ 21358 h 536289"/>
                <a:gd name="connsiteX121" fmla="*/ 67752 w 243970"/>
                <a:gd name="connsiteY121" fmla="*/ 82254 h 536289"/>
                <a:gd name="connsiteX122" fmla="*/ 60337 w 243970"/>
                <a:gd name="connsiteY122" fmla="*/ 16023 h 536289"/>
                <a:gd name="connsiteX123" fmla="*/ 55033 w 243970"/>
                <a:gd name="connsiteY123" fmla="*/ 102536 h 536289"/>
                <a:gd name="connsiteX124" fmla="*/ 50800 w 243970"/>
                <a:gd name="connsiteY124" fmla="*/ 33098 h 536289"/>
                <a:gd name="connsiteX125" fmla="*/ 48669 w 243970"/>
                <a:gd name="connsiteY125" fmla="*/ 111098 h 536289"/>
                <a:gd name="connsiteX126" fmla="*/ 42314 w 243970"/>
                <a:gd name="connsiteY126" fmla="*/ 55529 h 536289"/>
                <a:gd name="connsiteX127" fmla="*/ -96 w 243970"/>
                <a:gd name="connsiteY127" fmla="*/ 185890 h 536289"/>
                <a:gd name="connsiteX128" fmla="*/ 14763 w 243970"/>
                <a:gd name="connsiteY128" fmla="*/ 229672 h 536289"/>
                <a:gd name="connsiteX129" fmla="*/ 50800 w 243970"/>
                <a:gd name="connsiteY129" fmla="*/ 283094 h 536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243970" h="536289">
                  <a:moveTo>
                    <a:pt x="55033" y="116443"/>
                  </a:moveTo>
                  <a:cubicBezTo>
                    <a:pt x="57295" y="115941"/>
                    <a:pt x="57051" y="117975"/>
                    <a:pt x="57155" y="119631"/>
                  </a:cubicBezTo>
                  <a:cubicBezTo>
                    <a:pt x="63266" y="110114"/>
                    <a:pt x="67818" y="99027"/>
                    <a:pt x="77308" y="92925"/>
                  </a:cubicBezTo>
                  <a:cubicBezTo>
                    <a:pt x="76492" y="96945"/>
                    <a:pt x="78585" y="98043"/>
                    <a:pt x="78360" y="101467"/>
                  </a:cubicBezTo>
                  <a:cubicBezTo>
                    <a:pt x="81044" y="98696"/>
                    <a:pt x="76877" y="93757"/>
                    <a:pt x="78360" y="88658"/>
                  </a:cubicBezTo>
                  <a:cubicBezTo>
                    <a:pt x="82011" y="119849"/>
                    <a:pt x="89530" y="147463"/>
                    <a:pt x="95331" y="176269"/>
                  </a:cubicBezTo>
                  <a:cubicBezTo>
                    <a:pt x="98636" y="192796"/>
                    <a:pt x="103423" y="212369"/>
                    <a:pt x="101677" y="227543"/>
                  </a:cubicBezTo>
                  <a:cubicBezTo>
                    <a:pt x="99565" y="245906"/>
                    <a:pt x="81420" y="256142"/>
                    <a:pt x="81533" y="276680"/>
                  </a:cubicBezTo>
                  <a:cubicBezTo>
                    <a:pt x="65781" y="246265"/>
                    <a:pt x="47073" y="218812"/>
                    <a:pt x="30655" y="189078"/>
                  </a:cubicBezTo>
                  <a:cubicBezTo>
                    <a:pt x="33500" y="159544"/>
                    <a:pt x="53963" y="147737"/>
                    <a:pt x="55033" y="116443"/>
                  </a:cubicBezTo>
                  <a:close/>
                  <a:moveTo>
                    <a:pt x="99565" y="312998"/>
                  </a:moveTo>
                  <a:cubicBezTo>
                    <a:pt x="96589" y="304635"/>
                    <a:pt x="101179" y="294692"/>
                    <a:pt x="101677" y="286301"/>
                  </a:cubicBezTo>
                  <a:cubicBezTo>
                    <a:pt x="103855" y="293841"/>
                    <a:pt x="99640" y="304152"/>
                    <a:pt x="99565" y="312998"/>
                  </a:cubicBezTo>
                  <a:close/>
                  <a:moveTo>
                    <a:pt x="118639" y="255309"/>
                  </a:moveTo>
                  <a:cubicBezTo>
                    <a:pt x="119296" y="261052"/>
                    <a:pt x="129115" y="257570"/>
                    <a:pt x="134522" y="258516"/>
                  </a:cubicBezTo>
                  <a:lnTo>
                    <a:pt x="134522" y="254250"/>
                  </a:lnTo>
                  <a:cubicBezTo>
                    <a:pt x="128449" y="251837"/>
                    <a:pt x="119963" y="251837"/>
                    <a:pt x="112284" y="251043"/>
                  </a:cubicBezTo>
                  <a:cubicBezTo>
                    <a:pt x="110191" y="250059"/>
                    <a:pt x="110191" y="247457"/>
                    <a:pt x="112284" y="249974"/>
                  </a:cubicBezTo>
                  <a:cubicBezTo>
                    <a:pt x="134672" y="252490"/>
                    <a:pt x="167442" y="256482"/>
                    <a:pt x="184357" y="251043"/>
                  </a:cubicBezTo>
                  <a:cubicBezTo>
                    <a:pt x="167010" y="257769"/>
                    <a:pt x="146509" y="261326"/>
                    <a:pt x="121812" y="260654"/>
                  </a:cubicBezTo>
                  <a:cubicBezTo>
                    <a:pt x="117963" y="261326"/>
                    <a:pt x="124281" y="265649"/>
                    <a:pt x="120751" y="265990"/>
                  </a:cubicBezTo>
                  <a:cubicBezTo>
                    <a:pt x="115429" y="267797"/>
                    <a:pt x="117043" y="262603"/>
                    <a:pt x="115457" y="260654"/>
                  </a:cubicBezTo>
                  <a:cubicBezTo>
                    <a:pt x="110623" y="260172"/>
                    <a:pt x="107581" y="257911"/>
                    <a:pt x="103799" y="256378"/>
                  </a:cubicBezTo>
                  <a:cubicBezTo>
                    <a:pt x="108576" y="253871"/>
                    <a:pt x="114809" y="261988"/>
                    <a:pt x="118639" y="255309"/>
                  </a:cubicBezTo>
                  <a:close/>
                  <a:moveTo>
                    <a:pt x="152564" y="205094"/>
                  </a:moveTo>
                  <a:cubicBezTo>
                    <a:pt x="142276" y="208273"/>
                    <a:pt x="140079" y="187565"/>
                    <a:pt x="151494" y="190147"/>
                  </a:cubicBezTo>
                  <a:cubicBezTo>
                    <a:pt x="154779" y="192465"/>
                    <a:pt x="156403" y="201963"/>
                    <a:pt x="152564" y="205094"/>
                  </a:cubicBezTo>
                  <a:close/>
                  <a:moveTo>
                    <a:pt x="152564" y="173034"/>
                  </a:moveTo>
                  <a:cubicBezTo>
                    <a:pt x="148912" y="173526"/>
                    <a:pt x="146622" y="172636"/>
                    <a:pt x="144078" y="171974"/>
                  </a:cubicBezTo>
                  <a:cubicBezTo>
                    <a:pt x="132166" y="147936"/>
                    <a:pt x="162899" y="151701"/>
                    <a:pt x="152564" y="173034"/>
                  </a:cubicBezTo>
                  <a:close/>
                  <a:moveTo>
                    <a:pt x="150442" y="127114"/>
                  </a:moveTo>
                  <a:cubicBezTo>
                    <a:pt x="153071" y="129867"/>
                    <a:pt x="153840" y="139526"/>
                    <a:pt x="150442" y="142089"/>
                  </a:cubicBezTo>
                  <a:cubicBezTo>
                    <a:pt x="146997" y="142695"/>
                    <a:pt x="145514" y="141352"/>
                    <a:pt x="143027" y="141011"/>
                  </a:cubicBezTo>
                  <a:cubicBezTo>
                    <a:pt x="140248" y="134796"/>
                    <a:pt x="141534" y="121561"/>
                    <a:pt x="150442" y="127114"/>
                  </a:cubicBezTo>
                  <a:close/>
                  <a:moveTo>
                    <a:pt x="181184" y="75849"/>
                  </a:moveTo>
                  <a:cubicBezTo>
                    <a:pt x="180706" y="97078"/>
                    <a:pt x="174876" y="122176"/>
                    <a:pt x="175881" y="148485"/>
                  </a:cubicBezTo>
                  <a:cubicBezTo>
                    <a:pt x="176388" y="153508"/>
                    <a:pt x="173966" y="151067"/>
                    <a:pt x="174811" y="147416"/>
                  </a:cubicBezTo>
                  <a:cubicBezTo>
                    <a:pt x="174830" y="121419"/>
                    <a:pt x="173356" y="93965"/>
                    <a:pt x="181184" y="75849"/>
                  </a:cubicBezTo>
                  <a:close/>
                  <a:moveTo>
                    <a:pt x="192824" y="56607"/>
                  </a:moveTo>
                  <a:cubicBezTo>
                    <a:pt x="195462" y="58300"/>
                    <a:pt x="193266" y="64081"/>
                    <a:pt x="192824" y="66219"/>
                  </a:cubicBezTo>
                  <a:cubicBezTo>
                    <a:pt x="191125" y="63286"/>
                    <a:pt x="190018" y="58537"/>
                    <a:pt x="192824" y="56607"/>
                  </a:cubicBezTo>
                  <a:close/>
                  <a:moveTo>
                    <a:pt x="199208" y="123907"/>
                  </a:moveTo>
                  <a:cubicBezTo>
                    <a:pt x="200756" y="123008"/>
                    <a:pt x="200728" y="120473"/>
                    <a:pt x="201320" y="118571"/>
                  </a:cubicBezTo>
                  <a:cubicBezTo>
                    <a:pt x="203385" y="118552"/>
                    <a:pt x="197959" y="144540"/>
                    <a:pt x="199208" y="123907"/>
                  </a:cubicBezTo>
                  <a:close/>
                  <a:moveTo>
                    <a:pt x="209787" y="258516"/>
                  </a:moveTo>
                  <a:cubicBezTo>
                    <a:pt x="171713" y="290993"/>
                    <a:pt x="126158" y="325192"/>
                    <a:pt x="90028" y="363212"/>
                  </a:cubicBezTo>
                  <a:cubicBezTo>
                    <a:pt x="122798" y="325381"/>
                    <a:pt x="167789" y="290605"/>
                    <a:pt x="209787" y="258516"/>
                  </a:cubicBezTo>
                  <a:close/>
                  <a:moveTo>
                    <a:pt x="211917" y="14954"/>
                  </a:moveTo>
                  <a:cubicBezTo>
                    <a:pt x="216480" y="19135"/>
                    <a:pt x="212293" y="30128"/>
                    <a:pt x="209787" y="36305"/>
                  </a:cubicBezTo>
                  <a:cubicBezTo>
                    <a:pt x="207139" y="30062"/>
                    <a:pt x="212077" y="22248"/>
                    <a:pt x="211917" y="14954"/>
                  </a:cubicBezTo>
                  <a:close/>
                  <a:moveTo>
                    <a:pt x="222515" y="413418"/>
                  </a:moveTo>
                  <a:cubicBezTo>
                    <a:pt x="223332" y="403664"/>
                    <a:pt x="221060" y="397089"/>
                    <a:pt x="221455" y="387780"/>
                  </a:cubicBezTo>
                  <a:cubicBezTo>
                    <a:pt x="222600" y="394261"/>
                    <a:pt x="227631" y="407675"/>
                    <a:pt x="222515" y="413418"/>
                  </a:cubicBezTo>
                  <a:close/>
                  <a:moveTo>
                    <a:pt x="198147" y="333299"/>
                  </a:moveTo>
                  <a:cubicBezTo>
                    <a:pt x="201930" y="341927"/>
                    <a:pt x="202624" y="353705"/>
                    <a:pt x="204502" y="364281"/>
                  </a:cubicBezTo>
                  <a:cubicBezTo>
                    <a:pt x="201733" y="358870"/>
                    <a:pt x="199151" y="344027"/>
                    <a:pt x="198147" y="333299"/>
                  </a:cubicBezTo>
                  <a:close/>
                  <a:moveTo>
                    <a:pt x="157849" y="443321"/>
                  </a:moveTo>
                  <a:lnTo>
                    <a:pt x="137714" y="443321"/>
                  </a:lnTo>
                  <a:cubicBezTo>
                    <a:pt x="139460" y="436179"/>
                    <a:pt x="149494" y="439906"/>
                    <a:pt x="153624" y="442262"/>
                  </a:cubicBezTo>
                  <a:cubicBezTo>
                    <a:pt x="160909" y="441439"/>
                    <a:pt x="170418" y="443586"/>
                    <a:pt x="157849" y="443321"/>
                  </a:cubicBezTo>
                  <a:close/>
                  <a:moveTo>
                    <a:pt x="136662" y="408063"/>
                  </a:moveTo>
                  <a:cubicBezTo>
                    <a:pt x="137695" y="410305"/>
                    <a:pt x="139384" y="417334"/>
                    <a:pt x="137714" y="418763"/>
                  </a:cubicBezTo>
                  <a:cubicBezTo>
                    <a:pt x="132541" y="417921"/>
                    <a:pt x="137638" y="411544"/>
                    <a:pt x="136662" y="408063"/>
                  </a:cubicBezTo>
                  <a:close/>
                  <a:moveTo>
                    <a:pt x="152564" y="409132"/>
                  </a:moveTo>
                  <a:cubicBezTo>
                    <a:pt x="154159" y="411790"/>
                    <a:pt x="154601" y="415631"/>
                    <a:pt x="154685" y="419813"/>
                  </a:cubicBezTo>
                  <a:cubicBezTo>
                    <a:pt x="150987" y="419283"/>
                    <a:pt x="153118" y="412831"/>
                    <a:pt x="152564" y="409132"/>
                  </a:cubicBezTo>
                  <a:close/>
                  <a:moveTo>
                    <a:pt x="50800" y="283094"/>
                  </a:moveTo>
                  <a:cubicBezTo>
                    <a:pt x="56188" y="291211"/>
                    <a:pt x="66786" y="304029"/>
                    <a:pt x="65641" y="312998"/>
                  </a:cubicBezTo>
                  <a:cubicBezTo>
                    <a:pt x="64148" y="324709"/>
                    <a:pt x="41685" y="328039"/>
                    <a:pt x="40183" y="338616"/>
                  </a:cubicBezTo>
                  <a:cubicBezTo>
                    <a:pt x="38005" y="354405"/>
                    <a:pt x="54667" y="358643"/>
                    <a:pt x="69874" y="358927"/>
                  </a:cubicBezTo>
                  <a:lnTo>
                    <a:pt x="69874" y="373893"/>
                  </a:lnTo>
                  <a:cubicBezTo>
                    <a:pt x="76877" y="368368"/>
                    <a:pt x="83607" y="361632"/>
                    <a:pt x="90206" y="354821"/>
                  </a:cubicBezTo>
                  <a:cubicBezTo>
                    <a:pt x="92525" y="351046"/>
                    <a:pt x="96017" y="347887"/>
                    <a:pt x="99790" y="344916"/>
                  </a:cubicBezTo>
                  <a:cubicBezTo>
                    <a:pt x="106108" y="338474"/>
                    <a:pt x="112359" y="332457"/>
                    <a:pt x="118639" y="327954"/>
                  </a:cubicBezTo>
                  <a:cubicBezTo>
                    <a:pt x="114988" y="334520"/>
                    <a:pt x="106877" y="339363"/>
                    <a:pt x="99790" y="344916"/>
                  </a:cubicBezTo>
                  <a:cubicBezTo>
                    <a:pt x="96617" y="348161"/>
                    <a:pt x="93426" y="351491"/>
                    <a:pt x="90206" y="354821"/>
                  </a:cubicBezTo>
                  <a:cubicBezTo>
                    <a:pt x="89202" y="356429"/>
                    <a:pt x="88404" y="358142"/>
                    <a:pt x="87906" y="360005"/>
                  </a:cubicBezTo>
                  <a:cubicBezTo>
                    <a:pt x="86404" y="365473"/>
                    <a:pt x="90535" y="373524"/>
                    <a:pt x="85776" y="379219"/>
                  </a:cubicBezTo>
                  <a:cubicBezTo>
                    <a:pt x="85757" y="372777"/>
                    <a:pt x="85438" y="366088"/>
                    <a:pt x="86836" y="361065"/>
                  </a:cubicBezTo>
                  <a:cubicBezTo>
                    <a:pt x="77618" y="365038"/>
                    <a:pt x="66288" y="377876"/>
                    <a:pt x="71995" y="397383"/>
                  </a:cubicBezTo>
                  <a:cubicBezTo>
                    <a:pt x="117700" y="353005"/>
                    <a:pt x="162091" y="307293"/>
                    <a:pt x="214030" y="269197"/>
                  </a:cubicBezTo>
                  <a:cubicBezTo>
                    <a:pt x="169742" y="305240"/>
                    <a:pt x="127078" y="345058"/>
                    <a:pt x="87906" y="384564"/>
                  </a:cubicBezTo>
                  <a:cubicBezTo>
                    <a:pt x="82349" y="390155"/>
                    <a:pt x="74164" y="396200"/>
                    <a:pt x="73056" y="404866"/>
                  </a:cubicBezTo>
                  <a:cubicBezTo>
                    <a:pt x="118855" y="365208"/>
                    <a:pt x="164926" y="316536"/>
                    <a:pt x="218282" y="280965"/>
                  </a:cubicBezTo>
                  <a:cubicBezTo>
                    <a:pt x="176791" y="314445"/>
                    <a:pt x="130504" y="353090"/>
                    <a:pt x="91079" y="392047"/>
                  </a:cubicBezTo>
                  <a:cubicBezTo>
                    <a:pt x="81908" y="401100"/>
                    <a:pt x="70109" y="406966"/>
                    <a:pt x="75178" y="420910"/>
                  </a:cubicBezTo>
                  <a:cubicBezTo>
                    <a:pt x="122338" y="374792"/>
                    <a:pt x="170155" y="323602"/>
                    <a:pt x="225688" y="289498"/>
                  </a:cubicBezTo>
                  <a:cubicBezTo>
                    <a:pt x="200531" y="312903"/>
                    <a:pt x="167649" y="328550"/>
                    <a:pt x="147260" y="356808"/>
                  </a:cubicBezTo>
                  <a:cubicBezTo>
                    <a:pt x="147983" y="353241"/>
                    <a:pt x="145064" y="355076"/>
                    <a:pt x="144078" y="355748"/>
                  </a:cubicBezTo>
                  <a:cubicBezTo>
                    <a:pt x="121981" y="379749"/>
                    <a:pt x="95960" y="399833"/>
                    <a:pt x="76248" y="426227"/>
                  </a:cubicBezTo>
                  <a:cubicBezTo>
                    <a:pt x="78031" y="435327"/>
                    <a:pt x="81279" y="444182"/>
                    <a:pt x="79411" y="454011"/>
                  </a:cubicBezTo>
                  <a:cubicBezTo>
                    <a:pt x="81805" y="457663"/>
                    <a:pt x="88366" y="457105"/>
                    <a:pt x="92149" y="459366"/>
                  </a:cubicBezTo>
                  <a:cubicBezTo>
                    <a:pt x="97481" y="483887"/>
                    <a:pt x="102118" y="509108"/>
                    <a:pt x="104850" y="536277"/>
                  </a:cubicBezTo>
                  <a:cubicBezTo>
                    <a:pt x="117372" y="527498"/>
                    <a:pt x="132203" y="511832"/>
                    <a:pt x="145129" y="499950"/>
                  </a:cubicBezTo>
                  <a:cubicBezTo>
                    <a:pt x="145946" y="485590"/>
                    <a:pt x="143749" y="474285"/>
                    <a:pt x="144078" y="460425"/>
                  </a:cubicBezTo>
                  <a:cubicBezTo>
                    <a:pt x="151165" y="461116"/>
                    <a:pt x="161040" y="459016"/>
                    <a:pt x="166334" y="461494"/>
                  </a:cubicBezTo>
                  <a:cubicBezTo>
                    <a:pt x="168493" y="468580"/>
                    <a:pt x="167527" y="478807"/>
                    <a:pt x="169526" y="486072"/>
                  </a:cubicBezTo>
                  <a:cubicBezTo>
                    <a:pt x="181260" y="479724"/>
                    <a:pt x="197677" y="463150"/>
                    <a:pt x="209787" y="457218"/>
                  </a:cubicBezTo>
                  <a:cubicBezTo>
                    <a:pt x="204455" y="461580"/>
                    <a:pt x="196851" y="466603"/>
                    <a:pt x="188600" y="473225"/>
                  </a:cubicBezTo>
                  <a:cubicBezTo>
                    <a:pt x="177880" y="481862"/>
                    <a:pt x="164626" y="488380"/>
                    <a:pt x="171629" y="505286"/>
                  </a:cubicBezTo>
                  <a:cubicBezTo>
                    <a:pt x="186329" y="494813"/>
                    <a:pt x="200334" y="483650"/>
                    <a:pt x="214030" y="472156"/>
                  </a:cubicBezTo>
                  <a:cubicBezTo>
                    <a:pt x="212856" y="467653"/>
                    <a:pt x="212809" y="462015"/>
                    <a:pt x="212978" y="456159"/>
                  </a:cubicBezTo>
                  <a:cubicBezTo>
                    <a:pt x="222628" y="456613"/>
                    <a:pt x="230447" y="455232"/>
                    <a:pt x="236286" y="451873"/>
                  </a:cubicBezTo>
                  <a:cubicBezTo>
                    <a:pt x="242416" y="433208"/>
                    <a:pt x="241055" y="412226"/>
                    <a:pt x="242660" y="390987"/>
                  </a:cubicBezTo>
                  <a:cubicBezTo>
                    <a:pt x="243946" y="374044"/>
                    <a:pt x="244274" y="355341"/>
                    <a:pt x="242660" y="340773"/>
                  </a:cubicBezTo>
                  <a:cubicBezTo>
                    <a:pt x="241815" y="333138"/>
                    <a:pt x="238342" y="326459"/>
                    <a:pt x="237356" y="319412"/>
                  </a:cubicBezTo>
                  <a:cubicBezTo>
                    <a:pt x="234596" y="299668"/>
                    <a:pt x="232634" y="283661"/>
                    <a:pt x="226758" y="265990"/>
                  </a:cubicBezTo>
                  <a:cubicBezTo>
                    <a:pt x="221558" y="250390"/>
                    <a:pt x="214086" y="235263"/>
                    <a:pt x="208726" y="218991"/>
                  </a:cubicBezTo>
                  <a:cubicBezTo>
                    <a:pt x="196758" y="182428"/>
                    <a:pt x="208604" y="138551"/>
                    <a:pt x="211917" y="95063"/>
                  </a:cubicBezTo>
                  <a:cubicBezTo>
                    <a:pt x="217146" y="98336"/>
                    <a:pt x="217634" y="106396"/>
                    <a:pt x="222515" y="110029"/>
                  </a:cubicBezTo>
                  <a:cubicBezTo>
                    <a:pt x="222074" y="75376"/>
                    <a:pt x="222938" y="42086"/>
                    <a:pt x="228880" y="13875"/>
                  </a:cubicBezTo>
                  <a:cubicBezTo>
                    <a:pt x="224731" y="3989"/>
                    <a:pt x="212359" y="6411"/>
                    <a:pt x="206614" y="-12"/>
                  </a:cubicBezTo>
                  <a:cubicBezTo>
                    <a:pt x="194354" y="1899"/>
                    <a:pt x="180837" y="2495"/>
                    <a:pt x="167386" y="3214"/>
                  </a:cubicBezTo>
                  <a:cubicBezTo>
                    <a:pt x="167376" y="39863"/>
                    <a:pt x="162195" y="71308"/>
                    <a:pt x="159979" y="105762"/>
                  </a:cubicBezTo>
                  <a:cubicBezTo>
                    <a:pt x="155098" y="88138"/>
                    <a:pt x="150611" y="64658"/>
                    <a:pt x="147260" y="47005"/>
                  </a:cubicBezTo>
                  <a:cubicBezTo>
                    <a:pt x="146077" y="40771"/>
                    <a:pt x="147833" y="31339"/>
                    <a:pt x="140896" y="28832"/>
                  </a:cubicBezTo>
                  <a:cubicBezTo>
                    <a:pt x="140323" y="49370"/>
                    <a:pt x="141074" y="83484"/>
                    <a:pt x="141947" y="102536"/>
                  </a:cubicBezTo>
                  <a:cubicBezTo>
                    <a:pt x="128195" y="73531"/>
                    <a:pt x="127200" y="37829"/>
                    <a:pt x="114406" y="7471"/>
                  </a:cubicBezTo>
                  <a:cubicBezTo>
                    <a:pt x="96326" y="8133"/>
                    <a:pt x="75713" y="7745"/>
                    <a:pt x="64570" y="9609"/>
                  </a:cubicBezTo>
                  <a:cubicBezTo>
                    <a:pt x="65237" y="28633"/>
                    <a:pt x="75422" y="52728"/>
                    <a:pt x="75178" y="72642"/>
                  </a:cubicBezTo>
                  <a:cubicBezTo>
                    <a:pt x="69799" y="57042"/>
                    <a:pt x="69273" y="36580"/>
                    <a:pt x="63519" y="21358"/>
                  </a:cubicBezTo>
                  <a:cubicBezTo>
                    <a:pt x="63735" y="41518"/>
                    <a:pt x="72286" y="64412"/>
                    <a:pt x="67752" y="82254"/>
                  </a:cubicBezTo>
                  <a:cubicBezTo>
                    <a:pt x="66823" y="58622"/>
                    <a:pt x="64148" y="36760"/>
                    <a:pt x="60337" y="16023"/>
                  </a:cubicBezTo>
                  <a:cubicBezTo>
                    <a:pt x="46069" y="35539"/>
                    <a:pt x="59361" y="76559"/>
                    <a:pt x="55033" y="102536"/>
                  </a:cubicBezTo>
                  <a:cubicBezTo>
                    <a:pt x="52593" y="80456"/>
                    <a:pt x="53775" y="54668"/>
                    <a:pt x="50800" y="33098"/>
                  </a:cubicBezTo>
                  <a:cubicBezTo>
                    <a:pt x="37949" y="53353"/>
                    <a:pt x="53240" y="84108"/>
                    <a:pt x="48669" y="111098"/>
                  </a:cubicBezTo>
                  <a:cubicBezTo>
                    <a:pt x="47120" y="92007"/>
                    <a:pt x="46773" y="71696"/>
                    <a:pt x="42314" y="55529"/>
                  </a:cubicBezTo>
                  <a:cubicBezTo>
                    <a:pt x="29623" y="102026"/>
                    <a:pt x="2804" y="138107"/>
                    <a:pt x="-96" y="185890"/>
                  </a:cubicBezTo>
                  <a:cubicBezTo>
                    <a:pt x="-1298" y="206305"/>
                    <a:pt x="6456" y="215160"/>
                    <a:pt x="14763" y="229672"/>
                  </a:cubicBezTo>
                  <a:cubicBezTo>
                    <a:pt x="26929" y="251005"/>
                    <a:pt x="37311" y="262802"/>
                    <a:pt x="50800" y="283094"/>
                  </a:cubicBezTo>
                  <a:close/>
                </a:path>
              </a:pathLst>
            </a:custGeom>
            <a:grpFill/>
            <a:ln w="9318" cap="flat">
              <a:noFill/>
              <a:prstDash val="solid"/>
              <a:round/>
            </a:ln>
          </p:spPr>
          <p:txBody>
            <a:bodyPr rtlCol="0" anchor="ctr"/>
            <a:lstStyle/>
            <a:p>
              <a:endParaRPr lang="x-none"/>
            </a:p>
          </p:txBody>
        </p:sp>
        <p:sp>
          <p:nvSpPr>
            <p:cNvPr id="285" name="Freeform 284">
              <a:extLst>
                <a:ext uri="{FF2B5EF4-FFF2-40B4-BE49-F238E27FC236}">
                  <a16:creationId xmlns:a16="http://schemas.microsoft.com/office/drawing/2014/main" xmlns="" id="{0863EAFC-BA75-514D-AD70-FC7624EEE49A}"/>
                </a:ext>
              </a:extLst>
            </p:cNvPr>
            <p:cNvSpPr/>
            <p:nvPr/>
          </p:nvSpPr>
          <p:spPr>
            <a:xfrm>
              <a:off x="6606499" y="3730743"/>
              <a:ext cx="113463" cy="154274"/>
            </a:xfrm>
            <a:custGeom>
              <a:avLst/>
              <a:gdLst>
                <a:gd name="connsiteX0" fmla="*/ 1142 w 41641"/>
                <a:gd name="connsiteY0" fmla="*/ 43770 h 56619"/>
                <a:gd name="connsiteX1" fmla="*/ 7516 w 41641"/>
                <a:gd name="connsiteY1" fmla="*/ 41641 h 56619"/>
                <a:gd name="connsiteX2" fmla="*/ 2203 w 41641"/>
                <a:gd name="connsiteY2" fmla="*/ 56607 h 56619"/>
                <a:gd name="connsiteX3" fmla="*/ 41422 w 41641"/>
                <a:gd name="connsiteY3" fmla="*/ 27763 h 56619"/>
                <a:gd name="connsiteX4" fmla="*/ 41422 w 41641"/>
                <a:gd name="connsiteY4" fmla="*/ -12 h 56619"/>
                <a:gd name="connsiteX5" fmla="*/ 81 w 41641"/>
                <a:gd name="connsiteY5" fmla="*/ 33108 h 56619"/>
                <a:gd name="connsiteX6" fmla="*/ 1142 w 41641"/>
                <a:gd name="connsiteY6" fmla="*/ 43770 h 56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41" h="56619">
                  <a:moveTo>
                    <a:pt x="1142" y="43770"/>
                  </a:moveTo>
                  <a:cubicBezTo>
                    <a:pt x="2043" y="46664"/>
                    <a:pt x="6615" y="38784"/>
                    <a:pt x="7516" y="41641"/>
                  </a:cubicBezTo>
                  <a:cubicBezTo>
                    <a:pt x="1011" y="43770"/>
                    <a:pt x="832" y="48490"/>
                    <a:pt x="2203" y="56607"/>
                  </a:cubicBezTo>
                  <a:cubicBezTo>
                    <a:pt x="16133" y="47856"/>
                    <a:pt x="27670" y="36693"/>
                    <a:pt x="41422" y="27763"/>
                  </a:cubicBezTo>
                  <a:lnTo>
                    <a:pt x="41422" y="-12"/>
                  </a:lnTo>
                  <a:cubicBezTo>
                    <a:pt x="26365" y="9713"/>
                    <a:pt x="12575" y="20753"/>
                    <a:pt x="81" y="33108"/>
                  </a:cubicBezTo>
                  <a:cubicBezTo>
                    <a:pt x="-548" y="33486"/>
                    <a:pt x="-191" y="41868"/>
                    <a:pt x="1142" y="43770"/>
                  </a:cubicBezTo>
                  <a:close/>
                </a:path>
              </a:pathLst>
            </a:custGeom>
            <a:grpFill/>
            <a:ln w="9318" cap="flat">
              <a:noFill/>
              <a:prstDash val="solid"/>
              <a:round/>
            </a:ln>
          </p:spPr>
          <p:txBody>
            <a:bodyPr rtlCol="0" anchor="ctr"/>
            <a:lstStyle/>
            <a:p>
              <a:endParaRPr lang="x-none"/>
            </a:p>
          </p:txBody>
        </p:sp>
      </p:grpSp>
      <p:grpSp>
        <p:nvGrpSpPr>
          <p:cNvPr id="286" name="Graphic 43">
            <a:extLst>
              <a:ext uri="{FF2B5EF4-FFF2-40B4-BE49-F238E27FC236}">
                <a16:creationId xmlns:a16="http://schemas.microsoft.com/office/drawing/2014/main" xmlns="" id="{A6C4D09B-0EEC-9842-9A74-6E721194D838}"/>
              </a:ext>
            </a:extLst>
          </p:cNvPr>
          <p:cNvGrpSpPr/>
          <p:nvPr/>
        </p:nvGrpSpPr>
        <p:grpSpPr>
          <a:xfrm rot="417027" flipH="1" flipV="1">
            <a:off x="2899288" y="1476645"/>
            <a:ext cx="1547495" cy="746207"/>
            <a:chOff x="5270499" y="2952750"/>
            <a:chExt cx="1652160" cy="946643"/>
          </a:xfrm>
          <a:solidFill>
            <a:schemeClr val="accent1">
              <a:lumMod val="50000"/>
            </a:schemeClr>
          </a:solidFill>
        </p:grpSpPr>
        <p:sp>
          <p:nvSpPr>
            <p:cNvPr id="287" name="Freeform 286">
              <a:extLst>
                <a:ext uri="{FF2B5EF4-FFF2-40B4-BE49-F238E27FC236}">
                  <a16:creationId xmlns:a16="http://schemas.microsoft.com/office/drawing/2014/main" xmlns="" id="{857024D7-9FEF-F64E-916F-ACB4D10E0899}"/>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x-none"/>
            </a:p>
          </p:txBody>
        </p:sp>
        <p:sp>
          <p:nvSpPr>
            <p:cNvPr id="288" name="Freeform 287">
              <a:extLst>
                <a:ext uri="{FF2B5EF4-FFF2-40B4-BE49-F238E27FC236}">
                  <a16:creationId xmlns:a16="http://schemas.microsoft.com/office/drawing/2014/main" xmlns="" id="{BD19BF31-CC81-9045-ABD8-699DDF9B2347}"/>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x-none"/>
            </a:p>
          </p:txBody>
        </p:sp>
      </p:grpSp>
      <p:grpSp>
        <p:nvGrpSpPr>
          <p:cNvPr id="289" name="Graphic 43">
            <a:extLst>
              <a:ext uri="{FF2B5EF4-FFF2-40B4-BE49-F238E27FC236}">
                <a16:creationId xmlns:a16="http://schemas.microsoft.com/office/drawing/2014/main" xmlns="" id="{A6C4D09B-0EEC-9842-9A74-6E721194D838}"/>
              </a:ext>
            </a:extLst>
          </p:cNvPr>
          <p:cNvGrpSpPr/>
          <p:nvPr/>
        </p:nvGrpSpPr>
        <p:grpSpPr>
          <a:xfrm rot="19213129" flipH="1" flipV="1">
            <a:off x="3211440" y="2487279"/>
            <a:ext cx="974885" cy="783262"/>
            <a:chOff x="5270499" y="2952750"/>
            <a:chExt cx="1652160" cy="946643"/>
          </a:xfrm>
          <a:solidFill>
            <a:schemeClr val="accent1">
              <a:lumMod val="50000"/>
            </a:schemeClr>
          </a:solidFill>
        </p:grpSpPr>
        <p:sp>
          <p:nvSpPr>
            <p:cNvPr id="290" name="Freeform 289">
              <a:extLst>
                <a:ext uri="{FF2B5EF4-FFF2-40B4-BE49-F238E27FC236}">
                  <a16:creationId xmlns:a16="http://schemas.microsoft.com/office/drawing/2014/main" xmlns="" id="{857024D7-9FEF-F64E-916F-ACB4D10E0899}"/>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x-none"/>
            </a:p>
          </p:txBody>
        </p:sp>
        <p:sp>
          <p:nvSpPr>
            <p:cNvPr id="291" name="Freeform 290">
              <a:extLst>
                <a:ext uri="{FF2B5EF4-FFF2-40B4-BE49-F238E27FC236}">
                  <a16:creationId xmlns:a16="http://schemas.microsoft.com/office/drawing/2014/main" xmlns="" id="{BD19BF31-CC81-9045-ABD8-699DDF9B2347}"/>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x-none"/>
            </a:p>
          </p:txBody>
        </p:sp>
      </p:grpSp>
      <p:grpSp>
        <p:nvGrpSpPr>
          <p:cNvPr id="292" name="Graphic 43">
            <a:extLst>
              <a:ext uri="{FF2B5EF4-FFF2-40B4-BE49-F238E27FC236}">
                <a16:creationId xmlns:a16="http://schemas.microsoft.com/office/drawing/2014/main" xmlns="" id="{A6C4D09B-0EEC-9842-9A74-6E721194D838}"/>
              </a:ext>
            </a:extLst>
          </p:cNvPr>
          <p:cNvGrpSpPr/>
          <p:nvPr/>
        </p:nvGrpSpPr>
        <p:grpSpPr>
          <a:xfrm rot="19213129" flipH="1" flipV="1">
            <a:off x="3231969" y="3687720"/>
            <a:ext cx="974885" cy="783262"/>
            <a:chOff x="5270499" y="2952750"/>
            <a:chExt cx="1652160" cy="946643"/>
          </a:xfrm>
          <a:solidFill>
            <a:schemeClr val="accent1">
              <a:lumMod val="50000"/>
            </a:schemeClr>
          </a:solidFill>
        </p:grpSpPr>
        <p:sp>
          <p:nvSpPr>
            <p:cNvPr id="293" name="Freeform 292">
              <a:extLst>
                <a:ext uri="{FF2B5EF4-FFF2-40B4-BE49-F238E27FC236}">
                  <a16:creationId xmlns:a16="http://schemas.microsoft.com/office/drawing/2014/main" xmlns="" id="{857024D7-9FEF-F64E-916F-ACB4D10E0899}"/>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x-none"/>
            </a:p>
          </p:txBody>
        </p:sp>
        <p:sp>
          <p:nvSpPr>
            <p:cNvPr id="294" name="Freeform 293">
              <a:extLst>
                <a:ext uri="{FF2B5EF4-FFF2-40B4-BE49-F238E27FC236}">
                  <a16:creationId xmlns:a16="http://schemas.microsoft.com/office/drawing/2014/main" xmlns="" id="{BD19BF31-CC81-9045-ABD8-699DDF9B2347}"/>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x-none"/>
            </a:p>
          </p:txBody>
        </p:sp>
      </p:grpSp>
      <p:grpSp>
        <p:nvGrpSpPr>
          <p:cNvPr id="295" name="Graphic 43">
            <a:extLst>
              <a:ext uri="{FF2B5EF4-FFF2-40B4-BE49-F238E27FC236}">
                <a16:creationId xmlns:a16="http://schemas.microsoft.com/office/drawing/2014/main" xmlns="" id="{A6C4D09B-0EEC-9842-9A74-6E721194D838}"/>
              </a:ext>
            </a:extLst>
          </p:cNvPr>
          <p:cNvGrpSpPr/>
          <p:nvPr/>
        </p:nvGrpSpPr>
        <p:grpSpPr>
          <a:xfrm rot="20856244" flipH="1">
            <a:off x="2850150" y="4491165"/>
            <a:ext cx="1540154" cy="551960"/>
            <a:chOff x="5270499" y="2952750"/>
            <a:chExt cx="1652160" cy="946643"/>
          </a:xfrm>
          <a:solidFill>
            <a:schemeClr val="accent1">
              <a:lumMod val="50000"/>
            </a:schemeClr>
          </a:solidFill>
        </p:grpSpPr>
        <p:sp>
          <p:nvSpPr>
            <p:cNvPr id="296" name="Freeform 295">
              <a:extLst>
                <a:ext uri="{FF2B5EF4-FFF2-40B4-BE49-F238E27FC236}">
                  <a16:creationId xmlns:a16="http://schemas.microsoft.com/office/drawing/2014/main" xmlns="" id="{857024D7-9FEF-F64E-916F-ACB4D10E0899}"/>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x-none"/>
            </a:p>
          </p:txBody>
        </p:sp>
        <p:sp>
          <p:nvSpPr>
            <p:cNvPr id="297" name="Freeform 296">
              <a:extLst>
                <a:ext uri="{FF2B5EF4-FFF2-40B4-BE49-F238E27FC236}">
                  <a16:creationId xmlns:a16="http://schemas.microsoft.com/office/drawing/2014/main" xmlns="" id="{BD19BF31-CC81-9045-ABD8-699DDF9B2347}"/>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x-none"/>
            </a:p>
          </p:txBody>
        </p:sp>
      </p:grpSp>
      <p:grpSp>
        <p:nvGrpSpPr>
          <p:cNvPr id="298" name="!!lamp">
            <a:extLst>
              <a:ext uri="{FF2B5EF4-FFF2-40B4-BE49-F238E27FC236}">
                <a16:creationId xmlns:a16="http://schemas.microsoft.com/office/drawing/2014/main" xmlns="" id="{4AC41C19-AA33-F44A-A535-69661C537C8D}"/>
              </a:ext>
            </a:extLst>
          </p:cNvPr>
          <p:cNvGrpSpPr/>
          <p:nvPr/>
        </p:nvGrpSpPr>
        <p:grpSpPr>
          <a:xfrm>
            <a:off x="3971416" y="1866151"/>
            <a:ext cx="2045588" cy="3024801"/>
            <a:chOff x="5016550" y="1928671"/>
            <a:chExt cx="2487465" cy="3024801"/>
          </a:xfrm>
          <a:solidFill>
            <a:schemeClr val="accent1">
              <a:lumMod val="50000"/>
            </a:schemeClr>
          </a:solidFill>
        </p:grpSpPr>
        <p:grpSp>
          <p:nvGrpSpPr>
            <p:cNvPr id="299" name="Group 298">
              <a:extLst>
                <a:ext uri="{FF2B5EF4-FFF2-40B4-BE49-F238E27FC236}">
                  <a16:creationId xmlns:a16="http://schemas.microsoft.com/office/drawing/2014/main" xmlns="" id="{A8FBEB7E-070D-874D-8AE6-57F66546BE20}"/>
                </a:ext>
              </a:extLst>
            </p:cNvPr>
            <p:cNvGrpSpPr/>
            <p:nvPr/>
          </p:nvGrpSpPr>
          <p:grpSpPr>
            <a:xfrm>
              <a:off x="6331258" y="2054460"/>
              <a:ext cx="1172757" cy="2760218"/>
              <a:chOff x="6136180" y="2021920"/>
              <a:chExt cx="1063695" cy="2503528"/>
            </a:xfrm>
            <a:grpFill/>
          </p:grpSpPr>
          <p:sp>
            <p:nvSpPr>
              <p:cNvPr id="361" name="Freeform 360">
                <a:extLst>
                  <a:ext uri="{FF2B5EF4-FFF2-40B4-BE49-F238E27FC236}">
                    <a16:creationId xmlns:a16="http://schemas.microsoft.com/office/drawing/2014/main" xmlns="" id="{55F95C52-4C2C-E145-A547-93A8909C369D}"/>
                  </a:ext>
                </a:extLst>
              </p:cNvPr>
              <p:cNvSpPr/>
              <p:nvPr/>
            </p:nvSpPr>
            <p:spPr>
              <a:xfrm>
                <a:off x="6220308" y="2674119"/>
                <a:ext cx="194530" cy="512316"/>
              </a:xfrm>
              <a:custGeom>
                <a:avLst/>
                <a:gdLst>
                  <a:gd name="connsiteX0" fmla="*/ 70802 w 71393"/>
                  <a:gd name="connsiteY0" fmla="*/ 138873 h 188021"/>
                  <a:gd name="connsiteX1" fmla="*/ 64456 w 71393"/>
                  <a:gd name="connsiteY1" fmla="*/ 87599 h 188021"/>
                  <a:gd name="connsiteX2" fmla="*/ 47485 w 71393"/>
                  <a:gd name="connsiteY2" fmla="*/ -12 h 188021"/>
                  <a:gd name="connsiteX3" fmla="*/ 47485 w 71393"/>
                  <a:gd name="connsiteY3" fmla="*/ 12797 h 188021"/>
                  <a:gd name="connsiteX4" fmla="*/ 46433 w 71393"/>
                  <a:gd name="connsiteY4" fmla="*/ 4254 h 188021"/>
                  <a:gd name="connsiteX5" fmla="*/ 26279 w 71393"/>
                  <a:gd name="connsiteY5" fmla="*/ 30960 h 188021"/>
                  <a:gd name="connsiteX6" fmla="*/ 24158 w 71393"/>
                  <a:gd name="connsiteY6" fmla="*/ 27772 h 188021"/>
                  <a:gd name="connsiteX7" fmla="*/ -220 w 71393"/>
                  <a:gd name="connsiteY7" fmla="*/ 100408 h 188021"/>
                  <a:gd name="connsiteX8" fmla="*/ 50657 w 71393"/>
                  <a:gd name="connsiteY8" fmla="*/ 188009 h 188021"/>
                  <a:gd name="connsiteX9" fmla="*/ 70802 w 71393"/>
                  <a:gd name="connsiteY9" fmla="*/ 138873 h 18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3" h="188021">
                    <a:moveTo>
                      <a:pt x="70802" y="138873"/>
                    </a:moveTo>
                    <a:cubicBezTo>
                      <a:pt x="72548" y="123699"/>
                      <a:pt x="67760" y="104126"/>
                      <a:pt x="64456" y="87599"/>
                    </a:cubicBezTo>
                    <a:cubicBezTo>
                      <a:pt x="58655" y="58792"/>
                      <a:pt x="51136" y="31178"/>
                      <a:pt x="47485" y="-12"/>
                    </a:cubicBezTo>
                    <a:cubicBezTo>
                      <a:pt x="46001" y="5087"/>
                      <a:pt x="50169" y="10025"/>
                      <a:pt x="47485" y="12797"/>
                    </a:cubicBezTo>
                    <a:cubicBezTo>
                      <a:pt x="47710" y="9372"/>
                      <a:pt x="45617" y="8275"/>
                      <a:pt x="46433" y="4254"/>
                    </a:cubicBezTo>
                    <a:cubicBezTo>
                      <a:pt x="36943" y="10356"/>
                      <a:pt x="32390" y="21443"/>
                      <a:pt x="26279" y="30960"/>
                    </a:cubicBezTo>
                    <a:cubicBezTo>
                      <a:pt x="26176" y="29305"/>
                      <a:pt x="26420" y="27271"/>
                      <a:pt x="24158" y="27772"/>
                    </a:cubicBezTo>
                    <a:cubicBezTo>
                      <a:pt x="23088" y="59067"/>
                      <a:pt x="2624" y="70873"/>
                      <a:pt x="-220" y="100408"/>
                    </a:cubicBezTo>
                    <a:cubicBezTo>
                      <a:pt x="16198" y="130141"/>
                      <a:pt x="34906" y="157595"/>
                      <a:pt x="50657" y="188009"/>
                    </a:cubicBezTo>
                    <a:cubicBezTo>
                      <a:pt x="50545" y="167471"/>
                      <a:pt x="68690" y="157235"/>
                      <a:pt x="70802" y="138873"/>
                    </a:cubicBezTo>
                    <a:close/>
                  </a:path>
                </a:pathLst>
              </a:custGeom>
              <a:grpFill/>
              <a:ln w="9318" cap="flat">
                <a:noFill/>
                <a:prstDash val="solid"/>
                <a:round/>
              </a:ln>
            </p:spPr>
            <p:txBody>
              <a:bodyPr rtlCol="0" anchor="ctr"/>
              <a:lstStyle/>
              <a:p>
                <a:endParaRPr lang="x-none"/>
              </a:p>
            </p:txBody>
          </p:sp>
          <p:sp>
            <p:nvSpPr>
              <p:cNvPr id="362" name="Freeform 361">
                <a:extLst>
                  <a:ext uri="{FF2B5EF4-FFF2-40B4-BE49-F238E27FC236}">
                    <a16:creationId xmlns:a16="http://schemas.microsoft.com/office/drawing/2014/main" xmlns="" id="{BF27C5F8-1A62-DC41-A537-39E29CCCD7F8}"/>
                  </a:ext>
                </a:extLst>
              </p:cNvPr>
              <p:cNvSpPr/>
              <p:nvPr/>
            </p:nvSpPr>
            <p:spPr>
              <a:xfrm>
                <a:off x="6405359" y="3212650"/>
                <a:ext cx="10169" cy="72741"/>
              </a:xfrm>
              <a:custGeom>
                <a:avLst/>
                <a:gdLst>
                  <a:gd name="connsiteX0" fmla="*/ 776 w 3732"/>
                  <a:gd name="connsiteY0" fmla="*/ 26684 h 26696"/>
                  <a:gd name="connsiteX1" fmla="*/ 2888 w 3732"/>
                  <a:gd name="connsiteY1" fmla="*/ -12 h 26696"/>
                  <a:gd name="connsiteX2" fmla="*/ 776 w 3732"/>
                  <a:gd name="connsiteY2" fmla="*/ 26684 h 26696"/>
                </a:gdLst>
                <a:ahLst/>
                <a:cxnLst>
                  <a:cxn ang="0">
                    <a:pos x="connsiteX0" y="connsiteY0"/>
                  </a:cxn>
                  <a:cxn ang="0">
                    <a:pos x="connsiteX1" y="connsiteY1"/>
                  </a:cxn>
                  <a:cxn ang="0">
                    <a:pos x="connsiteX2" y="connsiteY2"/>
                  </a:cxn>
                </a:cxnLst>
                <a:rect l="l" t="t" r="r" b="b"/>
                <a:pathLst>
                  <a:path w="3732" h="26696">
                    <a:moveTo>
                      <a:pt x="776" y="26684"/>
                    </a:moveTo>
                    <a:cubicBezTo>
                      <a:pt x="851" y="17839"/>
                      <a:pt x="5066" y="7528"/>
                      <a:pt x="2888" y="-12"/>
                    </a:cubicBezTo>
                    <a:cubicBezTo>
                      <a:pt x="2391" y="8379"/>
                      <a:pt x="-2199" y="18322"/>
                      <a:pt x="776" y="26684"/>
                    </a:cubicBezTo>
                    <a:close/>
                  </a:path>
                </a:pathLst>
              </a:custGeom>
              <a:grpFill/>
              <a:ln w="9318" cap="flat">
                <a:noFill/>
                <a:prstDash val="solid"/>
                <a:round/>
              </a:ln>
            </p:spPr>
            <p:txBody>
              <a:bodyPr rtlCol="0" anchor="ctr"/>
              <a:lstStyle/>
              <a:p>
                <a:endParaRPr lang="x-none"/>
              </a:p>
            </p:txBody>
          </p:sp>
          <p:sp>
            <p:nvSpPr>
              <p:cNvPr id="363" name="Freeform 362">
                <a:extLst>
                  <a:ext uri="{FF2B5EF4-FFF2-40B4-BE49-F238E27FC236}">
                    <a16:creationId xmlns:a16="http://schemas.microsoft.com/office/drawing/2014/main" xmlns="" id="{A4590045-C278-EF49-A1D2-DCC5EEA13CED}"/>
                  </a:ext>
                </a:extLst>
              </p:cNvPr>
              <p:cNvSpPr/>
              <p:nvPr/>
            </p:nvSpPr>
            <p:spPr>
              <a:xfrm>
                <a:off x="6419609" y="3110765"/>
                <a:ext cx="219503" cy="47567"/>
              </a:xfrm>
              <a:custGeom>
                <a:avLst/>
                <a:gdLst>
                  <a:gd name="connsiteX0" fmla="*/ 54910 w 80558"/>
                  <a:gd name="connsiteY0" fmla="*/ 6389 h 17457"/>
                  <a:gd name="connsiteX1" fmla="*/ 59134 w 80558"/>
                  <a:gd name="connsiteY1" fmla="*/ 7458 h 17457"/>
                  <a:gd name="connsiteX2" fmla="*/ 54910 w 80558"/>
                  <a:gd name="connsiteY2" fmla="*/ 7458 h 17457"/>
                  <a:gd name="connsiteX3" fmla="*/ 33695 w 80558"/>
                  <a:gd name="connsiteY3" fmla="*/ 9596 h 17457"/>
                  <a:gd name="connsiteX4" fmla="*/ 31583 w 80558"/>
                  <a:gd name="connsiteY4" fmla="*/ 7458 h 17457"/>
                  <a:gd name="connsiteX5" fmla="*/ 54910 w 80558"/>
                  <a:gd name="connsiteY5" fmla="*/ 6389 h 17457"/>
                  <a:gd name="connsiteX6" fmla="*/ 16733 w 80558"/>
                  <a:gd name="connsiteY6" fmla="*/ 17069 h 17457"/>
                  <a:gd name="connsiteX7" fmla="*/ 17794 w 80558"/>
                  <a:gd name="connsiteY7" fmla="*/ 11734 h 17457"/>
                  <a:gd name="connsiteX8" fmla="*/ 80339 w 80558"/>
                  <a:gd name="connsiteY8" fmla="*/ 2122 h 17457"/>
                  <a:gd name="connsiteX9" fmla="*/ 8266 w 80558"/>
                  <a:gd name="connsiteY9" fmla="*/ 1053 h 17457"/>
                  <a:gd name="connsiteX10" fmla="*/ 8266 w 80558"/>
                  <a:gd name="connsiteY10" fmla="*/ 2122 h 17457"/>
                  <a:gd name="connsiteX11" fmla="*/ 30503 w 80558"/>
                  <a:gd name="connsiteY11" fmla="*/ 5329 h 17457"/>
                  <a:gd name="connsiteX12" fmla="*/ 30503 w 80558"/>
                  <a:gd name="connsiteY12" fmla="*/ 9596 h 17457"/>
                  <a:gd name="connsiteX13" fmla="*/ 14621 w 80558"/>
                  <a:gd name="connsiteY13" fmla="*/ 6389 h 17457"/>
                  <a:gd name="connsiteX14" fmla="*/ -220 w 80558"/>
                  <a:gd name="connsiteY14" fmla="*/ 7458 h 17457"/>
                  <a:gd name="connsiteX15" fmla="*/ 11439 w 80558"/>
                  <a:gd name="connsiteY15" fmla="*/ 11734 h 17457"/>
                  <a:gd name="connsiteX16" fmla="*/ 16733 w 80558"/>
                  <a:gd name="connsiteY16" fmla="*/ 17069 h 17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558" h="17457">
                    <a:moveTo>
                      <a:pt x="54910" y="6389"/>
                    </a:moveTo>
                    <a:cubicBezTo>
                      <a:pt x="56580" y="6483"/>
                      <a:pt x="58927" y="5878"/>
                      <a:pt x="59134" y="7458"/>
                    </a:cubicBezTo>
                    <a:lnTo>
                      <a:pt x="54910" y="7458"/>
                    </a:lnTo>
                    <a:cubicBezTo>
                      <a:pt x="49503" y="9870"/>
                      <a:pt x="38839" y="6947"/>
                      <a:pt x="33695" y="9596"/>
                    </a:cubicBezTo>
                    <a:cubicBezTo>
                      <a:pt x="32766" y="9113"/>
                      <a:pt x="31818" y="8650"/>
                      <a:pt x="31583" y="7458"/>
                    </a:cubicBezTo>
                    <a:cubicBezTo>
                      <a:pt x="36352" y="1867"/>
                      <a:pt x="46630" y="8432"/>
                      <a:pt x="54910" y="6389"/>
                    </a:cubicBezTo>
                    <a:close/>
                    <a:moveTo>
                      <a:pt x="16733" y="17069"/>
                    </a:moveTo>
                    <a:cubicBezTo>
                      <a:pt x="20262" y="16729"/>
                      <a:pt x="13945" y="12405"/>
                      <a:pt x="17794" y="11734"/>
                    </a:cubicBezTo>
                    <a:cubicBezTo>
                      <a:pt x="42491" y="12405"/>
                      <a:pt x="62992" y="8848"/>
                      <a:pt x="80339" y="2122"/>
                    </a:cubicBezTo>
                    <a:cubicBezTo>
                      <a:pt x="63424" y="7562"/>
                      <a:pt x="30654" y="3570"/>
                      <a:pt x="8266" y="1053"/>
                    </a:cubicBezTo>
                    <a:cubicBezTo>
                      <a:pt x="6173" y="-1463"/>
                      <a:pt x="6173" y="1138"/>
                      <a:pt x="8266" y="2122"/>
                    </a:cubicBezTo>
                    <a:cubicBezTo>
                      <a:pt x="15944" y="2917"/>
                      <a:pt x="24430" y="2917"/>
                      <a:pt x="30503" y="5329"/>
                    </a:cubicBezTo>
                    <a:lnTo>
                      <a:pt x="30503" y="9596"/>
                    </a:lnTo>
                    <a:cubicBezTo>
                      <a:pt x="25097" y="8650"/>
                      <a:pt x="15278" y="12131"/>
                      <a:pt x="14621" y="6389"/>
                    </a:cubicBezTo>
                    <a:cubicBezTo>
                      <a:pt x="10791" y="13068"/>
                      <a:pt x="4558" y="4951"/>
                      <a:pt x="-220" y="7458"/>
                    </a:cubicBezTo>
                    <a:cubicBezTo>
                      <a:pt x="3563" y="8990"/>
                      <a:pt x="6604" y="11251"/>
                      <a:pt x="11439" y="11734"/>
                    </a:cubicBezTo>
                    <a:cubicBezTo>
                      <a:pt x="13025" y="13683"/>
                      <a:pt x="11410" y="18876"/>
                      <a:pt x="16733" y="17069"/>
                    </a:cubicBezTo>
                    <a:close/>
                  </a:path>
                </a:pathLst>
              </a:custGeom>
              <a:grpFill/>
              <a:ln w="9318" cap="flat">
                <a:noFill/>
                <a:prstDash val="solid"/>
                <a:round/>
              </a:ln>
            </p:spPr>
            <p:txBody>
              <a:bodyPr rtlCol="0" anchor="ctr"/>
              <a:lstStyle/>
              <a:p>
                <a:endParaRPr lang="x-none"/>
              </a:p>
            </p:txBody>
          </p:sp>
          <p:sp>
            <p:nvSpPr>
              <p:cNvPr id="364" name="Freeform 363">
                <a:extLst>
                  <a:ext uri="{FF2B5EF4-FFF2-40B4-BE49-F238E27FC236}">
                    <a16:creationId xmlns:a16="http://schemas.microsoft.com/office/drawing/2014/main" xmlns="" id="{567E5C2D-07A0-974E-8BBA-3F4CD5243F20}"/>
                  </a:ext>
                </a:extLst>
              </p:cNvPr>
              <p:cNvSpPr/>
              <p:nvPr/>
            </p:nvSpPr>
            <p:spPr>
              <a:xfrm>
                <a:off x="6789253" y="2583847"/>
                <a:ext cx="15087" cy="142108"/>
              </a:xfrm>
              <a:custGeom>
                <a:avLst/>
                <a:gdLst>
                  <a:gd name="connsiteX0" fmla="*/ -220 w 5537"/>
                  <a:gd name="connsiteY0" fmla="*/ 52142 h 52154"/>
                  <a:gd name="connsiteX1" fmla="*/ 5102 w 5537"/>
                  <a:gd name="connsiteY1" fmla="*/ -12 h 52154"/>
                  <a:gd name="connsiteX2" fmla="*/ -220 w 5537"/>
                  <a:gd name="connsiteY2" fmla="*/ 52142 h 52154"/>
                </a:gdLst>
                <a:ahLst/>
                <a:cxnLst>
                  <a:cxn ang="0">
                    <a:pos x="connsiteX0" y="connsiteY0"/>
                  </a:cxn>
                  <a:cxn ang="0">
                    <a:pos x="connsiteX1" y="connsiteY1"/>
                  </a:cxn>
                  <a:cxn ang="0">
                    <a:pos x="connsiteX2" y="connsiteY2"/>
                  </a:cxn>
                </a:cxnLst>
                <a:rect l="l" t="t" r="r" b="b"/>
                <a:pathLst>
                  <a:path w="5537" h="52154">
                    <a:moveTo>
                      <a:pt x="-220" y="52142"/>
                    </a:moveTo>
                    <a:cubicBezTo>
                      <a:pt x="1911" y="34924"/>
                      <a:pt x="6342" y="16988"/>
                      <a:pt x="5102" y="-12"/>
                    </a:cubicBezTo>
                    <a:cubicBezTo>
                      <a:pt x="2408" y="16449"/>
                      <a:pt x="794" y="33988"/>
                      <a:pt x="-220" y="52142"/>
                    </a:cubicBezTo>
                    <a:close/>
                  </a:path>
                </a:pathLst>
              </a:custGeom>
              <a:grpFill/>
              <a:ln w="9318" cap="flat">
                <a:noFill/>
                <a:prstDash val="solid"/>
                <a:round/>
              </a:ln>
            </p:spPr>
            <p:txBody>
              <a:bodyPr rtlCol="0" anchor="ctr"/>
              <a:lstStyle/>
              <a:p>
                <a:endParaRPr lang="x-none"/>
              </a:p>
            </p:txBody>
          </p:sp>
          <p:sp>
            <p:nvSpPr>
              <p:cNvPr id="365" name="Freeform 364">
                <a:extLst>
                  <a:ext uri="{FF2B5EF4-FFF2-40B4-BE49-F238E27FC236}">
                    <a16:creationId xmlns:a16="http://schemas.microsoft.com/office/drawing/2014/main" xmlns="" id="{DD1573F9-98E3-5C45-B190-C12BA69BBF10}"/>
                  </a:ext>
                </a:extLst>
              </p:cNvPr>
              <p:cNvSpPr/>
              <p:nvPr/>
            </p:nvSpPr>
            <p:spPr>
              <a:xfrm>
                <a:off x="6845280" y="3780260"/>
                <a:ext cx="8024" cy="20681"/>
              </a:xfrm>
              <a:custGeom>
                <a:avLst/>
                <a:gdLst>
                  <a:gd name="connsiteX0" fmla="*/ 2554 w 2945"/>
                  <a:gd name="connsiteY0" fmla="*/ -12 h 7590"/>
                  <a:gd name="connsiteX1" fmla="*/ 2554 w 2945"/>
                  <a:gd name="connsiteY1" fmla="*/ -12 h 7590"/>
                </a:gdLst>
                <a:ahLst/>
                <a:cxnLst>
                  <a:cxn ang="0">
                    <a:pos x="connsiteX0" y="connsiteY0"/>
                  </a:cxn>
                  <a:cxn ang="0">
                    <a:pos x="connsiteX1" y="connsiteY1"/>
                  </a:cxn>
                </a:cxnLst>
                <a:rect l="l" t="t" r="r" b="b"/>
                <a:pathLst>
                  <a:path w="2945" h="7590">
                    <a:moveTo>
                      <a:pt x="2554" y="-12"/>
                    </a:moveTo>
                    <a:cubicBezTo>
                      <a:pt x="-4355" y="14121"/>
                      <a:pt x="3999" y="5144"/>
                      <a:pt x="2554" y="-12"/>
                    </a:cubicBezTo>
                    <a:close/>
                  </a:path>
                </a:pathLst>
              </a:custGeom>
              <a:grpFill/>
              <a:ln w="9318" cap="flat">
                <a:noFill/>
                <a:prstDash val="solid"/>
                <a:round/>
              </a:ln>
            </p:spPr>
            <p:txBody>
              <a:bodyPr rtlCol="0" anchor="ctr"/>
              <a:lstStyle/>
              <a:p>
                <a:endParaRPr lang="x-none"/>
              </a:p>
            </p:txBody>
          </p:sp>
          <p:sp>
            <p:nvSpPr>
              <p:cNvPr id="366" name="Freeform 365">
                <a:extLst>
                  <a:ext uri="{FF2B5EF4-FFF2-40B4-BE49-F238E27FC236}">
                    <a16:creationId xmlns:a16="http://schemas.microsoft.com/office/drawing/2014/main" xmlns="" id="{8B0484C9-DC07-6F4D-A036-14A5E6B74F17}"/>
                  </a:ext>
                </a:extLst>
              </p:cNvPr>
              <p:cNvSpPr/>
              <p:nvPr/>
            </p:nvSpPr>
            <p:spPr>
              <a:xfrm>
                <a:off x="7024881" y="3853029"/>
                <a:ext cx="18608" cy="20338"/>
              </a:xfrm>
              <a:custGeom>
                <a:avLst/>
                <a:gdLst>
                  <a:gd name="connsiteX0" fmla="*/ 245 w 6829"/>
                  <a:gd name="connsiteY0" fmla="*/ 7452 h 7464"/>
                  <a:gd name="connsiteX1" fmla="*/ 6610 w 6829"/>
                  <a:gd name="connsiteY1" fmla="*/ -12 h 7464"/>
                  <a:gd name="connsiteX2" fmla="*/ 245 w 6829"/>
                  <a:gd name="connsiteY2" fmla="*/ 7452 h 7464"/>
                </a:gdLst>
                <a:ahLst/>
                <a:cxnLst>
                  <a:cxn ang="0">
                    <a:pos x="connsiteX0" y="connsiteY0"/>
                  </a:cxn>
                  <a:cxn ang="0">
                    <a:pos x="connsiteX1" y="connsiteY1"/>
                  </a:cxn>
                  <a:cxn ang="0">
                    <a:pos x="connsiteX2" y="connsiteY2"/>
                  </a:cxn>
                </a:cxnLst>
                <a:rect l="l" t="t" r="r" b="b"/>
                <a:pathLst>
                  <a:path w="6829" h="7464">
                    <a:moveTo>
                      <a:pt x="245" y="7452"/>
                    </a:moveTo>
                    <a:cubicBezTo>
                      <a:pt x="1710" y="4311"/>
                      <a:pt x="5155" y="3138"/>
                      <a:pt x="6610" y="-12"/>
                    </a:cubicBezTo>
                    <a:cubicBezTo>
                      <a:pt x="3475" y="792"/>
                      <a:pt x="-1820" y="4945"/>
                      <a:pt x="245" y="7452"/>
                    </a:cubicBezTo>
                    <a:close/>
                  </a:path>
                </a:pathLst>
              </a:custGeom>
              <a:grpFill/>
              <a:ln w="9318" cap="flat">
                <a:noFill/>
                <a:prstDash val="solid"/>
                <a:round/>
              </a:ln>
            </p:spPr>
            <p:txBody>
              <a:bodyPr rtlCol="0" anchor="ctr"/>
              <a:lstStyle/>
              <a:p>
                <a:endParaRPr lang="x-none"/>
              </a:p>
            </p:txBody>
          </p:sp>
          <p:sp>
            <p:nvSpPr>
              <p:cNvPr id="367" name="Freeform 366">
                <a:extLst>
                  <a:ext uri="{FF2B5EF4-FFF2-40B4-BE49-F238E27FC236}">
                    <a16:creationId xmlns:a16="http://schemas.microsoft.com/office/drawing/2014/main" xmlns="" id="{418D5F05-5782-0545-9FA0-585877B1D161}"/>
                  </a:ext>
                </a:extLst>
              </p:cNvPr>
              <p:cNvSpPr/>
              <p:nvPr/>
            </p:nvSpPr>
            <p:spPr>
              <a:xfrm>
                <a:off x="7080549" y="3786062"/>
                <a:ext cx="21594" cy="26471"/>
              </a:xfrm>
              <a:custGeom>
                <a:avLst/>
                <a:gdLst>
                  <a:gd name="connsiteX0" fmla="*/ 7366 w 7925"/>
                  <a:gd name="connsiteY0" fmla="*/ -12 h 9715"/>
                  <a:gd name="connsiteX1" fmla="*/ -49 w 7925"/>
                  <a:gd name="connsiteY1" fmla="*/ 9599 h 9715"/>
                  <a:gd name="connsiteX2" fmla="*/ 7366 w 7925"/>
                  <a:gd name="connsiteY2" fmla="*/ -12 h 9715"/>
                </a:gdLst>
                <a:ahLst/>
                <a:cxnLst>
                  <a:cxn ang="0">
                    <a:pos x="connsiteX0" y="connsiteY0"/>
                  </a:cxn>
                  <a:cxn ang="0">
                    <a:pos x="connsiteX1" y="connsiteY1"/>
                  </a:cxn>
                  <a:cxn ang="0">
                    <a:pos x="connsiteX2" y="connsiteY2"/>
                  </a:cxn>
                </a:cxnLst>
                <a:rect l="l" t="t" r="r" b="b"/>
                <a:pathLst>
                  <a:path w="7925" h="9715">
                    <a:moveTo>
                      <a:pt x="7366" y="-12"/>
                    </a:moveTo>
                    <a:cubicBezTo>
                      <a:pt x="4175" y="1359"/>
                      <a:pt x="-1251" y="10791"/>
                      <a:pt x="-49" y="9599"/>
                    </a:cubicBezTo>
                    <a:cubicBezTo>
                      <a:pt x="2372" y="6998"/>
                      <a:pt x="9310" y="3403"/>
                      <a:pt x="7366" y="-12"/>
                    </a:cubicBezTo>
                    <a:close/>
                  </a:path>
                </a:pathLst>
              </a:custGeom>
              <a:grpFill/>
              <a:ln w="9318" cap="flat">
                <a:noFill/>
                <a:prstDash val="solid"/>
                <a:round/>
              </a:ln>
            </p:spPr>
            <p:txBody>
              <a:bodyPr rtlCol="0" anchor="ctr"/>
              <a:lstStyle/>
              <a:p>
                <a:endParaRPr lang="x-none"/>
              </a:p>
            </p:txBody>
          </p:sp>
          <p:sp>
            <p:nvSpPr>
              <p:cNvPr id="368" name="Freeform 367">
                <a:extLst>
                  <a:ext uri="{FF2B5EF4-FFF2-40B4-BE49-F238E27FC236}">
                    <a16:creationId xmlns:a16="http://schemas.microsoft.com/office/drawing/2014/main" xmlns="" id="{CB0D678E-CB03-FB4F-9CC0-035C23ED8E84}"/>
                  </a:ext>
                </a:extLst>
              </p:cNvPr>
              <p:cNvSpPr/>
              <p:nvPr/>
            </p:nvSpPr>
            <p:spPr>
              <a:xfrm>
                <a:off x="6893002" y="3981115"/>
                <a:ext cx="14725" cy="11891"/>
              </a:xfrm>
              <a:custGeom>
                <a:avLst/>
                <a:gdLst>
                  <a:gd name="connsiteX0" fmla="*/ 4133 w 5404"/>
                  <a:gd name="connsiteY0" fmla="*/ 4254 h 4364"/>
                  <a:gd name="connsiteX1" fmla="*/ 5184 w 5404"/>
                  <a:gd name="connsiteY1" fmla="*/ 1057 h 4364"/>
                  <a:gd name="connsiteX2" fmla="*/ -129 w 5404"/>
                  <a:gd name="connsiteY2" fmla="*/ -12 h 4364"/>
                  <a:gd name="connsiteX3" fmla="*/ 4133 w 5404"/>
                  <a:gd name="connsiteY3" fmla="*/ 4254 h 4364"/>
                </a:gdLst>
                <a:ahLst/>
                <a:cxnLst>
                  <a:cxn ang="0">
                    <a:pos x="connsiteX0" y="connsiteY0"/>
                  </a:cxn>
                  <a:cxn ang="0">
                    <a:pos x="connsiteX1" y="connsiteY1"/>
                  </a:cxn>
                  <a:cxn ang="0">
                    <a:pos x="connsiteX2" y="connsiteY2"/>
                  </a:cxn>
                  <a:cxn ang="0">
                    <a:pos x="connsiteX3" y="connsiteY3"/>
                  </a:cxn>
                </a:cxnLst>
                <a:rect l="l" t="t" r="r" b="b"/>
                <a:pathLst>
                  <a:path w="5404" h="4364">
                    <a:moveTo>
                      <a:pt x="4133" y="4254"/>
                    </a:moveTo>
                    <a:cubicBezTo>
                      <a:pt x="4076" y="2760"/>
                      <a:pt x="4630" y="1918"/>
                      <a:pt x="5184" y="1057"/>
                    </a:cubicBezTo>
                    <a:cubicBezTo>
                      <a:pt x="2725" y="1369"/>
                      <a:pt x="1110" y="877"/>
                      <a:pt x="-129" y="-12"/>
                    </a:cubicBezTo>
                    <a:cubicBezTo>
                      <a:pt x="-608" y="3327"/>
                      <a:pt x="800" y="4756"/>
                      <a:pt x="4133" y="4254"/>
                    </a:cubicBezTo>
                    <a:close/>
                  </a:path>
                </a:pathLst>
              </a:custGeom>
              <a:grpFill/>
              <a:ln w="9318" cap="flat">
                <a:noFill/>
                <a:prstDash val="solid"/>
                <a:round/>
              </a:ln>
            </p:spPr>
            <p:txBody>
              <a:bodyPr rtlCol="0" anchor="ctr"/>
              <a:lstStyle/>
              <a:p>
                <a:endParaRPr lang="x-none"/>
              </a:p>
            </p:txBody>
          </p:sp>
          <p:sp>
            <p:nvSpPr>
              <p:cNvPr id="369" name="Freeform 368">
                <a:extLst>
                  <a:ext uri="{FF2B5EF4-FFF2-40B4-BE49-F238E27FC236}">
                    <a16:creationId xmlns:a16="http://schemas.microsoft.com/office/drawing/2014/main" xmlns="" id="{4585BBBA-D0B8-BD4A-90D1-2C36A8BD5B7A}"/>
                  </a:ext>
                </a:extLst>
              </p:cNvPr>
              <p:cNvSpPr/>
              <p:nvPr/>
            </p:nvSpPr>
            <p:spPr>
              <a:xfrm>
                <a:off x="6883882" y="3835527"/>
                <a:ext cx="9232" cy="26240"/>
              </a:xfrm>
              <a:custGeom>
                <a:avLst/>
                <a:gdLst>
                  <a:gd name="connsiteX0" fmla="*/ 2157 w 3388"/>
                  <a:gd name="connsiteY0" fmla="*/ -12 h 9630"/>
                  <a:gd name="connsiteX1" fmla="*/ 1106 w 3388"/>
                  <a:gd name="connsiteY1" fmla="*/ 9618 h 9630"/>
                  <a:gd name="connsiteX2" fmla="*/ 2157 w 3388"/>
                  <a:gd name="connsiteY2" fmla="*/ -12 h 9630"/>
                </a:gdLst>
                <a:ahLst/>
                <a:cxnLst>
                  <a:cxn ang="0">
                    <a:pos x="connsiteX0" y="connsiteY0"/>
                  </a:cxn>
                  <a:cxn ang="0">
                    <a:pos x="connsiteX1" y="connsiteY1"/>
                  </a:cxn>
                  <a:cxn ang="0">
                    <a:pos x="connsiteX2" y="connsiteY2"/>
                  </a:cxn>
                </a:cxnLst>
                <a:rect l="l" t="t" r="r" b="b"/>
                <a:pathLst>
                  <a:path w="3388" h="9630">
                    <a:moveTo>
                      <a:pt x="2157" y="-12"/>
                    </a:moveTo>
                    <a:cubicBezTo>
                      <a:pt x="1697" y="2438"/>
                      <a:pt x="-2217" y="6865"/>
                      <a:pt x="1106" y="9618"/>
                    </a:cubicBezTo>
                    <a:cubicBezTo>
                      <a:pt x="186" y="5749"/>
                      <a:pt x="5246" y="2485"/>
                      <a:pt x="2157" y="-12"/>
                    </a:cubicBezTo>
                    <a:close/>
                  </a:path>
                </a:pathLst>
              </a:custGeom>
              <a:grpFill/>
              <a:ln w="9318" cap="flat">
                <a:noFill/>
                <a:prstDash val="solid"/>
                <a:round/>
              </a:ln>
            </p:spPr>
            <p:txBody>
              <a:bodyPr rtlCol="0" anchor="ctr"/>
              <a:lstStyle/>
              <a:p>
                <a:endParaRPr lang="x-none"/>
              </a:p>
            </p:txBody>
          </p:sp>
          <p:sp>
            <p:nvSpPr>
              <p:cNvPr id="370" name="Freeform 369">
                <a:extLst>
                  <a:ext uri="{FF2B5EF4-FFF2-40B4-BE49-F238E27FC236}">
                    <a16:creationId xmlns:a16="http://schemas.microsoft.com/office/drawing/2014/main" xmlns="" id="{021B7840-6633-EF46-9F3E-0FD1C45B8C71}"/>
                  </a:ext>
                </a:extLst>
              </p:cNvPr>
              <p:cNvSpPr/>
              <p:nvPr/>
            </p:nvSpPr>
            <p:spPr>
              <a:xfrm>
                <a:off x="6382571" y="3372366"/>
                <a:ext cx="26114" cy="26986"/>
              </a:xfrm>
              <a:custGeom>
                <a:avLst/>
                <a:gdLst>
                  <a:gd name="connsiteX0" fmla="*/ -220 w 9584"/>
                  <a:gd name="connsiteY0" fmla="*/ 9893 h 9904"/>
                  <a:gd name="connsiteX1" fmla="*/ 9364 w 9584"/>
                  <a:gd name="connsiteY1" fmla="*/ -12 h 9904"/>
                  <a:gd name="connsiteX2" fmla="*/ -220 w 9584"/>
                  <a:gd name="connsiteY2" fmla="*/ 9893 h 9904"/>
                </a:gdLst>
                <a:ahLst/>
                <a:cxnLst>
                  <a:cxn ang="0">
                    <a:pos x="connsiteX0" y="connsiteY0"/>
                  </a:cxn>
                  <a:cxn ang="0">
                    <a:pos x="connsiteX1" y="connsiteY1"/>
                  </a:cxn>
                  <a:cxn ang="0">
                    <a:pos x="connsiteX2" y="connsiteY2"/>
                  </a:cxn>
                </a:cxnLst>
                <a:rect l="l" t="t" r="r" b="b"/>
                <a:pathLst>
                  <a:path w="9584" h="9904">
                    <a:moveTo>
                      <a:pt x="-220" y="9893"/>
                    </a:moveTo>
                    <a:cubicBezTo>
                      <a:pt x="3000" y="6563"/>
                      <a:pt x="6191" y="3233"/>
                      <a:pt x="9364" y="-12"/>
                    </a:cubicBezTo>
                    <a:cubicBezTo>
                      <a:pt x="5590" y="2958"/>
                      <a:pt x="2099" y="6118"/>
                      <a:pt x="-220" y="9893"/>
                    </a:cubicBezTo>
                    <a:close/>
                  </a:path>
                </a:pathLst>
              </a:custGeom>
              <a:grpFill/>
              <a:ln w="9318" cap="flat">
                <a:noFill/>
                <a:prstDash val="solid"/>
                <a:round/>
              </a:ln>
            </p:spPr>
            <p:txBody>
              <a:bodyPr rtlCol="0" anchor="ctr"/>
              <a:lstStyle/>
              <a:p>
                <a:endParaRPr lang="x-none"/>
              </a:p>
            </p:txBody>
          </p:sp>
          <p:sp>
            <p:nvSpPr>
              <p:cNvPr id="371" name="Freeform 370">
                <a:extLst>
                  <a:ext uri="{FF2B5EF4-FFF2-40B4-BE49-F238E27FC236}">
                    <a16:creationId xmlns:a16="http://schemas.microsoft.com/office/drawing/2014/main" xmlns="" id="{BAE0A070-919E-5A4F-A313-9C538AEE8B26}"/>
                  </a:ext>
                </a:extLst>
              </p:cNvPr>
              <p:cNvSpPr/>
              <p:nvPr/>
            </p:nvSpPr>
            <p:spPr>
              <a:xfrm>
                <a:off x="6786468" y="2725955"/>
                <a:ext cx="2782" cy="54389"/>
              </a:xfrm>
              <a:custGeom>
                <a:avLst/>
                <a:gdLst>
                  <a:gd name="connsiteX0" fmla="*/ -71 w 1021"/>
                  <a:gd name="connsiteY0" fmla="*/ 19949 h 19961"/>
                  <a:gd name="connsiteX1" fmla="*/ 802 w 1021"/>
                  <a:gd name="connsiteY1" fmla="*/ -12 h 19961"/>
                  <a:gd name="connsiteX2" fmla="*/ -71 w 1021"/>
                  <a:gd name="connsiteY2" fmla="*/ 19949 h 19961"/>
                </a:gdLst>
                <a:ahLst/>
                <a:cxnLst>
                  <a:cxn ang="0">
                    <a:pos x="connsiteX0" y="connsiteY0"/>
                  </a:cxn>
                  <a:cxn ang="0">
                    <a:pos x="connsiteX1" y="connsiteY1"/>
                  </a:cxn>
                  <a:cxn ang="0">
                    <a:pos x="connsiteX2" y="connsiteY2"/>
                  </a:cxn>
                </a:cxnLst>
                <a:rect l="l" t="t" r="r" b="b"/>
                <a:pathLst>
                  <a:path w="1021" h="19961">
                    <a:moveTo>
                      <a:pt x="-71" y="19949"/>
                    </a:moveTo>
                    <a:cubicBezTo>
                      <a:pt x="145" y="13213"/>
                      <a:pt x="436" y="6563"/>
                      <a:pt x="802" y="-12"/>
                    </a:cubicBezTo>
                    <a:cubicBezTo>
                      <a:pt x="-43" y="6790"/>
                      <a:pt x="-465" y="13469"/>
                      <a:pt x="-71" y="19949"/>
                    </a:cubicBezTo>
                    <a:close/>
                  </a:path>
                </a:pathLst>
              </a:custGeom>
              <a:grpFill/>
              <a:ln w="9318" cap="flat">
                <a:noFill/>
                <a:prstDash val="solid"/>
                <a:round/>
              </a:ln>
            </p:spPr>
            <p:txBody>
              <a:bodyPr rtlCol="0" anchor="ctr"/>
              <a:lstStyle/>
              <a:p>
                <a:endParaRPr lang="x-none"/>
              </a:p>
            </p:txBody>
          </p:sp>
          <p:sp>
            <p:nvSpPr>
              <p:cNvPr id="372" name="Freeform 371">
                <a:extLst>
                  <a:ext uri="{FF2B5EF4-FFF2-40B4-BE49-F238E27FC236}">
                    <a16:creationId xmlns:a16="http://schemas.microsoft.com/office/drawing/2014/main" xmlns="" id="{314C9768-C90A-D045-B164-16232DCE1A6E}"/>
                  </a:ext>
                </a:extLst>
              </p:cNvPr>
              <p:cNvSpPr/>
              <p:nvPr/>
            </p:nvSpPr>
            <p:spPr>
              <a:xfrm>
                <a:off x="6552159" y="3547341"/>
                <a:ext cx="6101" cy="29101"/>
              </a:xfrm>
              <a:custGeom>
                <a:avLst/>
                <a:gdLst>
                  <a:gd name="connsiteX0" fmla="*/ 2020 w 2239"/>
                  <a:gd name="connsiteY0" fmla="*/ 10668 h 10680"/>
                  <a:gd name="connsiteX1" fmla="*/ -101 w 2239"/>
                  <a:gd name="connsiteY1" fmla="*/ -12 h 10680"/>
                  <a:gd name="connsiteX2" fmla="*/ 2020 w 2239"/>
                  <a:gd name="connsiteY2" fmla="*/ 10668 h 10680"/>
                </a:gdLst>
                <a:ahLst/>
                <a:cxnLst>
                  <a:cxn ang="0">
                    <a:pos x="connsiteX0" y="connsiteY0"/>
                  </a:cxn>
                  <a:cxn ang="0">
                    <a:pos x="connsiteX1" y="connsiteY1"/>
                  </a:cxn>
                  <a:cxn ang="0">
                    <a:pos x="connsiteX2" y="connsiteY2"/>
                  </a:cxn>
                </a:cxnLst>
                <a:rect l="l" t="t" r="r" b="b"/>
                <a:pathLst>
                  <a:path w="2239" h="10680">
                    <a:moveTo>
                      <a:pt x="2020" y="10668"/>
                    </a:moveTo>
                    <a:cubicBezTo>
                      <a:pt x="1935" y="6487"/>
                      <a:pt x="1494" y="2646"/>
                      <a:pt x="-101" y="-12"/>
                    </a:cubicBezTo>
                    <a:cubicBezTo>
                      <a:pt x="452" y="3687"/>
                      <a:pt x="-1678" y="10139"/>
                      <a:pt x="2020" y="10668"/>
                    </a:cubicBezTo>
                    <a:close/>
                  </a:path>
                </a:pathLst>
              </a:custGeom>
              <a:grpFill/>
              <a:ln w="9318" cap="flat">
                <a:noFill/>
                <a:prstDash val="solid"/>
                <a:round/>
              </a:ln>
            </p:spPr>
            <p:txBody>
              <a:bodyPr rtlCol="0" anchor="ctr"/>
              <a:lstStyle/>
              <a:p>
                <a:endParaRPr lang="x-none"/>
              </a:p>
            </p:txBody>
          </p:sp>
          <p:sp>
            <p:nvSpPr>
              <p:cNvPr id="373" name="Freeform 372">
                <a:extLst>
                  <a:ext uri="{FF2B5EF4-FFF2-40B4-BE49-F238E27FC236}">
                    <a16:creationId xmlns:a16="http://schemas.microsoft.com/office/drawing/2014/main" xmlns="" id="{1B922F8D-4F05-804F-BBFC-CCED909798F8}"/>
                  </a:ext>
                </a:extLst>
              </p:cNvPr>
              <p:cNvSpPr/>
              <p:nvPr/>
            </p:nvSpPr>
            <p:spPr>
              <a:xfrm>
                <a:off x="6612608" y="2639217"/>
                <a:ext cx="17858" cy="205669"/>
              </a:xfrm>
              <a:custGeom>
                <a:avLst/>
                <a:gdLst>
                  <a:gd name="connsiteX0" fmla="*/ 1031 w 6554"/>
                  <a:gd name="connsiteY0" fmla="*/ 72623 h 75481"/>
                  <a:gd name="connsiteX1" fmla="*/ 6334 w 6554"/>
                  <a:gd name="connsiteY1" fmla="*/ -12 h 75481"/>
                  <a:gd name="connsiteX2" fmla="*/ -39 w 6554"/>
                  <a:gd name="connsiteY2" fmla="*/ 71554 h 75481"/>
                  <a:gd name="connsiteX3" fmla="*/ 1031 w 6554"/>
                  <a:gd name="connsiteY3" fmla="*/ 72623 h 75481"/>
                </a:gdLst>
                <a:ahLst/>
                <a:cxnLst>
                  <a:cxn ang="0">
                    <a:pos x="connsiteX0" y="connsiteY0"/>
                  </a:cxn>
                  <a:cxn ang="0">
                    <a:pos x="connsiteX1" y="connsiteY1"/>
                  </a:cxn>
                  <a:cxn ang="0">
                    <a:pos x="connsiteX2" y="connsiteY2"/>
                  </a:cxn>
                  <a:cxn ang="0">
                    <a:pos x="connsiteX3" y="connsiteY3"/>
                  </a:cxn>
                </a:cxnLst>
                <a:rect l="l" t="t" r="r" b="b"/>
                <a:pathLst>
                  <a:path w="6554" h="75481">
                    <a:moveTo>
                      <a:pt x="1031" y="72623"/>
                    </a:moveTo>
                    <a:cubicBezTo>
                      <a:pt x="26" y="46314"/>
                      <a:pt x="5856" y="21216"/>
                      <a:pt x="6334" y="-12"/>
                    </a:cubicBezTo>
                    <a:cubicBezTo>
                      <a:pt x="-1494" y="18104"/>
                      <a:pt x="-20" y="45558"/>
                      <a:pt x="-39" y="71554"/>
                    </a:cubicBezTo>
                    <a:cubicBezTo>
                      <a:pt x="-884" y="75206"/>
                      <a:pt x="1538" y="77647"/>
                      <a:pt x="1031" y="72623"/>
                    </a:cubicBezTo>
                    <a:close/>
                  </a:path>
                </a:pathLst>
              </a:custGeom>
              <a:grpFill/>
              <a:ln w="9318" cap="flat">
                <a:noFill/>
                <a:prstDash val="solid"/>
                <a:round/>
              </a:ln>
            </p:spPr>
            <p:txBody>
              <a:bodyPr rtlCol="0" anchor="ctr"/>
              <a:lstStyle/>
              <a:p>
                <a:endParaRPr lang="x-none"/>
              </a:p>
            </p:txBody>
          </p:sp>
          <p:sp>
            <p:nvSpPr>
              <p:cNvPr id="374" name="Freeform 373">
                <a:extLst>
                  <a:ext uri="{FF2B5EF4-FFF2-40B4-BE49-F238E27FC236}">
                    <a16:creationId xmlns:a16="http://schemas.microsoft.com/office/drawing/2014/main" xmlns="" id="{96931C80-48AD-9F44-BE2A-D9191C60366A}"/>
                  </a:ext>
                </a:extLst>
              </p:cNvPr>
              <p:cNvSpPr/>
              <p:nvPr/>
            </p:nvSpPr>
            <p:spPr>
              <a:xfrm>
                <a:off x="6657513" y="2586787"/>
                <a:ext cx="8150" cy="26188"/>
              </a:xfrm>
              <a:custGeom>
                <a:avLst/>
                <a:gdLst>
                  <a:gd name="connsiteX0" fmla="*/ 1494 w 2991"/>
                  <a:gd name="connsiteY0" fmla="*/ -12 h 9611"/>
                  <a:gd name="connsiteX1" fmla="*/ 1494 w 2991"/>
                  <a:gd name="connsiteY1" fmla="*/ 9599 h 9611"/>
                  <a:gd name="connsiteX2" fmla="*/ 1494 w 2991"/>
                  <a:gd name="connsiteY2" fmla="*/ -12 h 9611"/>
                </a:gdLst>
                <a:ahLst/>
                <a:cxnLst>
                  <a:cxn ang="0">
                    <a:pos x="connsiteX0" y="connsiteY0"/>
                  </a:cxn>
                  <a:cxn ang="0">
                    <a:pos x="connsiteX1" y="connsiteY1"/>
                  </a:cxn>
                  <a:cxn ang="0">
                    <a:pos x="connsiteX2" y="connsiteY2"/>
                  </a:cxn>
                </a:cxnLst>
                <a:rect l="l" t="t" r="r" b="b"/>
                <a:pathLst>
                  <a:path w="2991" h="9611">
                    <a:moveTo>
                      <a:pt x="1494" y="-12"/>
                    </a:moveTo>
                    <a:cubicBezTo>
                      <a:pt x="-1312" y="1918"/>
                      <a:pt x="-205" y="6667"/>
                      <a:pt x="1494" y="9599"/>
                    </a:cubicBezTo>
                    <a:cubicBezTo>
                      <a:pt x="1936" y="7461"/>
                      <a:pt x="4132" y="1681"/>
                      <a:pt x="1494" y="-12"/>
                    </a:cubicBezTo>
                    <a:close/>
                  </a:path>
                </a:pathLst>
              </a:custGeom>
              <a:grpFill/>
              <a:ln w="9318" cap="flat">
                <a:noFill/>
                <a:prstDash val="solid"/>
                <a:round/>
              </a:ln>
            </p:spPr>
            <p:txBody>
              <a:bodyPr rtlCol="0" anchor="ctr"/>
              <a:lstStyle/>
              <a:p>
                <a:endParaRPr lang="x-none"/>
              </a:p>
            </p:txBody>
          </p:sp>
          <p:sp>
            <p:nvSpPr>
              <p:cNvPr id="375" name="Freeform 374">
                <a:extLst>
                  <a:ext uri="{FF2B5EF4-FFF2-40B4-BE49-F238E27FC236}">
                    <a16:creationId xmlns:a16="http://schemas.microsoft.com/office/drawing/2014/main" xmlns="" id="{8C6B63E6-B674-0E4D-BEF1-F2B01FD084D8}"/>
                  </a:ext>
                </a:extLst>
              </p:cNvPr>
              <p:cNvSpPr/>
              <p:nvPr/>
            </p:nvSpPr>
            <p:spPr>
              <a:xfrm>
                <a:off x="6679063" y="2755625"/>
                <a:ext cx="7561" cy="36231"/>
              </a:xfrm>
              <a:custGeom>
                <a:avLst/>
                <a:gdLst>
                  <a:gd name="connsiteX0" fmla="*/ 2081 w 2775"/>
                  <a:gd name="connsiteY0" fmla="*/ -12 h 13297"/>
                  <a:gd name="connsiteX1" fmla="*/ -31 w 2775"/>
                  <a:gd name="connsiteY1" fmla="*/ 5323 h 13297"/>
                  <a:gd name="connsiteX2" fmla="*/ 2081 w 2775"/>
                  <a:gd name="connsiteY2" fmla="*/ -12 h 13297"/>
                </a:gdLst>
                <a:ahLst/>
                <a:cxnLst>
                  <a:cxn ang="0">
                    <a:pos x="connsiteX0" y="connsiteY0"/>
                  </a:cxn>
                  <a:cxn ang="0">
                    <a:pos x="connsiteX1" y="connsiteY1"/>
                  </a:cxn>
                  <a:cxn ang="0">
                    <a:pos x="connsiteX2" y="connsiteY2"/>
                  </a:cxn>
                </a:cxnLst>
                <a:rect l="l" t="t" r="r" b="b"/>
                <a:pathLst>
                  <a:path w="2775" h="13297">
                    <a:moveTo>
                      <a:pt x="2081" y="-12"/>
                    </a:moveTo>
                    <a:cubicBezTo>
                      <a:pt x="1490" y="1889"/>
                      <a:pt x="1518" y="4425"/>
                      <a:pt x="-31" y="5323"/>
                    </a:cubicBezTo>
                    <a:cubicBezTo>
                      <a:pt x="-1280" y="25956"/>
                      <a:pt x="4146" y="-31"/>
                      <a:pt x="2081" y="-12"/>
                    </a:cubicBezTo>
                    <a:close/>
                  </a:path>
                </a:pathLst>
              </a:custGeom>
              <a:grpFill/>
              <a:ln w="9318" cap="flat">
                <a:noFill/>
                <a:prstDash val="solid"/>
                <a:round/>
              </a:ln>
            </p:spPr>
            <p:txBody>
              <a:bodyPr rtlCol="0" anchor="ctr"/>
              <a:lstStyle/>
              <a:p>
                <a:endParaRPr lang="x-none"/>
              </a:p>
            </p:txBody>
          </p:sp>
          <p:sp>
            <p:nvSpPr>
              <p:cNvPr id="376" name="Freeform 375">
                <a:extLst>
                  <a:ext uri="{FF2B5EF4-FFF2-40B4-BE49-F238E27FC236}">
                    <a16:creationId xmlns:a16="http://schemas.microsoft.com/office/drawing/2014/main" xmlns="" id="{36A56193-357D-A442-9BFB-CE0F8666DC48}"/>
                  </a:ext>
                </a:extLst>
              </p:cNvPr>
              <p:cNvSpPr/>
              <p:nvPr/>
            </p:nvSpPr>
            <p:spPr>
              <a:xfrm>
                <a:off x="6522933" y="2775276"/>
                <a:ext cx="29948" cy="44850"/>
              </a:xfrm>
              <a:custGeom>
                <a:avLst/>
                <a:gdLst>
                  <a:gd name="connsiteX0" fmla="*/ 8503 w 10991"/>
                  <a:gd name="connsiteY0" fmla="*/ 16294 h 16460"/>
                  <a:gd name="connsiteX1" fmla="*/ 8503 w 10991"/>
                  <a:gd name="connsiteY1" fmla="*/ 1318 h 16460"/>
                  <a:gd name="connsiteX2" fmla="*/ 1087 w 10991"/>
                  <a:gd name="connsiteY2" fmla="*/ 15215 h 16460"/>
                  <a:gd name="connsiteX3" fmla="*/ 8503 w 10991"/>
                  <a:gd name="connsiteY3" fmla="*/ 16294 h 16460"/>
                </a:gdLst>
                <a:ahLst/>
                <a:cxnLst>
                  <a:cxn ang="0">
                    <a:pos x="connsiteX0" y="connsiteY0"/>
                  </a:cxn>
                  <a:cxn ang="0">
                    <a:pos x="connsiteX1" y="connsiteY1"/>
                  </a:cxn>
                  <a:cxn ang="0">
                    <a:pos x="connsiteX2" y="connsiteY2"/>
                  </a:cxn>
                  <a:cxn ang="0">
                    <a:pos x="connsiteX3" y="connsiteY3"/>
                  </a:cxn>
                </a:cxnLst>
                <a:rect l="l" t="t" r="r" b="b"/>
                <a:pathLst>
                  <a:path w="10991" h="16460">
                    <a:moveTo>
                      <a:pt x="8503" y="16294"/>
                    </a:moveTo>
                    <a:cubicBezTo>
                      <a:pt x="11901" y="13730"/>
                      <a:pt x="11131" y="4071"/>
                      <a:pt x="8503" y="1318"/>
                    </a:cubicBezTo>
                    <a:cubicBezTo>
                      <a:pt x="-405" y="-4235"/>
                      <a:pt x="-1691" y="9000"/>
                      <a:pt x="1087" y="15215"/>
                    </a:cubicBezTo>
                    <a:cubicBezTo>
                      <a:pt x="3575" y="15556"/>
                      <a:pt x="5058" y="16899"/>
                      <a:pt x="8503" y="16294"/>
                    </a:cubicBezTo>
                    <a:close/>
                  </a:path>
                </a:pathLst>
              </a:custGeom>
              <a:grpFill/>
              <a:ln w="9318" cap="flat">
                <a:noFill/>
                <a:prstDash val="solid"/>
                <a:round/>
              </a:ln>
            </p:spPr>
            <p:txBody>
              <a:bodyPr rtlCol="0" anchor="ctr"/>
              <a:lstStyle/>
              <a:p>
                <a:endParaRPr lang="x-none"/>
              </a:p>
            </p:txBody>
          </p:sp>
          <p:sp>
            <p:nvSpPr>
              <p:cNvPr id="377" name="Freeform 376">
                <a:extLst>
                  <a:ext uri="{FF2B5EF4-FFF2-40B4-BE49-F238E27FC236}">
                    <a16:creationId xmlns:a16="http://schemas.microsoft.com/office/drawing/2014/main" xmlns="" id="{18D2ABEE-1F69-BC45-A0B2-A8AD759EED8D}"/>
                  </a:ext>
                </a:extLst>
              </p:cNvPr>
              <p:cNvSpPr/>
              <p:nvPr/>
            </p:nvSpPr>
            <p:spPr>
              <a:xfrm>
                <a:off x="6408686" y="3326148"/>
                <a:ext cx="51357" cy="46218"/>
              </a:xfrm>
              <a:custGeom>
                <a:avLst/>
                <a:gdLst>
                  <a:gd name="connsiteX0" fmla="*/ 18629 w 18848"/>
                  <a:gd name="connsiteY0" fmla="*/ -12 h 16962"/>
                  <a:gd name="connsiteX1" fmla="*/ -220 w 18848"/>
                  <a:gd name="connsiteY1" fmla="*/ 16950 h 16962"/>
                  <a:gd name="connsiteX2" fmla="*/ 18629 w 18848"/>
                  <a:gd name="connsiteY2" fmla="*/ -12 h 16962"/>
                </a:gdLst>
                <a:ahLst/>
                <a:cxnLst>
                  <a:cxn ang="0">
                    <a:pos x="connsiteX0" y="connsiteY0"/>
                  </a:cxn>
                  <a:cxn ang="0">
                    <a:pos x="connsiteX1" y="connsiteY1"/>
                  </a:cxn>
                  <a:cxn ang="0">
                    <a:pos x="connsiteX2" y="connsiteY2"/>
                  </a:cxn>
                </a:cxnLst>
                <a:rect l="l" t="t" r="r" b="b"/>
                <a:pathLst>
                  <a:path w="18848" h="16962">
                    <a:moveTo>
                      <a:pt x="18629" y="-12"/>
                    </a:moveTo>
                    <a:cubicBezTo>
                      <a:pt x="12349" y="4491"/>
                      <a:pt x="6097" y="10507"/>
                      <a:pt x="-220" y="16950"/>
                    </a:cubicBezTo>
                    <a:cubicBezTo>
                      <a:pt x="6867" y="11397"/>
                      <a:pt x="14978" y="6553"/>
                      <a:pt x="18629" y="-12"/>
                    </a:cubicBezTo>
                    <a:close/>
                  </a:path>
                </a:pathLst>
              </a:custGeom>
              <a:grpFill/>
              <a:ln w="9318" cap="flat">
                <a:noFill/>
                <a:prstDash val="solid"/>
                <a:round/>
              </a:ln>
            </p:spPr>
            <p:txBody>
              <a:bodyPr rtlCol="0" anchor="ctr"/>
              <a:lstStyle/>
              <a:p>
                <a:endParaRPr lang="x-none"/>
              </a:p>
            </p:txBody>
          </p:sp>
          <p:sp>
            <p:nvSpPr>
              <p:cNvPr id="378" name="Freeform 377">
                <a:extLst>
                  <a:ext uri="{FF2B5EF4-FFF2-40B4-BE49-F238E27FC236}">
                    <a16:creationId xmlns:a16="http://schemas.microsoft.com/office/drawing/2014/main" xmlns="" id="{41E8D440-881E-CC4D-A7E5-CB60FF095BCF}"/>
                  </a:ext>
                </a:extLst>
              </p:cNvPr>
              <p:cNvSpPr/>
              <p:nvPr/>
            </p:nvSpPr>
            <p:spPr>
              <a:xfrm>
                <a:off x="6382086" y="3136945"/>
                <a:ext cx="326315" cy="285274"/>
              </a:xfrm>
              <a:custGeom>
                <a:avLst/>
                <a:gdLst>
                  <a:gd name="connsiteX0" fmla="*/ -220 w 119758"/>
                  <a:gd name="connsiteY0" fmla="*/ 104684 h 104696"/>
                  <a:gd name="connsiteX1" fmla="*/ 119539 w 119758"/>
                  <a:gd name="connsiteY1" fmla="*/ -12 h 104696"/>
                  <a:gd name="connsiteX2" fmla="*/ -220 w 119758"/>
                  <a:gd name="connsiteY2" fmla="*/ 104684 h 104696"/>
                </a:gdLst>
                <a:ahLst/>
                <a:cxnLst>
                  <a:cxn ang="0">
                    <a:pos x="connsiteX0" y="connsiteY0"/>
                  </a:cxn>
                  <a:cxn ang="0">
                    <a:pos x="connsiteX1" y="connsiteY1"/>
                  </a:cxn>
                  <a:cxn ang="0">
                    <a:pos x="connsiteX2" y="connsiteY2"/>
                  </a:cxn>
                </a:cxnLst>
                <a:rect l="l" t="t" r="r" b="b"/>
                <a:pathLst>
                  <a:path w="119758" h="104696">
                    <a:moveTo>
                      <a:pt x="-220" y="104684"/>
                    </a:moveTo>
                    <a:cubicBezTo>
                      <a:pt x="35910" y="66663"/>
                      <a:pt x="81465" y="32465"/>
                      <a:pt x="119539" y="-12"/>
                    </a:cubicBezTo>
                    <a:cubicBezTo>
                      <a:pt x="77542" y="32077"/>
                      <a:pt x="32550" y="66852"/>
                      <a:pt x="-220" y="104684"/>
                    </a:cubicBezTo>
                    <a:close/>
                  </a:path>
                </a:pathLst>
              </a:custGeom>
              <a:grpFill/>
              <a:ln w="9318" cap="flat">
                <a:noFill/>
                <a:prstDash val="solid"/>
                <a:round/>
              </a:ln>
            </p:spPr>
            <p:txBody>
              <a:bodyPr rtlCol="0" anchor="ctr"/>
              <a:lstStyle/>
              <a:p>
                <a:endParaRPr lang="x-none"/>
              </a:p>
            </p:txBody>
          </p:sp>
          <p:sp>
            <p:nvSpPr>
              <p:cNvPr id="379" name="Freeform 378">
                <a:extLst>
                  <a:ext uri="{FF2B5EF4-FFF2-40B4-BE49-F238E27FC236}">
                    <a16:creationId xmlns:a16="http://schemas.microsoft.com/office/drawing/2014/main" xmlns="" id="{8BDDB7D2-61D1-234E-B332-45323497513E}"/>
                  </a:ext>
                </a:extLst>
              </p:cNvPr>
              <p:cNvSpPr/>
              <p:nvPr/>
            </p:nvSpPr>
            <p:spPr>
              <a:xfrm>
                <a:off x="6521759" y="2856090"/>
                <a:ext cx="36613" cy="48321"/>
              </a:xfrm>
              <a:custGeom>
                <a:avLst/>
                <a:gdLst>
                  <a:gd name="connsiteX0" fmla="*/ 11056 w 13437"/>
                  <a:gd name="connsiteY0" fmla="*/ 17580 h 17734"/>
                  <a:gd name="connsiteX1" fmla="*/ 2570 w 13437"/>
                  <a:gd name="connsiteY1" fmla="*/ 16520 h 17734"/>
                  <a:gd name="connsiteX2" fmla="*/ 11056 w 13437"/>
                  <a:gd name="connsiteY2" fmla="*/ 17580 h 17734"/>
                </a:gdLst>
                <a:ahLst/>
                <a:cxnLst>
                  <a:cxn ang="0">
                    <a:pos x="connsiteX0" y="connsiteY0"/>
                  </a:cxn>
                  <a:cxn ang="0">
                    <a:pos x="connsiteX1" y="connsiteY1"/>
                  </a:cxn>
                  <a:cxn ang="0">
                    <a:pos x="connsiteX2" y="connsiteY2"/>
                  </a:cxn>
                </a:cxnLst>
                <a:rect l="l" t="t" r="r" b="b"/>
                <a:pathLst>
                  <a:path w="13437" h="17734">
                    <a:moveTo>
                      <a:pt x="11056" y="17580"/>
                    </a:moveTo>
                    <a:cubicBezTo>
                      <a:pt x="21391" y="-3753"/>
                      <a:pt x="-9342" y="-7518"/>
                      <a:pt x="2570" y="16520"/>
                    </a:cubicBezTo>
                    <a:cubicBezTo>
                      <a:pt x="5114" y="17182"/>
                      <a:pt x="7404" y="18072"/>
                      <a:pt x="11056" y="17580"/>
                    </a:cubicBezTo>
                    <a:close/>
                  </a:path>
                </a:pathLst>
              </a:custGeom>
              <a:grpFill/>
              <a:ln w="9318" cap="flat">
                <a:noFill/>
                <a:prstDash val="solid"/>
                <a:round/>
              </a:ln>
            </p:spPr>
            <p:txBody>
              <a:bodyPr rtlCol="0" anchor="ctr"/>
              <a:lstStyle/>
              <a:p>
                <a:endParaRPr lang="x-none"/>
              </a:p>
            </p:txBody>
          </p:sp>
          <p:sp>
            <p:nvSpPr>
              <p:cNvPr id="380" name="Freeform 379">
                <a:extLst>
                  <a:ext uri="{FF2B5EF4-FFF2-40B4-BE49-F238E27FC236}">
                    <a16:creationId xmlns:a16="http://schemas.microsoft.com/office/drawing/2014/main" xmlns="" id="{DC65270E-533E-4E4D-9045-95B329907B5F}"/>
                  </a:ext>
                </a:extLst>
              </p:cNvPr>
              <p:cNvSpPr/>
              <p:nvPr/>
            </p:nvSpPr>
            <p:spPr>
              <a:xfrm>
                <a:off x="6706273" y="2473288"/>
                <a:ext cx="13477" cy="58177"/>
              </a:xfrm>
              <a:custGeom>
                <a:avLst/>
                <a:gdLst>
                  <a:gd name="connsiteX0" fmla="*/ 2693 w 4946"/>
                  <a:gd name="connsiteY0" fmla="*/ -12 h 21351"/>
                  <a:gd name="connsiteX1" fmla="*/ 562 w 4946"/>
                  <a:gd name="connsiteY1" fmla="*/ 21339 h 21351"/>
                  <a:gd name="connsiteX2" fmla="*/ 2693 w 4946"/>
                  <a:gd name="connsiteY2" fmla="*/ -12 h 21351"/>
                </a:gdLst>
                <a:ahLst/>
                <a:cxnLst>
                  <a:cxn ang="0">
                    <a:pos x="connsiteX0" y="connsiteY0"/>
                  </a:cxn>
                  <a:cxn ang="0">
                    <a:pos x="connsiteX1" y="connsiteY1"/>
                  </a:cxn>
                  <a:cxn ang="0">
                    <a:pos x="connsiteX2" y="connsiteY2"/>
                  </a:cxn>
                </a:cxnLst>
                <a:rect l="l" t="t" r="r" b="b"/>
                <a:pathLst>
                  <a:path w="4946" h="21351">
                    <a:moveTo>
                      <a:pt x="2693" y="-12"/>
                    </a:moveTo>
                    <a:cubicBezTo>
                      <a:pt x="2852" y="7282"/>
                      <a:pt x="-2085" y="15096"/>
                      <a:pt x="562" y="21339"/>
                    </a:cubicBezTo>
                    <a:cubicBezTo>
                      <a:pt x="3068" y="15162"/>
                      <a:pt x="7255" y="4169"/>
                      <a:pt x="2693" y="-12"/>
                    </a:cubicBezTo>
                    <a:close/>
                  </a:path>
                </a:pathLst>
              </a:custGeom>
              <a:grpFill/>
              <a:ln w="9318" cap="flat">
                <a:noFill/>
                <a:prstDash val="solid"/>
                <a:round/>
              </a:ln>
            </p:spPr>
            <p:txBody>
              <a:bodyPr rtlCol="0" anchor="ctr"/>
              <a:lstStyle/>
              <a:p>
                <a:endParaRPr lang="x-none"/>
              </a:p>
            </p:txBody>
          </p:sp>
          <p:sp>
            <p:nvSpPr>
              <p:cNvPr id="381" name="Freeform 380">
                <a:extLst>
                  <a:ext uri="{FF2B5EF4-FFF2-40B4-BE49-F238E27FC236}">
                    <a16:creationId xmlns:a16="http://schemas.microsoft.com/office/drawing/2014/main" xmlns="" id="{958912AF-E8B4-3141-84D2-9E2CEC2E4E86}"/>
                  </a:ext>
                </a:extLst>
              </p:cNvPr>
              <p:cNvSpPr/>
              <p:nvPr/>
            </p:nvSpPr>
            <p:spPr>
              <a:xfrm>
                <a:off x="6512020" y="3629169"/>
                <a:ext cx="71556" cy="11390"/>
              </a:xfrm>
              <a:custGeom>
                <a:avLst/>
                <a:gdLst>
                  <a:gd name="connsiteX0" fmla="*/ 15691 w 26261"/>
                  <a:gd name="connsiteY0" fmla="*/ 3086 h 4180"/>
                  <a:gd name="connsiteX1" fmla="*/ -220 w 26261"/>
                  <a:gd name="connsiteY1" fmla="*/ 4146 h 4180"/>
                  <a:gd name="connsiteX2" fmla="*/ 19915 w 26261"/>
                  <a:gd name="connsiteY2" fmla="*/ 4146 h 4180"/>
                  <a:gd name="connsiteX3" fmla="*/ 15691 w 26261"/>
                  <a:gd name="connsiteY3" fmla="*/ 3086 h 4180"/>
                </a:gdLst>
                <a:ahLst/>
                <a:cxnLst>
                  <a:cxn ang="0">
                    <a:pos x="connsiteX0" y="connsiteY0"/>
                  </a:cxn>
                  <a:cxn ang="0">
                    <a:pos x="connsiteX1" y="connsiteY1"/>
                  </a:cxn>
                  <a:cxn ang="0">
                    <a:pos x="connsiteX2" y="connsiteY2"/>
                  </a:cxn>
                  <a:cxn ang="0">
                    <a:pos x="connsiteX3" y="connsiteY3"/>
                  </a:cxn>
                </a:cxnLst>
                <a:rect l="l" t="t" r="r" b="b"/>
                <a:pathLst>
                  <a:path w="26261" h="4180">
                    <a:moveTo>
                      <a:pt x="15691" y="3086"/>
                    </a:moveTo>
                    <a:cubicBezTo>
                      <a:pt x="11561" y="731"/>
                      <a:pt x="1526" y="-2997"/>
                      <a:pt x="-220" y="4146"/>
                    </a:cubicBezTo>
                    <a:lnTo>
                      <a:pt x="19915" y="4146"/>
                    </a:lnTo>
                    <a:cubicBezTo>
                      <a:pt x="32484" y="4411"/>
                      <a:pt x="22975" y="2263"/>
                      <a:pt x="15691" y="3086"/>
                    </a:cubicBezTo>
                    <a:close/>
                  </a:path>
                </a:pathLst>
              </a:custGeom>
              <a:grpFill/>
              <a:ln w="9318" cap="flat">
                <a:noFill/>
                <a:prstDash val="solid"/>
                <a:round/>
              </a:ln>
            </p:spPr>
            <p:txBody>
              <a:bodyPr rtlCol="0" anchor="ctr"/>
              <a:lstStyle/>
              <a:p>
                <a:endParaRPr lang="x-none"/>
              </a:p>
            </p:txBody>
          </p:sp>
          <p:sp>
            <p:nvSpPr>
              <p:cNvPr id="382" name="Freeform 381">
                <a:extLst>
                  <a:ext uri="{FF2B5EF4-FFF2-40B4-BE49-F238E27FC236}">
                    <a16:creationId xmlns:a16="http://schemas.microsoft.com/office/drawing/2014/main" xmlns="" id="{4CC13A82-3746-0943-9D73-E1FF2B846F74}"/>
                  </a:ext>
                </a:extLst>
              </p:cNvPr>
              <p:cNvSpPr/>
              <p:nvPr/>
            </p:nvSpPr>
            <p:spPr>
              <a:xfrm>
                <a:off x="6528723" y="2950044"/>
                <a:ext cx="29831" cy="42242"/>
              </a:xfrm>
              <a:custGeom>
                <a:avLst/>
                <a:gdLst>
                  <a:gd name="connsiteX0" fmla="*/ 8499 w 10948"/>
                  <a:gd name="connsiteY0" fmla="*/ 15158 h 15503"/>
                  <a:gd name="connsiteX1" fmla="*/ 7429 w 10948"/>
                  <a:gd name="connsiteY1" fmla="*/ 211 h 15503"/>
                  <a:gd name="connsiteX2" fmla="*/ 8499 w 10948"/>
                  <a:gd name="connsiteY2" fmla="*/ 15158 h 15503"/>
                </a:gdLst>
                <a:ahLst/>
                <a:cxnLst>
                  <a:cxn ang="0">
                    <a:pos x="connsiteX0" y="connsiteY0"/>
                  </a:cxn>
                  <a:cxn ang="0">
                    <a:pos x="connsiteX1" y="connsiteY1"/>
                  </a:cxn>
                  <a:cxn ang="0">
                    <a:pos x="connsiteX2" y="connsiteY2"/>
                  </a:cxn>
                </a:cxnLst>
                <a:rect l="l" t="t" r="r" b="b"/>
                <a:pathLst>
                  <a:path w="10948" h="15503">
                    <a:moveTo>
                      <a:pt x="8499" y="15158"/>
                    </a:moveTo>
                    <a:cubicBezTo>
                      <a:pt x="12339" y="12027"/>
                      <a:pt x="10715" y="2529"/>
                      <a:pt x="7429" y="211"/>
                    </a:cubicBezTo>
                    <a:cubicBezTo>
                      <a:pt x="-3985" y="-2371"/>
                      <a:pt x="-1789" y="18337"/>
                      <a:pt x="8499" y="15158"/>
                    </a:cubicBezTo>
                    <a:close/>
                  </a:path>
                </a:pathLst>
              </a:custGeom>
              <a:grpFill/>
              <a:ln w="9318" cap="flat">
                <a:noFill/>
                <a:prstDash val="solid"/>
                <a:round/>
              </a:ln>
            </p:spPr>
            <p:txBody>
              <a:bodyPr rtlCol="0" anchor="ctr"/>
              <a:lstStyle/>
              <a:p>
                <a:endParaRPr lang="x-none"/>
              </a:p>
            </p:txBody>
          </p:sp>
          <p:sp>
            <p:nvSpPr>
              <p:cNvPr id="383" name="Freeform 382">
                <a:extLst>
                  <a:ext uri="{FF2B5EF4-FFF2-40B4-BE49-F238E27FC236}">
                    <a16:creationId xmlns:a16="http://schemas.microsoft.com/office/drawing/2014/main" xmlns="" id="{61BA22E4-D544-1049-9225-F2511ED0821A}"/>
                  </a:ext>
                </a:extLst>
              </p:cNvPr>
              <p:cNvSpPr/>
              <p:nvPr/>
            </p:nvSpPr>
            <p:spPr>
              <a:xfrm>
                <a:off x="6505595" y="3544428"/>
                <a:ext cx="8343" cy="29152"/>
              </a:xfrm>
              <a:custGeom>
                <a:avLst/>
                <a:gdLst>
                  <a:gd name="connsiteX0" fmla="*/ 1086 w 3062"/>
                  <a:gd name="connsiteY0" fmla="*/ -12 h 10699"/>
                  <a:gd name="connsiteX1" fmla="*/ 2138 w 3062"/>
                  <a:gd name="connsiteY1" fmla="*/ 10687 h 10699"/>
                  <a:gd name="connsiteX2" fmla="*/ 1086 w 3062"/>
                  <a:gd name="connsiteY2" fmla="*/ -12 h 10699"/>
                </a:gdLst>
                <a:ahLst/>
                <a:cxnLst>
                  <a:cxn ang="0">
                    <a:pos x="connsiteX0" y="connsiteY0"/>
                  </a:cxn>
                  <a:cxn ang="0">
                    <a:pos x="connsiteX1" y="connsiteY1"/>
                  </a:cxn>
                  <a:cxn ang="0">
                    <a:pos x="connsiteX2" y="connsiteY2"/>
                  </a:cxn>
                </a:cxnLst>
                <a:rect l="l" t="t" r="r" b="b"/>
                <a:pathLst>
                  <a:path w="3062" h="10699">
                    <a:moveTo>
                      <a:pt x="1086" y="-12"/>
                    </a:moveTo>
                    <a:cubicBezTo>
                      <a:pt x="2063" y="3469"/>
                      <a:pt x="-3035" y="9845"/>
                      <a:pt x="2138" y="10687"/>
                    </a:cubicBezTo>
                    <a:cubicBezTo>
                      <a:pt x="3809" y="9259"/>
                      <a:pt x="2119" y="2230"/>
                      <a:pt x="1086" y="-12"/>
                    </a:cubicBezTo>
                    <a:close/>
                  </a:path>
                </a:pathLst>
              </a:custGeom>
              <a:grpFill/>
              <a:ln w="9318" cap="flat">
                <a:noFill/>
                <a:prstDash val="solid"/>
                <a:round/>
              </a:ln>
            </p:spPr>
            <p:txBody>
              <a:bodyPr rtlCol="0" anchor="ctr"/>
              <a:lstStyle/>
              <a:p>
                <a:endParaRPr lang="x-none"/>
              </a:p>
            </p:txBody>
          </p:sp>
          <p:sp>
            <p:nvSpPr>
              <p:cNvPr id="384" name="Freeform 383">
                <a:extLst>
                  <a:ext uri="{FF2B5EF4-FFF2-40B4-BE49-F238E27FC236}">
                    <a16:creationId xmlns:a16="http://schemas.microsoft.com/office/drawing/2014/main" xmlns="" id="{37DB742A-42DC-5E4B-BA3B-DCE132CE0910}"/>
                  </a:ext>
                </a:extLst>
              </p:cNvPr>
              <p:cNvSpPr/>
              <p:nvPr/>
            </p:nvSpPr>
            <p:spPr>
              <a:xfrm>
                <a:off x="6676687" y="3340712"/>
                <a:ext cx="17313" cy="84419"/>
              </a:xfrm>
              <a:custGeom>
                <a:avLst/>
                <a:gdLst>
                  <a:gd name="connsiteX0" fmla="*/ 6135 w 6354"/>
                  <a:gd name="connsiteY0" fmla="*/ 30970 h 30982"/>
                  <a:gd name="connsiteX1" fmla="*/ -220 w 6354"/>
                  <a:gd name="connsiteY1" fmla="*/ -12 h 30982"/>
                  <a:gd name="connsiteX2" fmla="*/ 6135 w 6354"/>
                  <a:gd name="connsiteY2" fmla="*/ 30970 h 30982"/>
                </a:gdLst>
                <a:ahLst/>
                <a:cxnLst>
                  <a:cxn ang="0">
                    <a:pos x="connsiteX0" y="connsiteY0"/>
                  </a:cxn>
                  <a:cxn ang="0">
                    <a:pos x="connsiteX1" y="connsiteY1"/>
                  </a:cxn>
                  <a:cxn ang="0">
                    <a:pos x="connsiteX2" y="connsiteY2"/>
                  </a:cxn>
                </a:cxnLst>
                <a:rect l="l" t="t" r="r" b="b"/>
                <a:pathLst>
                  <a:path w="6354" h="30982">
                    <a:moveTo>
                      <a:pt x="6135" y="30970"/>
                    </a:moveTo>
                    <a:cubicBezTo>
                      <a:pt x="4258" y="20393"/>
                      <a:pt x="3563" y="8615"/>
                      <a:pt x="-220" y="-12"/>
                    </a:cubicBezTo>
                    <a:cubicBezTo>
                      <a:pt x="784" y="10716"/>
                      <a:pt x="3366" y="25559"/>
                      <a:pt x="6135" y="30970"/>
                    </a:cubicBezTo>
                    <a:close/>
                  </a:path>
                </a:pathLst>
              </a:custGeom>
              <a:grpFill/>
              <a:ln w="9318" cap="flat">
                <a:noFill/>
                <a:prstDash val="solid"/>
                <a:round/>
              </a:ln>
            </p:spPr>
            <p:txBody>
              <a:bodyPr rtlCol="0" anchor="ctr"/>
              <a:lstStyle/>
              <a:p>
                <a:endParaRPr lang="x-none"/>
              </a:p>
            </p:txBody>
          </p:sp>
          <p:sp>
            <p:nvSpPr>
              <p:cNvPr id="385" name="Freeform 384">
                <a:extLst>
                  <a:ext uri="{FF2B5EF4-FFF2-40B4-BE49-F238E27FC236}">
                    <a16:creationId xmlns:a16="http://schemas.microsoft.com/office/drawing/2014/main" xmlns="" id="{68D9B95F-1554-714C-852F-69C31B81067E}"/>
                  </a:ext>
                </a:extLst>
              </p:cNvPr>
              <p:cNvSpPr/>
              <p:nvPr/>
            </p:nvSpPr>
            <p:spPr>
              <a:xfrm>
                <a:off x="6740068" y="3489161"/>
                <a:ext cx="9158" cy="69855"/>
              </a:xfrm>
              <a:custGeom>
                <a:avLst/>
                <a:gdLst>
                  <a:gd name="connsiteX0" fmla="*/ 887 w 3361"/>
                  <a:gd name="connsiteY0" fmla="*/ 25625 h 25637"/>
                  <a:gd name="connsiteX1" fmla="*/ -174 w 3361"/>
                  <a:gd name="connsiteY1" fmla="*/ -12 h 25637"/>
                  <a:gd name="connsiteX2" fmla="*/ 887 w 3361"/>
                  <a:gd name="connsiteY2" fmla="*/ 25625 h 25637"/>
                </a:gdLst>
                <a:ahLst/>
                <a:cxnLst>
                  <a:cxn ang="0">
                    <a:pos x="connsiteX0" y="connsiteY0"/>
                  </a:cxn>
                  <a:cxn ang="0">
                    <a:pos x="connsiteX1" y="connsiteY1"/>
                  </a:cxn>
                  <a:cxn ang="0">
                    <a:pos x="connsiteX2" y="connsiteY2"/>
                  </a:cxn>
                </a:cxnLst>
                <a:rect l="l" t="t" r="r" b="b"/>
                <a:pathLst>
                  <a:path w="3361" h="25637">
                    <a:moveTo>
                      <a:pt x="887" y="25625"/>
                    </a:moveTo>
                    <a:cubicBezTo>
                      <a:pt x="6003" y="19883"/>
                      <a:pt x="972" y="6468"/>
                      <a:pt x="-174" y="-12"/>
                    </a:cubicBezTo>
                    <a:cubicBezTo>
                      <a:pt x="-568" y="9297"/>
                      <a:pt x="1704" y="15871"/>
                      <a:pt x="887" y="25625"/>
                    </a:cubicBezTo>
                    <a:close/>
                  </a:path>
                </a:pathLst>
              </a:custGeom>
              <a:grpFill/>
              <a:ln w="9318" cap="flat">
                <a:noFill/>
                <a:prstDash val="solid"/>
                <a:round/>
              </a:ln>
            </p:spPr>
            <p:txBody>
              <a:bodyPr rtlCol="0" anchor="ctr"/>
              <a:lstStyle/>
              <a:p>
                <a:endParaRPr lang="x-none"/>
              </a:p>
            </p:txBody>
          </p:sp>
          <p:sp>
            <p:nvSpPr>
              <p:cNvPr id="386" name="Freeform 385">
                <a:extLst>
                  <a:ext uri="{FF2B5EF4-FFF2-40B4-BE49-F238E27FC236}">
                    <a16:creationId xmlns:a16="http://schemas.microsoft.com/office/drawing/2014/main" xmlns="" id="{0C9DDF2B-B20C-F644-B851-B1FD026C1CE2}"/>
                  </a:ext>
                </a:extLst>
              </p:cNvPr>
              <p:cNvSpPr/>
              <p:nvPr/>
            </p:nvSpPr>
            <p:spPr>
              <a:xfrm>
                <a:off x="6616017" y="2021920"/>
                <a:ext cx="29139" cy="125288"/>
              </a:xfrm>
              <a:custGeom>
                <a:avLst/>
                <a:gdLst>
                  <a:gd name="connsiteX0" fmla="*/ 5084 w 10694"/>
                  <a:gd name="connsiteY0" fmla="*/ 39565 h 45981"/>
                  <a:gd name="connsiteX1" fmla="*/ 9317 w 10694"/>
                  <a:gd name="connsiteY1" fmla="*/ 45969 h 45981"/>
                  <a:gd name="connsiteX2" fmla="*/ 10368 w 10694"/>
                  <a:gd name="connsiteY2" fmla="*/ 1118 h 45981"/>
                  <a:gd name="connsiteX3" fmla="*/ -220 w 10694"/>
                  <a:gd name="connsiteY3" fmla="*/ 49 h 45981"/>
                  <a:gd name="connsiteX4" fmla="*/ 8256 w 10694"/>
                  <a:gd name="connsiteY4" fmla="*/ 36367 h 45981"/>
                  <a:gd name="connsiteX5" fmla="*/ 5084 w 10694"/>
                  <a:gd name="connsiteY5" fmla="*/ 39565 h 45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94" h="45981">
                    <a:moveTo>
                      <a:pt x="5084" y="39565"/>
                    </a:moveTo>
                    <a:cubicBezTo>
                      <a:pt x="6341" y="41844"/>
                      <a:pt x="6370" y="45392"/>
                      <a:pt x="9317" y="45969"/>
                    </a:cubicBezTo>
                    <a:cubicBezTo>
                      <a:pt x="11410" y="32801"/>
                      <a:pt x="9937" y="15990"/>
                      <a:pt x="10368" y="1118"/>
                    </a:cubicBezTo>
                    <a:cubicBezTo>
                      <a:pt x="8378" y="-764"/>
                      <a:pt x="3366" y="343"/>
                      <a:pt x="-220" y="49"/>
                    </a:cubicBezTo>
                    <a:cubicBezTo>
                      <a:pt x="3103" y="11657"/>
                      <a:pt x="3563" y="26159"/>
                      <a:pt x="8256" y="36367"/>
                    </a:cubicBezTo>
                    <a:cubicBezTo>
                      <a:pt x="8679" y="38931"/>
                      <a:pt x="3422" y="35790"/>
                      <a:pt x="5084" y="39565"/>
                    </a:cubicBezTo>
                    <a:close/>
                  </a:path>
                </a:pathLst>
              </a:custGeom>
              <a:grpFill/>
              <a:ln w="9318" cap="flat">
                <a:noFill/>
                <a:prstDash val="solid"/>
                <a:round/>
              </a:ln>
            </p:spPr>
            <p:txBody>
              <a:bodyPr rtlCol="0" anchor="ctr"/>
              <a:lstStyle/>
              <a:p>
                <a:endParaRPr lang="x-none"/>
              </a:p>
            </p:txBody>
          </p:sp>
          <p:sp>
            <p:nvSpPr>
              <p:cNvPr id="387" name="Freeform 386">
                <a:extLst>
                  <a:ext uri="{FF2B5EF4-FFF2-40B4-BE49-F238E27FC236}">
                    <a16:creationId xmlns:a16="http://schemas.microsoft.com/office/drawing/2014/main" xmlns="" id="{CCB4DABA-C537-A04E-B883-D9FE882FD4BF}"/>
                  </a:ext>
                </a:extLst>
              </p:cNvPr>
              <p:cNvSpPr/>
              <p:nvPr/>
            </p:nvSpPr>
            <p:spPr>
              <a:xfrm>
                <a:off x="6605769" y="2025002"/>
                <a:ext cx="21809" cy="87332"/>
              </a:xfrm>
              <a:custGeom>
                <a:avLst/>
                <a:gdLst>
                  <a:gd name="connsiteX0" fmla="*/ 1411 w 8004"/>
                  <a:gd name="connsiteY0" fmla="*/ -12 h 32051"/>
                  <a:gd name="connsiteX1" fmla="*/ 7784 w 8004"/>
                  <a:gd name="connsiteY1" fmla="*/ 32039 h 32051"/>
                  <a:gd name="connsiteX2" fmla="*/ 1411 w 8004"/>
                  <a:gd name="connsiteY2" fmla="*/ -12 h 32051"/>
                </a:gdLst>
                <a:ahLst/>
                <a:cxnLst>
                  <a:cxn ang="0">
                    <a:pos x="connsiteX0" y="connsiteY0"/>
                  </a:cxn>
                  <a:cxn ang="0">
                    <a:pos x="connsiteX1" y="connsiteY1"/>
                  </a:cxn>
                  <a:cxn ang="0">
                    <a:pos x="connsiteX2" y="connsiteY2"/>
                  </a:cxn>
                </a:cxnLst>
                <a:rect l="l" t="t" r="r" b="b"/>
                <a:pathLst>
                  <a:path w="8004" h="32051">
                    <a:moveTo>
                      <a:pt x="1411" y="-12"/>
                    </a:moveTo>
                    <a:cubicBezTo>
                      <a:pt x="-3058" y="9420"/>
                      <a:pt x="2518" y="25474"/>
                      <a:pt x="7784" y="32039"/>
                    </a:cubicBezTo>
                    <a:cubicBezTo>
                      <a:pt x="7521" y="19476"/>
                      <a:pt x="5024" y="9183"/>
                      <a:pt x="1411" y="-12"/>
                    </a:cubicBezTo>
                    <a:close/>
                  </a:path>
                </a:pathLst>
              </a:custGeom>
              <a:grpFill/>
              <a:ln w="9318" cap="flat">
                <a:noFill/>
                <a:prstDash val="solid"/>
                <a:round/>
              </a:ln>
            </p:spPr>
            <p:txBody>
              <a:bodyPr rtlCol="0" anchor="ctr"/>
              <a:lstStyle/>
              <a:p>
                <a:endParaRPr lang="x-none"/>
              </a:p>
            </p:txBody>
          </p:sp>
          <p:sp>
            <p:nvSpPr>
              <p:cNvPr id="388" name="Freeform 387">
                <a:extLst>
                  <a:ext uri="{FF2B5EF4-FFF2-40B4-BE49-F238E27FC236}">
                    <a16:creationId xmlns:a16="http://schemas.microsoft.com/office/drawing/2014/main" xmlns="" id="{8A78C059-E9DA-1341-BC64-D46047BF9052}"/>
                  </a:ext>
                </a:extLst>
              </p:cNvPr>
              <p:cNvSpPr/>
              <p:nvPr/>
            </p:nvSpPr>
            <p:spPr>
              <a:xfrm>
                <a:off x="6393582" y="2031792"/>
                <a:ext cx="167569" cy="229015"/>
              </a:xfrm>
              <a:custGeom>
                <a:avLst/>
                <a:gdLst>
                  <a:gd name="connsiteX0" fmla="*/ 44307 w 61498"/>
                  <a:gd name="connsiteY0" fmla="*/ 22073 h 84049"/>
                  <a:gd name="connsiteX1" fmla="*/ 26284 w 61498"/>
                  <a:gd name="connsiteY1" fmla="*/ 28477 h 84049"/>
                  <a:gd name="connsiteX2" fmla="*/ 47480 w 61498"/>
                  <a:gd name="connsiteY2" fmla="*/ 19935 h 84049"/>
                  <a:gd name="connsiteX3" fmla="*/ 61279 w 61498"/>
                  <a:gd name="connsiteY3" fmla="*/ 3900 h 84049"/>
                  <a:gd name="connsiteX4" fmla="*/ 2967 w 61498"/>
                  <a:gd name="connsiteY4" fmla="*/ 84037 h 84049"/>
                  <a:gd name="connsiteX5" fmla="*/ 44307 w 61498"/>
                  <a:gd name="connsiteY5" fmla="*/ 22073 h 8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498" h="84049">
                    <a:moveTo>
                      <a:pt x="44307" y="22073"/>
                    </a:moveTo>
                    <a:cubicBezTo>
                      <a:pt x="37098" y="22281"/>
                      <a:pt x="28772" y="27058"/>
                      <a:pt x="26284" y="28477"/>
                    </a:cubicBezTo>
                    <a:cubicBezTo>
                      <a:pt x="31616" y="23870"/>
                      <a:pt x="36075" y="18383"/>
                      <a:pt x="47480" y="19935"/>
                    </a:cubicBezTo>
                    <a:cubicBezTo>
                      <a:pt x="50868" y="13370"/>
                      <a:pt x="57158" y="9737"/>
                      <a:pt x="61279" y="3900"/>
                    </a:cubicBezTo>
                    <a:cubicBezTo>
                      <a:pt x="17263" y="-15087"/>
                      <a:pt x="-9846" y="38827"/>
                      <a:pt x="2967" y="84037"/>
                    </a:cubicBezTo>
                    <a:cubicBezTo>
                      <a:pt x="16099" y="62704"/>
                      <a:pt x="28509" y="40681"/>
                      <a:pt x="44307" y="22073"/>
                    </a:cubicBezTo>
                    <a:close/>
                  </a:path>
                </a:pathLst>
              </a:custGeom>
              <a:grpFill/>
              <a:ln w="9318" cap="flat">
                <a:noFill/>
                <a:prstDash val="solid"/>
                <a:round/>
              </a:ln>
            </p:spPr>
            <p:txBody>
              <a:bodyPr rtlCol="0" anchor="ctr"/>
              <a:lstStyle/>
              <a:p>
                <a:endParaRPr lang="x-none"/>
              </a:p>
            </p:txBody>
          </p:sp>
          <p:sp>
            <p:nvSpPr>
              <p:cNvPr id="389" name="Freeform 388">
                <a:extLst>
                  <a:ext uri="{FF2B5EF4-FFF2-40B4-BE49-F238E27FC236}">
                    <a16:creationId xmlns:a16="http://schemas.microsoft.com/office/drawing/2014/main" xmlns="" id="{C6E8C68D-6676-DD49-9794-09AF56C2E8AA}"/>
                  </a:ext>
                </a:extLst>
              </p:cNvPr>
              <p:cNvSpPr/>
              <p:nvPr/>
            </p:nvSpPr>
            <p:spPr>
              <a:xfrm>
                <a:off x="6647785" y="2027915"/>
                <a:ext cx="48741" cy="142648"/>
              </a:xfrm>
              <a:custGeom>
                <a:avLst/>
                <a:gdLst>
                  <a:gd name="connsiteX0" fmla="*/ 2962 w 17888"/>
                  <a:gd name="connsiteY0" fmla="*/ 52341 h 52352"/>
                  <a:gd name="connsiteX1" fmla="*/ 9317 w 17888"/>
                  <a:gd name="connsiteY1" fmla="*/ 7461 h 52352"/>
                  <a:gd name="connsiteX2" fmla="*/ 6154 w 17888"/>
                  <a:gd name="connsiteY2" fmla="*/ 49133 h 52352"/>
                  <a:gd name="connsiteX3" fmla="*/ -220 w 17888"/>
                  <a:gd name="connsiteY3" fmla="*/ -12 h 52352"/>
                  <a:gd name="connsiteX4" fmla="*/ 2962 w 17888"/>
                  <a:gd name="connsiteY4" fmla="*/ 52341 h 52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8" h="52352">
                    <a:moveTo>
                      <a:pt x="2962" y="52341"/>
                    </a:moveTo>
                    <a:cubicBezTo>
                      <a:pt x="8069" y="40383"/>
                      <a:pt x="5572" y="20772"/>
                      <a:pt x="9317" y="7461"/>
                    </a:cubicBezTo>
                    <a:cubicBezTo>
                      <a:pt x="10040" y="23165"/>
                      <a:pt x="8735" y="36788"/>
                      <a:pt x="6154" y="49133"/>
                    </a:cubicBezTo>
                    <a:cubicBezTo>
                      <a:pt x="25378" y="41405"/>
                      <a:pt x="18657" y="2258"/>
                      <a:pt x="-220" y="-12"/>
                    </a:cubicBezTo>
                    <a:cubicBezTo>
                      <a:pt x="4624" y="15900"/>
                      <a:pt x="-4472" y="44120"/>
                      <a:pt x="2962" y="52341"/>
                    </a:cubicBezTo>
                    <a:close/>
                  </a:path>
                </a:pathLst>
              </a:custGeom>
              <a:grpFill/>
              <a:ln w="9318" cap="flat">
                <a:noFill/>
                <a:prstDash val="solid"/>
                <a:round/>
              </a:ln>
            </p:spPr>
            <p:txBody>
              <a:bodyPr rtlCol="0" anchor="ctr"/>
              <a:lstStyle/>
              <a:p>
                <a:endParaRPr lang="x-none"/>
              </a:p>
            </p:txBody>
          </p:sp>
          <p:sp>
            <p:nvSpPr>
              <p:cNvPr id="390" name="Freeform 389">
                <a:extLst>
                  <a:ext uri="{FF2B5EF4-FFF2-40B4-BE49-F238E27FC236}">
                    <a16:creationId xmlns:a16="http://schemas.microsoft.com/office/drawing/2014/main" xmlns="" id="{69103E9B-CF87-1E4B-A0D8-4029DB371DDF}"/>
                  </a:ext>
                </a:extLst>
              </p:cNvPr>
              <p:cNvSpPr/>
              <p:nvPr/>
            </p:nvSpPr>
            <p:spPr>
              <a:xfrm>
                <a:off x="6593614" y="2033740"/>
                <a:ext cx="8390" cy="26215"/>
              </a:xfrm>
              <a:custGeom>
                <a:avLst/>
                <a:gdLst>
                  <a:gd name="connsiteX0" fmla="*/ 1647 w 3079"/>
                  <a:gd name="connsiteY0" fmla="*/ -12 h 9621"/>
                  <a:gd name="connsiteX1" fmla="*/ 2698 w 3079"/>
                  <a:gd name="connsiteY1" fmla="*/ 9609 h 9621"/>
                  <a:gd name="connsiteX2" fmla="*/ 1647 w 3079"/>
                  <a:gd name="connsiteY2" fmla="*/ -12 h 9621"/>
                </a:gdLst>
                <a:ahLst/>
                <a:cxnLst>
                  <a:cxn ang="0">
                    <a:pos x="connsiteX0" y="connsiteY0"/>
                  </a:cxn>
                  <a:cxn ang="0">
                    <a:pos x="connsiteX1" y="connsiteY1"/>
                  </a:cxn>
                  <a:cxn ang="0">
                    <a:pos x="connsiteX2" y="connsiteY2"/>
                  </a:cxn>
                </a:cxnLst>
                <a:rect l="l" t="t" r="r" b="b"/>
                <a:pathLst>
                  <a:path w="3079" h="9621">
                    <a:moveTo>
                      <a:pt x="1647" y="-12"/>
                    </a:moveTo>
                    <a:cubicBezTo>
                      <a:pt x="-1788" y="2419"/>
                      <a:pt x="89" y="7452"/>
                      <a:pt x="2698" y="9609"/>
                    </a:cubicBezTo>
                    <a:cubicBezTo>
                      <a:pt x="2032" y="6704"/>
                      <a:pt x="4041" y="1123"/>
                      <a:pt x="1647" y="-12"/>
                    </a:cubicBezTo>
                    <a:close/>
                  </a:path>
                </a:pathLst>
              </a:custGeom>
              <a:grpFill/>
              <a:ln w="9318" cap="flat">
                <a:noFill/>
                <a:prstDash val="solid"/>
                <a:round/>
              </a:ln>
            </p:spPr>
            <p:txBody>
              <a:bodyPr rtlCol="0" anchor="ctr"/>
              <a:lstStyle/>
              <a:p>
                <a:endParaRPr lang="x-none"/>
              </a:p>
            </p:txBody>
          </p:sp>
          <p:sp>
            <p:nvSpPr>
              <p:cNvPr id="391" name="Freeform 390">
                <a:extLst>
                  <a:ext uri="{FF2B5EF4-FFF2-40B4-BE49-F238E27FC236}">
                    <a16:creationId xmlns:a16="http://schemas.microsoft.com/office/drawing/2014/main" xmlns="" id="{6C86E63E-3ED8-1A49-BF07-32E06A4C172E}"/>
                  </a:ext>
                </a:extLst>
              </p:cNvPr>
              <p:cNvSpPr/>
              <p:nvPr/>
            </p:nvSpPr>
            <p:spPr>
              <a:xfrm>
                <a:off x="6409443" y="2045367"/>
                <a:ext cx="166135" cy="250345"/>
              </a:xfrm>
              <a:custGeom>
                <a:avLst/>
                <a:gdLst>
                  <a:gd name="connsiteX0" fmla="*/ 10926 w 60972"/>
                  <a:gd name="connsiteY0" fmla="*/ 59814 h 91877"/>
                  <a:gd name="connsiteX1" fmla="*/ 4562 w 60972"/>
                  <a:gd name="connsiteY1" fmla="*/ 91865 h 91877"/>
                  <a:gd name="connsiteX2" fmla="*/ 60752 w 60972"/>
                  <a:gd name="connsiteY2" fmla="*/ 3204 h 91877"/>
                  <a:gd name="connsiteX3" fmla="*/ 55458 w 60972"/>
                  <a:gd name="connsiteY3" fmla="*/ -12 h 91877"/>
                  <a:gd name="connsiteX4" fmla="*/ 10926 w 60972"/>
                  <a:gd name="connsiteY4" fmla="*/ 59814 h 91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72" h="91877">
                    <a:moveTo>
                      <a:pt x="10926" y="59814"/>
                    </a:moveTo>
                    <a:cubicBezTo>
                      <a:pt x="4121" y="71270"/>
                      <a:pt x="-6468" y="83408"/>
                      <a:pt x="4562" y="91865"/>
                    </a:cubicBezTo>
                    <a:cubicBezTo>
                      <a:pt x="19769" y="59474"/>
                      <a:pt x="45790" y="32285"/>
                      <a:pt x="60752" y="3204"/>
                    </a:cubicBezTo>
                    <a:cubicBezTo>
                      <a:pt x="60020" y="1085"/>
                      <a:pt x="57927" y="357"/>
                      <a:pt x="55458" y="-12"/>
                    </a:cubicBezTo>
                    <a:cubicBezTo>
                      <a:pt x="41218" y="15616"/>
                      <a:pt x="24378" y="37157"/>
                      <a:pt x="10926" y="59814"/>
                    </a:cubicBezTo>
                    <a:close/>
                  </a:path>
                </a:pathLst>
              </a:custGeom>
              <a:grpFill/>
              <a:ln w="9318" cap="flat">
                <a:noFill/>
                <a:prstDash val="solid"/>
                <a:round/>
              </a:ln>
            </p:spPr>
            <p:txBody>
              <a:bodyPr rtlCol="0" anchor="ctr"/>
              <a:lstStyle/>
              <a:p>
                <a:endParaRPr lang="x-none"/>
              </a:p>
            </p:txBody>
          </p:sp>
          <p:sp>
            <p:nvSpPr>
              <p:cNvPr id="392" name="Freeform 391">
                <a:extLst>
                  <a:ext uri="{FF2B5EF4-FFF2-40B4-BE49-F238E27FC236}">
                    <a16:creationId xmlns:a16="http://schemas.microsoft.com/office/drawing/2014/main" xmlns="" id="{BFC34BD2-8AF2-8C4B-A9BA-59B91F24E68A}"/>
                  </a:ext>
                </a:extLst>
              </p:cNvPr>
              <p:cNvSpPr/>
              <p:nvPr/>
            </p:nvSpPr>
            <p:spPr>
              <a:xfrm>
                <a:off x="6427939" y="2062893"/>
                <a:ext cx="209277" cy="346878"/>
              </a:xfrm>
              <a:custGeom>
                <a:avLst/>
                <a:gdLst>
                  <a:gd name="connsiteX0" fmla="*/ -104 w 76805"/>
                  <a:gd name="connsiteY0" fmla="*/ 90777 h 127305"/>
                  <a:gd name="connsiteX1" fmla="*/ 60310 w 76805"/>
                  <a:gd name="connsiteY1" fmla="*/ 10659 h 127305"/>
                  <a:gd name="connsiteX2" fmla="*/ 13676 w 76805"/>
                  <a:gd name="connsiteY2" fmla="*/ 77959 h 127305"/>
                  <a:gd name="connsiteX3" fmla="*/ 11564 w 76805"/>
                  <a:gd name="connsiteY3" fmla="*/ 76890 h 127305"/>
                  <a:gd name="connsiteX4" fmla="*/ 2017 w 76805"/>
                  <a:gd name="connsiteY4" fmla="*/ 98251 h 127305"/>
                  <a:gd name="connsiteX5" fmla="*/ 15797 w 76805"/>
                  <a:gd name="connsiteY5" fmla="*/ 79018 h 127305"/>
                  <a:gd name="connsiteX6" fmla="*/ 17928 w 76805"/>
                  <a:gd name="connsiteY6" fmla="*/ 80097 h 127305"/>
                  <a:gd name="connsiteX7" fmla="*/ 60310 w 76805"/>
                  <a:gd name="connsiteY7" fmla="*/ 22399 h 127305"/>
                  <a:gd name="connsiteX8" fmla="*/ 56077 w 76805"/>
                  <a:gd name="connsiteY8" fmla="*/ 32011 h 127305"/>
                  <a:gd name="connsiteX9" fmla="*/ 59259 w 76805"/>
                  <a:gd name="connsiteY9" fmla="*/ 33098 h 127305"/>
                  <a:gd name="connsiteX10" fmla="*/ 7330 w 76805"/>
                  <a:gd name="connsiteY10" fmla="*/ 110010 h 127305"/>
                  <a:gd name="connsiteX11" fmla="*/ 29587 w 76805"/>
                  <a:gd name="connsiteY11" fmla="*/ 127095 h 127305"/>
                  <a:gd name="connsiteX12" fmla="*/ 67735 w 76805"/>
                  <a:gd name="connsiteY12" fmla="*/ 29873 h 127305"/>
                  <a:gd name="connsiteX13" fmla="*/ 57147 w 76805"/>
                  <a:gd name="connsiteY13" fmla="*/ -12 h 127305"/>
                  <a:gd name="connsiteX14" fmla="*/ 11564 w 76805"/>
                  <a:gd name="connsiteY14" fmla="*/ 66209 h 127305"/>
                  <a:gd name="connsiteX15" fmla="*/ -104 w 76805"/>
                  <a:gd name="connsiteY15" fmla="*/ 90777 h 127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805" h="127305">
                    <a:moveTo>
                      <a:pt x="-104" y="90777"/>
                    </a:moveTo>
                    <a:cubicBezTo>
                      <a:pt x="19130" y="63154"/>
                      <a:pt x="37068" y="34215"/>
                      <a:pt x="60310" y="10659"/>
                    </a:cubicBezTo>
                    <a:cubicBezTo>
                      <a:pt x="45976" y="33647"/>
                      <a:pt x="22678" y="53116"/>
                      <a:pt x="13676" y="77959"/>
                    </a:cubicBezTo>
                    <a:cubicBezTo>
                      <a:pt x="13741" y="75963"/>
                      <a:pt x="12869" y="75698"/>
                      <a:pt x="11564" y="76890"/>
                    </a:cubicBezTo>
                    <a:cubicBezTo>
                      <a:pt x="9386" y="85026"/>
                      <a:pt x="2073" y="87977"/>
                      <a:pt x="2017" y="98251"/>
                    </a:cubicBezTo>
                    <a:cubicBezTo>
                      <a:pt x="8588" y="93975"/>
                      <a:pt x="14549" y="85309"/>
                      <a:pt x="15797" y="79018"/>
                    </a:cubicBezTo>
                    <a:cubicBezTo>
                      <a:pt x="15750" y="81014"/>
                      <a:pt x="16614" y="81289"/>
                      <a:pt x="17928" y="80097"/>
                    </a:cubicBezTo>
                    <a:cubicBezTo>
                      <a:pt x="29521" y="58319"/>
                      <a:pt x="47901" y="43363"/>
                      <a:pt x="60310" y="22399"/>
                    </a:cubicBezTo>
                    <a:cubicBezTo>
                      <a:pt x="59672" y="26363"/>
                      <a:pt x="57335" y="28662"/>
                      <a:pt x="56077" y="32011"/>
                    </a:cubicBezTo>
                    <a:cubicBezTo>
                      <a:pt x="55767" y="35359"/>
                      <a:pt x="59137" y="29305"/>
                      <a:pt x="59259" y="33098"/>
                    </a:cubicBezTo>
                    <a:cubicBezTo>
                      <a:pt x="43921" y="60713"/>
                      <a:pt x="20725" y="80428"/>
                      <a:pt x="7330" y="110010"/>
                    </a:cubicBezTo>
                    <a:cubicBezTo>
                      <a:pt x="13122" y="120170"/>
                      <a:pt x="18501" y="125913"/>
                      <a:pt x="29587" y="127095"/>
                    </a:cubicBezTo>
                    <a:cubicBezTo>
                      <a:pt x="70213" y="131466"/>
                      <a:pt x="89016" y="62378"/>
                      <a:pt x="67735" y="29873"/>
                    </a:cubicBezTo>
                    <a:cubicBezTo>
                      <a:pt x="66628" y="17470"/>
                      <a:pt x="61577" y="9041"/>
                      <a:pt x="57147" y="-12"/>
                    </a:cubicBezTo>
                    <a:cubicBezTo>
                      <a:pt x="39969" y="19627"/>
                      <a:pt x="25212" y="43770"/>
                      <a:pt x="11564" y="66209"/>
                    </a:cubicBezTo>
                    <a:cubicBezTo>
                      <a:pt x="6880" y="73900"/>
                      <a:pt x="-1287" y="81014"/>
                      <a:pt x="-104" y="90777"/>
                    </a:cubicBezTo>
                    <a:close/>
                  </a:path>
                </a:pathLst>
              </a:custGeom>
              <a:grpFill/>
              <a:ln w="9318" cap="flat">
                <a:noFill/>
                <a:prstDash val="solid"/>
                <a:round/>
              </a:ln>
            </p:spPr>
            <p:txBody>
              <a:bodyPr rtlCol="0" anchor="ctr"/>
              <a:lstStyle/>
              <a:p>
                <a:endParaRPr lang="x-none"/>
              </a:p>
            </p:txBody>
          </p:sp>
          <p:sp>
            <p:nvSpPr>
              <p:cNvPr id="393" name="Freeform 392">
                <a:extLst>
                  <a:ext uri="{FF2B5EF4-FFF2-40B4-BE49-F238E27FC236}">
                    <a16:creationId xmlns:a16="http://schemas.microsoft.com/office/drawing/2014/main" xmlns="" id="{8515F6AF-A1FF-2F47-B74A-6B4C64926603}"/>
                  </a:ext>
                </a:extLst>
              </p:cNvPr>
              <p:cNvSpPr/>
              <p:nvPr/>
            </p:nvSpPr>
            <p:spPr>
              <a:xfrm>
                <a:off x="6517036" y="2470351"/>
                <a:ext cx="9060" cy="37815"/>
              </a:xfrm>
              <a:custGeom>
                <a:avLst/>
                <a:gdLst>
                  <a:gd name="connsiteX0" fmla="*/ 2172 w 3325"/>
                  <a:gd name="connsiteY0" fmla="*/ 13866 h 13878"/>
                  <a:gd name="connsiteX1" fmla="*/ 50 w 3325"/>
                  <a:gd name="connsiteY1" fmla="*/ -12 h 13878"/>
                  <a:gd name="connsiteX2" fmla="*/ 2172 w 3325"/>
                  <a:gd name="connsiteY2" fmla="*/ 13866 h 13878"/>
                </a:gdLst>
                <a:ahLst/>
                <a:cxnLst>
                  <a:cxn ang="0">
                    <a:pos x="connsiteX0" y="connsiteY0"/>
                  </a:cxn>
                  <a:cxn ang="0">
                    <a:pos x="connsiteX1" y="connsiteY1"/>
                  </a:cxn>
                  <a:cxn ang="0">
                    <a:pos x="connsiteX2" y="connsiteY2"/>
                  </a:cxn>
                </a:cxnLst>
                <a:rect l="l" t="t" r="r" b="b"/>
                <a:pathLst>
                  <a:path w="3325" h="13878">
                    <a:moveTo>
                      <a:pt x="2172" y="13866"/>
                    </a:moveTo>
                    <a:cubicBezTo>
                      <a:pt x="4753" y="10176"/>
                      <a:pt x="1299" y="3412"/>
                      <a:pt x="50" y="-12"/>
                    </a:cubicBezTo>
                    <a:cubicBezTo>
                      <a:pt x="1205" y="4169"/>
                      <a:pt x="-2400" y="13137"/>
                      <a:pt x="2172" y="13866"/>
                    </a:cubicBezTo>
                    <a:close/>
                  </a:path>
                </a:pathLst>
              </a:custGeom>
              <a:grpFill/>
              <a:ln w="9318" cap="flat">
                <a:noFill/>
                <a:prstDash val="solid"/>
                <a:round/>
              </a:ln>
            </p:spPr>
            <p:txBody>
              <a:bodyPr rtlCol="0" anchor="ctr"/>
              <a:lstStyle/>
              <a:p>
                <a:endParaRPr lang="x-none"/>
              </a:p>
            </p:txBody>
          </p:sp>
          <p:sp>
            <p:nvSpPr>
              <p:cNvPr id="394" name="Freeform 393">
                <a:extLst>
                  <a:ext uri="{FF2B5EF4-FFF2-40B4-BE49-F238E27FC236}">
                    <a16:creationId xmlns:a16="http://schemas.microsoft.com/office/drawing/2014/main" xmlns="" id="{601619A6-B1A9-634B-90AC-C87F61358CC4}"/>
                  </a:ext>
                </a:extLst>
              </p:cNvPr>
              <p:cNvSpPr/>
              <p:nvPr/>
            </p:nvSpPr>
            <p:spPr>
              <a:xfrm>
                <a:off x="6506265" y="3124814"/>
                <a:ext cx="75068" cy="12128"/>
              </a:xfrm>
              <a:custGeom>
                <a:avLst/>
                <a:gdLst>
                  <a:gd name="connsiteX0" fmla="*/ 1892 w 27550"/>
                  <a:gd name="connsiteY0" fmla="*/ 4440 h 4451"/>
                  <a:gd name="connsiteX1" fmla="*/ 23107 w 27550"/>
                  <a:gd name="connsiteY1" fmla="*/ 2302 h 4451"/>
                  <a:gd name="connsiteX2" fmla="*/ 27331 w 27550"/>
                  <a:gd name="connsiteY2" fmla="*/ 2302 h 4451"/>
                  <a:gd name="connsiteX3" fmla="*/ 23107 w 27550"/>
                  <a:gd name="connsiteY3" fmla="*/ 1233 h 4451"/>
                  <a:gd name="connsiteX4" fmla="*/ -220 w 27550"/>
                  <a:gd name="connsiteY4" fmla="*/ 2302 h 4451"/>
                  <a:gd name="connsiteX5" fmla="*/ 1892 w 27550"/>
                  <a:gd name="connsiteY5" fmla="*/ 4440 h 4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50" h="4451">
                    <a:moveTo>
                      <a:pt x="1892" y="4440"/>
                    </a:moveTo>
                    <a:cubicBezTo>
                      <a:pt x="7036" y="1791"/>
                      <a:pt x="17700" y="4714"/>
                      <a:pt x="23107" y="2302"/>
                    </a:cubicBezTo>
                    <a:lnTo>
                      <a:pt x="27331" y="2302"/>
                    </a:lnTo>
                    <a:cubicBezTo>
                      <a:pt x="27124" y="722"/>
                      <a:pt x="24777" y="1327"/>
                      <a:pt x="23107" y="1233"/>
                    </a:cubicBezTo>
                    <a:cubicBezTo>
                      <a:pt x="14827" y="3276"/>
                      <a:pt x="4549" y="-3289"/>
                      <a:pt x="-220" y="2302"/>
                    </a:cubicBezTo>
                    <a:cubicBezTo>
                      <a:pt x="15" y="3494"/>
                      <a:pt x="963" y="3957"/>
                      <a:pt x="1892" y="4440"/>
                    </a:cubicBezTo>
                    <a:close/>
                  </a:path>
                </a:pathLst>
              </a:custGeom>
              <a:grpFill/>
              <a:ln w="9318" cap="flat">
                <a:noFill/>
                <a:prstDash val="solid"/>
                <a:round/>
              </a:ln>
            </p:spPr>
            <p:txBody>
              <a:bodyPr rtlCol="0" anchor="ctr"/>
              <a:lstStyle/>
              <a:p>
                <a:endParaRPr lang="x-none"/>
              </a:p>
            </p:txBody>
          </p:sp>
          <p:sp>
            <p:nvSpPr>
              <p:cNvPr id="395" name="Freeform 394">
                <a:extLst>
                  <a:ext uri="{FF2B5EF4-FFF2-40B4-BE49-F238E27FC236}">
                    <a16:creationId xmlns:a16="http://schemas.microsoft.com/office/drawing/2014/main" xmlns="" id="{672B3BFA-0E13-EB43-ABC0-57B4F2B2BC0E}"/>
                  </a:ext>
                </a:extLst>
              </p:cNvPr>
              <p:cNvSpPr/>
              <p:nvPr/>
            </p:nvSpPr>
            <p:spPr>
              <a:xfrm>
                <a:off x="6939495" y="3564714"/>
                <a:ext cx="60643" cy="433851"/>
              </a:xfrm>
              <a:custGeom>
                <a:avLst/>
                <a:gdLst>
                  <a:gd name="connsiteX0" fmla="*/ 22037 w 22256"/>
                  <a:gd name="connsiteY0" fmla="*/ 1085 h 159224"/>
                  <a:gd name="connsiteX1" fmla="*/ 20976 w 22256"/>
                  <a:gd name="connsiteY1" fmla="*/ 25 h 159224"/>
                  <a:gd name="connsiteX2" fmla="*/ 15682 w 22256"/>
                  <a:gd name="connsiteY2" fmla="*/ 8587 h 159224"/>
                  <a:gd name="connsiteX3" fmla="*/ 8266 w 22256"/>
                  <a:gd name="connsiteY3" fmla="*/ 84429 h 159224"/>
                  <a:gd name="connsiteX4" fmla="*/ -220 w 22256"/>
                  <a:gd name="connsiteY4" fmla="*/ 159212 h 159224"/>
                  <a:gd name="connsiteX5" fmla="*/ 9317 w 22256"/>
                  <a:gd name="connsiteY5" fmla="*/ 126082 h 159224"/>
                  <a:gd name="connsiteX6" fmla="*/ 22037 w 22256"/>
                  <a:gd name="connsiteY6" fmla="*/ 1085 h 159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56" h="159224">
                    <a:moveTo>
                      <a:pt x="22037" y="1085"/>
                    </a:moveTo>
                    <a:cubicBezTo>
                      <a:pt x="21980" y="451"/>
                      <a:pt x="21886" y="-173"/>
                      <a:pt x="20976" y="25"/>
                    </a:cubicBezTo>
                    <a:cubicBezTo>
                      <a:pt x="19098" y="3005"/>
                      <a:pt x="16414" y="5209"/>
                      <a:pt x="15682" y="8587"/>
                    </a:cubicBezTo>
                    <a:cubicBezTo>
                      <a:pt x="11129" y="29636"/>
                      <a:pt x="10735" y="57761"/>
                      <a:pt x="8266" y="84429"/>
                    </a:cubicBezTo>
                    <a:cubicBezTo>
                      <a:pt x="5788" y="110833"/>
                      <a:pt x="2305" y="137151"/>
                      <a:pt x="-220" y="159212"/>
                    </a:cubicBezTo>
                    <a:cubicBezTo>
                      <a:pt x="9317" y="153877"/>
                      <a:pt x="7543" y="138513"/>
                      <a:pt x="9317" y="126082"/>
                    </a:cubicBezTo>
                    <a:cubicBezTo>
                      <a:pt x="15062" y="85877"/>
                      <a:pt x="15503" y="37904"/>
                      <a:pt x="22037" y="1085"/>
                    </a:cubicBezTo>
                    <a:close/>
                  </a:path>
                </a:pathLst>
              </a:custGeom>
              <a:grpFill/>
              <a:ln w="9318" cap="flat">
                <a:noFill/>
                <a:prstDash val="solid"/>
                <a:round/>
              </a:ln>
            </p:spPr>
            <p:txBody>
              <a:bodyPr rtlCol="0" anchor="ctr"/>
              <a:lstStyle/>
              <a:p>
                <a:endParaRPr lang="x-none"/>
              </a:p>
            </p:txBody>
          </p:sp>
          <p:sp>
            <p:nvSpPr>
              <p:cNvPr id="396" name="Freeform 395">
                <a:extLst>
                  <a:ext uri="{FF2B5EF4-FFF2-40B4-BE49-F238E27FC236}">
                    <a16:creationId xmlns:a16="http://schemas.microsoft.com/office/drawing/2014/main" xmlns="" id="{143C139B-0009-A547-AE6D-FC075994A9AB}"/>
                  </a:ext>
                </a:extLst>
              </p:cNvPr>
              <p:cNvSpPr/>
              <p:nvPr/>
            </p:nvSpPr>
            <p:spPr>
              <a:xfrm>
                <a:off x="6425364" y="3803410"/>
                <a:ext cx="106861" cy="116509"/>
              </a:xfrm>
              <a:custGeom>
                <a:avLst/>
                <a:gdLst>
                  <a:gd name="connsiteX0" fmla="*/ 36896 w 39218"/>
                  <a:gd name="connsiteY0" fmla="*/ 25 h 42759"/>
                  <a:gd name="connsiteX1" fmla="*/ 16742 w 39218"/>
                  <a:gd name="connsiteY1" fmla="*/ 19258 h 42759"/>
                  <a:gd name="connsiteX2" fmla="*/ -220 w 39218"/>
                  <a:gd name="connsiteY2" fmla="*/ 42748 h 42759"/>
                  <a:gd name="connsiteX3" fmla="*/ 19925 w 39218"/>
                  <a:gd name="connsiteY3" fmla="*/ 23534 h 42759"/>
                  <a:gd name="connsiteX4" fmla="*/ 38999 w 39218"/>
                  <a:gd name="connsiteY4" fmla="*/ 1094 h 42759"/>
                  <a:gd name="connsiteX5" fmla="*/ 36896 w 39218"/>
                  <a:gd name="connsiteY5" fmla="*/ 25 h 42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218" h="42759">
                    <a:moveTo>
                      <a:pt x="36896" y="25"/>
                    </a:moveTo>
                    <a:cubicBezTo>
                      <a:pt x="31208" y="7452"/>
                      <a:pt x="23623" y="12967"/>
                      <a:pt x="16742" y="19258"/>
                    </a:cubicBezTo>
                    <a:cubicBezTo>
                      <a:pt x="10209" y="25256"/>
                      <a:pt x="-4" y="30970"/>
                      <a:pt x="-220" y="42748"/>
                    </a:cubicBezTo>
                    <a:cubicBezTo>
                      <a:pt x="6942" y="39087"/>
                      <a:pt x="13081" y="30431"/>
                      <a:pt x="19925" y="23534"/>
                    </a:cubicBezTo>
                    <a:cubicBezTo>
                      <a:pt x="26561" y="16827"/>
                      <a:pt x="37121" y="11198"/>
                      <a:pt x="38999" y="1094"/>
                    </a:cubicBezTo>
                    <a:cubicBezTo>
                      <a:pt x="38774" y="271"/>
                      <a:pt x="38126" y="-145"/>
                      <a:pt x="36896" y="25"/>
                    </a:cubicBezTo>
                    <a:close/>
                  </a:path>
                </a:pathLst>
              </a:custGeom>
              <a:grpFill/>
              <a:ln w="9318" cap="flat">
                <a:noFill/>
                <a:prstDash val="solid"/>
                <a:round/>
              </a:ln>
            </p:spPr>
            <p:txBody>
              <a:bodyPr rtlCol="0" anchor="ctr"/>
              <a:lstStyle/>
              <a:p>
                <a:endParaRPr lang="x-none"/>
              </a:p>
            </p:txBody>
          </p:sp>
          <p:sp>
            <p:nvSpPr>
              <p:cNvPr id="397" name="Freeform 396">
                <a:extLst>
                  <a:ext uri="{FF2B5EF4-FFF2-40B4-BE49-F238E27FC236}">
                    <a16:creationId xmlns:a16="http://schemas.microsoft.com/office/drawing/2014/main" xmlns="" id="{160E6B6E-AF0F-B343-8744-C3594B509DAA}"/>
                  </a:ext>
                </a:extLst>
              </p:cNvPr>
              <p:cNvSpPr/>
              <p:nvPr/>
            </p:nvSpPr>
            <p:spPr>
              <a:xfrm>
                <a:off x="6427601" y="3832614"/>
                <a:ext cx="100149" cy="133961"/>
              </a:xfrm>
              <a:custGeom>
                <a:avLst/>
                <a:gdLst>
                  <a:gd name="connsiteX0" fmla="*/ 36075 w 36755"/>
                  <a:gd name="connsiteY0" fmla="*/ -12 h 49164"/>
                  <a:gd name="connsiteX1" fmla="*/ 18052 w 36755"/>
                  <a:gd name="connsiteY1" fmla="*/ 18161 h 49164"/>
                  <a:gd name="connsiteX2" fmla="*/ 1080 w 36755"/>
                  <a:gd name="connsiteY2" fmla="*/ 49152 h 49164"/>
                  <a:gd name="connsiteX3" fmla="*/ 36075 w 36755"/>
                  <a:gd name="connsiteY3" fmla="*/ -12 h 49164"/>
                </a:gdLst>
                <a:ahLst/>
                <a:cxnLst>
                  <a:cxn ang="0">
                    <a:pos x="connsiteX0" y="connsiteY0"/>
                  </a:cxn>
                  <a:cxn ang="0">
                    <a:pos x="connsiteX1" y="connsiteY1"/>
                  </a:cxn>
                  <a:cxn ang="0">
                    <a:pos x="connsiteX2" y="connsiteY2"/>
                  </a:cxn>
                  <a:cxn ang="0">
                    <a:pos x="connsiteX3" y="connsiteY3"/>
                  </a:cxn>
                </a:cxnLst>
                <a:rect l="l" t="t" r="r" b="b"/>
                <a:pathLst>
                  <a:path w="36755" h="49164">
                    <a:moveTo>
                      <a:pt x="36075" y="-12"/>
                    </a:moveTo>
                    <a:cubicBezTo>
                      <a:pt x="30499" y="4311"/>
                      <a:pt x="24970" y="11170"/>
                      <a:pt x="18052" y="18161"/>
                    </a:cubicBezTo>
                    <a:cubicBezTo>
                      <a:pt x="9519" y="26713"/>
                      <a:pt x="-4571" y="33212"/>
                      <a:pt x="1080" y="49152"/>
                    </a:cubicBezTo>
                    <a:cubicBezTo>
                      <a:pt x="10711" y="35690"/>
                      <a:pt x="40590" y="27706"/>
                      <a:pt x="36075" y="-12"/>
                    </a:cubicBezTo>
                    <a:close/>
                  </a:path>
                </a:pathLst>
              </a:custGeom>
              <a:grpFill/>
              <a:ln w="9318" cap="flat">
                <a:noFill/>
                <a:prstDash val="solid"/>
                <a:round/>
              </a:ln>
            </p:spPr>
            <p:txBody>
              <a:bodyPr rtlCol="0" anchor="ctr"/>
              <a:lstStyle/>
              <a:p>
                <a:endParaRPr lang="x-none"/>
              </a:p>
            </p:txBody>
          </p:sp>
          <p:sp>
            <p:nvSpPr>
              <p:cNvPr id="398" name="Freeform 397">
                <a:extLst>
                  <a:ext uri="{FF2B5EF4-FFF2-40B4-BE49-F238E27FC236}">
                    <a16:creationId xmlns:a16="http://schemas.microsoft.com/office/drawing/2014/main" xmlns="" id="{C9B81A2A-3574-774C-A724-49575A465AA6}"/>
                  </a:ext>
                </a:extLst>
              </p:cNvPr>
              <p:cNvSpPr/>
              <p:nvPr/>
            </p:nvSpPr>
            <p:spPr>
              <a:xfrm>
                <a:off x="6431143" y="3887958"/>
                <a:ext cx="95757" cy="110607"/>
              </a:xfrm>
              <a:custGeom>
                <a:avLst/>
                <a:gdLst>
                  <a:gd name="connsiteX0" fmla="*/ 33695 w 35143"/>
                  <a:gd name="connsiteY0" fmla="*/ -12 h 40593"/>
                  <a:gd name="connsiteX1" fmla="*/ 14621 w 35143"/>
                  <a:gd name="connsiteY1" fmla="*/ 18132 h 40593"/>
                  <a:gd name="connsiteX2" fmla="*/ -220 w 35143"/>
                  <a:gd name="connsiteY2" fmla="*/ 40581 h 40593"/>
                  <a:gd name="connsiteX3" fmla="*/ 34775 w 35143"/>
                  <a:gd name="connsiteY3" fmla="*/ 10649 h 40593"/>
                  <a:gd name="connsiteX4" fmla="*/ 33695 w 35143"/>
                  <a:gd name="connsiteY4" fmla="*/ -12 h 40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43" h="40593">
                    <a:moveTo>
                      <a:pt x="33695" y="-12"/>
                    </a:moveTo>
                    <a:cubicBezTo>
                      <a:pt x="28551" y="7253"/>
                      <a:pt x="20957" y="12002"/>
                      <a:pt x="14621" y="18132"/>
                    </a:cubicBezTo>
                    <a:cubicBezTo>
                      <a:pt x="8810" y="23771"/>
                      <a:pt x="-41" y="29863"/>
                      <a:pt x="-220" y="40581"/>
                    </a:cubicBezTo>
                    <a:cubicBezTo>
                      <a:pt x="10875" y="34281"/>
                      <a:pt x="23623" y="20441"/>
                      <a:pt x="34775" y="10649"/>
                    </a:cubicBezTo>
                    <a:cubicBezTo>
                      <a:pt x="34089" y="7395"/>
                      <a:pt x="36117" y="1464"/>
                      <a:pt x="33695" y="-12"/>
                    </a:cubicBezTo>
                    <a:close/>
                  </a:path>
                </a:pathLst>
              </a:custGeom>
              <a:grpFill/>
              <a:ln w="9318" cap="flat">
                <a:noFill/>
                <a:prstDash val="solid"/>
                <a:round/>
              </a:ln>
            </p:spPr>
            <p:txBody>
              <a:bodyPr rtlCol="0" anchor="ctr"/>
              <a:lstStyle/>
              <a:p>
                <a:endParaRPr lang="x-none"/>
              </a:p>
            </p:txBody>
          </p:sp>
          <p:sp>
            <p:nvSpPr>
              <p:cNvPr id="399" name="Freeform 398">
                <a:extLst>
                  <a:ext uri="{FF2B5EF4-FFF2-40B4-BE49-F238E27FC236}">
                    <a16:creationId xmlns:a16="http://schemas.microsoft.com/office/drawing/2014/main" xmlns="" id="{209F2BDF-ACED-E84D-9634-A7FD21AB9427}"/>
                  </a:ext>
                </a:extLst>
              </p:cNvPr>
              <p:cNvSpPr/>
              <p:nvPr/>
            </p:nvSpPr>
            <p:spPr>
              <a:xfrm>
                <a:off x="6434034" y="3928633"/>
                <a:ext cx="90024" cy="116484"/>
              </a:xfrm>
              <a:custGeom>
                <a:avLst/>
                <a:gdLst>
                  <a:gd name="connsiteX0" fmla="*/ 31583 w 33039"/>
                  <a:gd name="connsiteY0" fmla="*/ -12 h 42750"/>
                  <a:gd name="connsiteX1" fmla="*/ -220 w 33039"/>
                  <a:gd name="connsiteY1" fmla="*/ 28851 h 42750"/>
                  <a:gd name="connsiteX2" fmla="*/ -220 w 33039"/>
                  <a:gd name="connsiteY2" fmla="*/ 42738 h 42750"/>
                  <a:gd name="connsiteX3" fmla="*/ 32634 w 33039"/>
                  <a:gd name="connsiteY3" fmla="*/ 13913 h 42750"/>
                  <a:gd name="connsiteX4" fmla="*/ 31583 w 33039"/>
                  <a:gd name="connsiteY4" fmla="*/ -12 h 42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39" h="42750">
                    <a:moveTo>
                      <a:pt x="31583" y="-12"/>
                    </a:moveTo>
                    <a:cubicBezTo>
                      <a:pt x="21483" y="10110"/>
                      <a:pt x="10829" y="19665"/>
                      <a:pt x="-220" y="28851"/>
                    </a:cubicBezTo>
                    <a:lnTo>
                      <a:pt x="-220" y="42738"/>
                    </a:lnTo>
                    <a:cubicBezTo>
                      <a:pt x="11880" y="34262"/>
                      <a:pt x="20807" y="22588"/>
                      <a:pt x="32634" y="13913"/>
                    </a:cubicBezTo>
                    <a:cubicBezTo>
                      <a:pt x="31968" y="9599"/>
                      <a:pt x="34033" y="2523"/>
                      <a:pt x="31583" y="-12"/>
                    </a:cubicBezTo>
                    <a:close/>
                  </a:path>
                </a:pathLst>
              </a:custGeom>
              <a:grpFill/>
              <a:ln w="9318" cap="flat">
                <a:noFill/>
                <a:prstDash val="solid"/>
                <a:round/>
              </a:ln>
            </p:spPr>
            <p:txBody>
              <a:bodyPr rtlCol="0" anchor="ctr"/>
              <a:lstStyle/>
              <a:p>
                <a:endParaRPr lang="x-none"/>
              </a:p>
            </p:txBody>
          </p:sp>
          <p:sp>
            <p:nvSpPr>
              <p:cNvPr id="400" name="Freeform 399">
                <a:extLst>
                  <a:ext uri="{FF2B5EF4-FFF2-40B4-BE49-F238E27FC236}">
                    <a16:creationId xmlns:a16="http://schemas.microsoft.com/office/drawing/2014/main" xmlns="" id="{44A831FB-D233-0545-B1B6-AD84F437256F}"/>
                  </a:ext>
                </a:extLst>
              </p:cNvPr>
              <p:cNvSpPr/>
              <p:nvPr/>
            </p:nvSpPr>
            <p:spPr>
              <a:xfrm>
                <a:off x="6436925" y="3975290"/>
                <a:ext cx="89572" cy="98931"/>
              </a:xfrm>
              <a:custGeom>
                <a:avLst/>
                <a:gdLst>
                  <a:gd name="connsiteX0" fmla="*/ 32653 w 32873"/>
                  <a:gd name="connsiteY0" fmla="*/ 2126 h 36308"/>
                  <a:gd name="connsiteX1" fmla="*/ 30522 w 32873"/>
                  <a:gd name="connsiteY1" fmla="*/ -12 h 36308"/>
                  <a:gd name="connsiteX2" fmla="*/ -220 w 32873"/>
                  <a:gd name="connsiteY2" fmla="*/ 36296 h 36308"/>
                  <a:gd name="connsiteX3" fmla="*/ 32653 w 32873"/>
                  <a:gd name="connsiteY3" fmla="*/ 2126 h 36308"/>
                </a:gdLst>
                <a:ahLst/>
                <a:cxnLst>
                  <a:cxn ang="0">
                    <a:pos x="connsiteX0" y="connsiteY0"/>
                  </a:cxn>
                  <a:cxn ang="0">
                    <a:pos x="connsiteX1" y="connsiteY1"/>
                  </a:cxn>
                  <a:cxn ang="0">
                    <a:pos x="connsiteX2" y="connsiteY2"/>
                  </a:cxn>
                  <a:cxn ang="0">
                    <a:pos x="connsiteX3" y="connsiteY3"/>
                  </a:cxn>
                </a:cxnLst>
                <a:rect l="l" t="t" r="r" b="b"/>
                <a:pathLst>
                  <a:path w="32873" h="36308">
                    <a:moveTo>
                      <a:pt x="32653" y="2126"/>
                    </a:moveTo>
                    <a:cubicBezTo>
                      <a:pt x="31245" y="2088"/>
                      <a:pt x="31667" y="234"/>
                      <a:pt x="30522" y="-12"/>
                    </a:cubicBezTo>
                    <a:cubicBezTo>
                      <a:pt x="21698" y="13516"/>
                      <a:pt x="3037" y="17139"/>
                      <a:pt x="-220" y="36296"/>
                    </a:cubicBezTo>
                    <a:cubicBezTo>
                      <a:pt x="11936" y="26117"/>
                      <a:pt x="24017" y="15824"/>
                      <a:pt x="32653" y="2126"/>
                    </a:cubicBezTo>
                    <a:close/>
                  </a:path>
                </a:pathLst>
              </a:custGeom>
              <a:grpFill/>
              <a:ln w="9318" cap="flat">
                <a:noFill/>
                <a:prstDash val="solid"/>
                <a:round/>
              </a:ln>
            </p:spPr>
            <p:txBody>
              <a:bodyPr rtlCol="0" anchor="ctr"/>
              <a:lstStyle/>
              <a:p>
                <a:endParaRPr lang="x-none"/>
              </a:p>
            </p:txBody>
          </p:sp>
          <p:sp>
            <p:nvSpPr>
              <p:cNvPr id="401" name="Freeform 400">
                <a:extLst>
                  <a:ext uri="{FF2B5EF4-FFF2-40B4-BE49-F238E27FC236}">
                    <a16:creationId xmlns:a16="http://schemas.microsoft.com/office/drawing/2014/main" xmlns="" id="{452EF1BD-B5EC-EB4E-9C30-F513984BC268}"/>
                  </a:ext>
                </a:extLst>
              </p:cNvPr>
              <p:cNvSpPr/>
              <p:nvPr/>
            </p:nvSpPr>
            <p:spPr>
              <a:xfrm>
                <a:off x="6437985" y="4004393"/>
                <a:ext cx="94348" cy="521055"/>
              </a:xfrm>
              <a:custGeom>
                <a:avLst/>
                <a:gdLst>
                  <a:gd name="connsiteX0" fmla="*/ 32264 w 34626"/>
                  <a:gd name="connsiteY0" fmla="*/ -12 h 191228"/>
                  <a:gd name="connsiteX1" fmla="*/ 30133 w 34626"/>
                  <a:gd name="connsiteY1" fmla="*/ -12 h 191228"/>
                  <a:gd name="connsiteX2" fmla="*/ 452 w 34626"/>
                  <a:gd name="connsiteY2" fmla="*/ 30951 h 191228"/>
                  <a:gd name="connsiteX3" fmla="*/ 5746 w 34626"/>
                  <a:gd name="connsiteY3" fmla="*/ 86511 h 191228"/>
                  <a:gd name="connsiteX4" fmla="*/ 11050 w 34626"/>
                  <a:gd name="connsiteY4" fmla="*/ 142042 h 191228"/>
                  <a:gd name="connsiteX5" fmla="*/ 24839 w 34626"/>
                  <a:gd name="connsiteY5" fmla="*/ 191207 h 191228"/>
                  <a:gd name="connsiteX6" fmla="*/ 32264 w 34626"/>
                  <a:gd name="connsiteY6" fmla="*/ 163413 h 191228"/>
                  <a:gd name="connsiteX7" fmla="*/ 32264 w 34626"/>
                  <a:gd name="connsiteY7" fmla="*/ -12 h 19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26" h="191228">
                    <a:moveTo>
                      <a:pt x="32264" y="-12"/>
                    </a:moveTo>
                    <a:lnTo>
                      <a:pt x="30133" y="-12"/>
                    </a:lnTo>
                    <a:cubicBezTo>
                      <a:pt x="23910" y="11009"/>
                      <a:pt x="3624" y="17849"/>
                      <a:pt x="452" y="30951"/>
                    </a:cubicBezTo>
                    <a:cubicBezTo>
                      <a:pt x="-2374" y="42701"/>
                      <a:pt x="4554" y="66540"/>
                      <a:pt x="5746" y="86511"/>
                    </a:cubicBezTo>
                    <a:cubicBezTo>
                      <a:pt x="6994" y="107333"/>
                      <a:pt x="9773" y="128297"/>
                      <a:pt x="11050" y="142042"/>
                    </a:cubicBezTo>
                    <a:cubicBezTo>
                      <a:pt x="12627" y="159023"/>
                      <a:pt x="10308" y="191841"/>
                      <a:pt x="24839" y="191207"/>
                    </a:cubicBezTo>
                    <a:cubicBezTo>
                      <a:pt x="34188" y="190791"/>
                      <a:pt x="32602" y="173743"/>
                      <a:pt x="32264" y="163413"/>
                    </a:cubicBezTo>
                    <a:cubicBezTo>
                      <a:pt x="30527" y="113368"/>
                      <a:pt x="37859" y="51972"/>
                      <a:pt x="32264" y="-12"/>
                    </a:cubicBezTo>
                    <a:close/>
                  </a:path>
                </a:pathLst>
              </a:custGeom>
              <a:grpFill/>
              <a:ln w="9318" cap="flat">
                <a:noFill/>
                <a:prstDash val="solid"/>
                <a:round/>
              </a:ln>
            </p:spPr>
            <p:txBody>
              <a:bodyPr rtlCol="0" anchor="ctr"/>
              <a:lstStyle/>
              <a:p>
                <a:endParaRPr lang="x-none"/>
              </a:p>
            </p:txBody>
          </p:sp>
          <p:sp>
            <p:nvSpPr>
              <p:cNvPr id="402" name="Freeform 401">
                <a:extLst>
                  <a:ext uri="{FF2B5EF4-FFF2-40B4-BE49-F238E27FC236}">
                    <a16:creationId xmlns:a16="http://schemas.microsoft.com/office/drawing/2014/main" xmlns="" id="{25406BEF-5FC1-9A43-BC0A-27C6A032FEF0}"/>
                  </a:ext>
                </a:extLst>
              </p:cNvPr>
              <p:cNvSpPr/>
              <p:nvPr/>
            </p:nvSpPr>
            <p:spPr>
              <a:xfrm>
                <a:off x="6512020" y="2156001"/>
                <a:ext cx="72229" cy="96070"/>
              </a:xfrm>
              <a:custGeom>
                <a:avLst/>
                <a:gdLst>
                  <a:gd name="connsiteX0" fmla="*/ -220 w 26508"/>
                  <a:gd name="connsiteY0" fmla="*/ 35246 h 35258"/>
                  <a:gd name="connsiteX1" fmla="*/ 26289 w 26508"/>
                  <a:gd name="connsiteY1" fmla="*/ -12 h 35258"/>
                  <a:gd name="connsiteX2" fmla="*/ -220 w 26508"/>
                  <a:gd name="connsiteY2" fmla="*/ 35246 h 35258"/>
                </a:gdLst>
                <a:ahLst/>
                <a:cxnLst>
                  <a:cxn ang="0">
                    <a:pos x="connsiteX0" y="connsiteY0"/>
                  </a:cxn>
                  <a:cxn ang="0">
                    <a:pos x="connsiteX1" y="connsiteY1"/>
                  </a:cxn>
                  <a:cxn ang="0">
                    <a:pos x="connsiteX2" y="connsiteY2"/>
                  </a:cxn>
                </a:cxnLst>
                <a:rect l="l" t="t" r="r" b="b"/>
                <a:pathLst>
                  <a:path w="26508" h="35258">
                    <a:moveTo>
                      <a:pt x="-220" y="35246"/>
                    </a:moveTo>
                    <a:cubicBezTo>
                      <a:pt x="8256" y="23137"/>
                      <a:pt x="18432" y="12731"/>
                      <a:pt x="26289" y="-12"/>
                    </a:cubicBezTo>
                    <a:cubicBezTo>
                      <a:pt x="15287" y="8814"/>
                      <a:pt x="5281" y="24395"/>
                      <a:pt x="-220" y="35246"/>
                    </a:cubicBezTo>
                    <a:close/>
                  </a:path>
                </a:pathLst>
              </a:custGeom>
              <a:grpFill/>
              <a:ln w="9318" cap="flat">
                <a:noFill/>
                <a:prstDash val="solid"/>
                <a:round/>
              </a:ln>
            </p:spPr>
            <p:txBody>
              <a:bodyPr rtlCol="0" anchor="ctr"/>
              <a:lstStyle/>
              <a:p>
                <a:endParaRPr lang="x-none"/>
              </a:p>
            </p:txBody>
          </p:sp>
          <p:sp>
            <p:nvSpPr>
              <p:cNvPr id="403" name="Freeform 402">
                <a:extLst>
                  <a:ext uri="{FF2B5EF4-FFF2-40B4-BE49-F238E27FC236}">
                    <a16:creationId xmlns:a16="http://schemas.microsoft.com/office/drawing/2014/main" xmlns="" id="{F27EF796-0A43-314F-B53F-56BB7262CB1F}"/>
                  </a:ext>
                </a:extLst>
              </p:cNvPr>
              <p:cNvSpPr/>
              <p:nvPr/>
            </p:nvSpPr>
            <p:spPr>
              <a:xfrm>
                <a:off x="6439813" y="2304477"/>
                <a:ext cx="25986" cy="43640"/>
              </a:xfrm>
              <a:custGeom>
                <a:avLst/>
                <a:gdLst>
                  <a:gd name="connsiteX0" fmla="*/ 9317 w 9537"/>
                  <a:gd name="connsiteY0" fmla="*/ -12 h 16016"/>
                  <a:gd name="connsiteX1" fmla="*/ -220 w 9537"/>
                  <a:gd name="connsiteY1" fmla="*/ 16004 h 16016"/>
                  <a:gd name="connsiteX2" fmla="*/ 9317 w 9537"/>
                  <a:gd name="connsiteY2" fmla="*/ -12 h 16016"/>
                </a:gdLst>
                <a:ahLst/>
                <a:cxnLst>
                  <a:cxn ang="0">
                    <a:pos x="connsiteX0" y="connsiteY0"/>
                  </a:cxn>
                  <a:cxn ang="0">
                    <a:pos x="connsiteX1" y="connsiteY1"/>
                  </a:cxn>
                  <a:cxn ang="0">
                    <a:pos x="connsiteX2" y="connsiteY2"/>
                  </a:cxn>
                </a:cxnLst>
                <a:rect l="l" t="t" r="r" b="b"/>
                <a:pathLst>
                  <a:path w="9537" h="16016">
                    <a:moveTo>
                      <a:pt x="9317" y="-12"/>
                    </a:moveTo>
                    <a:cubicBezTo>
                      <a:pt x="6501" y="5664"/>
                      <a:pt x="1038" y="8738"/>
                      <a:pt x="-220" y="16004"/>
                    </a:cubicBezTo>
                    <a:cubicBezTo>
                      <a:pt x="4173" y="12589"/>
                      <a:pt x="9101" y="4046"/>
                      <a:pt x="9317" y="-12"/>
                    </a:cubicBezTo>
                    <a:close/>
                  </a:path>
                </a:pathLst>
              </a:custGeom>
              <a:grpFill/>
              <a:ln w="9318" cap="flat">
                <a:noFill/>
                <a:prstDash val="solid"/>
                <a:round/>
              </a:ln>
            </p:spPr>
            <p:txBody>
              <a:bodyPr rtlCol="0" anchor="ctr"/>
              <a:lstStyle/>
              <a:p>
                <a:endParaRPr lang="x-none"/>
              </a:p>
            </p:txBody>
          </p:sp>
          <p:sp>
            <p:nvSpPr>
              <p:cNvPr id="404" name="Freeform 403">
                <a:extLst>
                  <a:ext uri="{FF2B5EF4-FFF2-40B4-BE49-F238E27FC236}">
                    <a16:creationId xmlns:a16="http://schemas.microsoft.com/office/drawing/2014/main" xmlns="" id="{10DECB60-AADA-0945-9AFA-E0A565CCA173}"/>
                  </a:ext>
                </a:extLst>
              </p:cNvPr>
              <p:cNvSpPr/>
              <p:nvPr/>
            </p:nvSpPr>
            <p:spPr>
              <a:xfrm>
                <a:off x="6745975" y="2476201"/>
                <a:ext cx="453900" cy="1564093"/>
              </a:xfrm>
              <a:custGeom>
                <a:avLst/>
                <a:gdLst>
                  <a:gd name="connsiteX0" fmla="*/ 52769 w 166582"/>
                  <a:gd name="connsiteY0" fmla="*/ 498862 h 574025"/>
                  <a:gd name="connsiteX1" fmla="*/ 51718 w 166582"/>
                  <a:gd name="connsiteY1" fmla="*/ 508493 h 574025"/>
                  <a:gd name="connsiteX2" fmla="*/ 52769 w 166582"/>
                  <a:gd name="connsiteY2" fmla="*/ 498862 h 574025"/>
                  <a:gd name="connsiteX3" fmla="*/ 53830 w 166582"/>
                  <a:gd name="connsiteY3" fmla="*/ 552293 h 574025"/>
                  <a:gd name="connsiteX4" fmla="*/ 59143 w 166582"/>
                  <a:gd name="connsiteY4" fmla="*/ 553362 h 574025"/>
                  <a:gd name="connsiteX5" fmla="*/ 58092 w 166582"/>
                  <a:gd name="connsiteY5" fmla="*/ 556560 h 574025"/>
                  <a:gd name="connsiteX6" fmla="*/ 53830 w 166582"/>
                  <a:gd name="connsiteY6" fmla="*/ 552293 h 574025"/>
                  <a:gd name="connsiteX7" fmla="*/ 102605 w 166582"/>
                  <a:gd name="connsiteY7" fmla="*/ 512750 h 574025"/>
                  <a:gd name="connsiteX8" fmla="*/ 108969 w 166582"/>
                  <a:gd name="connsiteY8" fmla="*/ 505286 h 574025"/>
                  <a:gd name="connsiteX9" fmla="*/ 102605 w 166582"/>
                  <a:gd name="connsiteY9" fmla="*/ 512750 h 574025"/>
                  <a:gd name="connsiteX10" fmla="*/ 130156 w 166582"/>
                  <a:gd name="connsiteY10" fmla="*/ 480708 h 574025"/>
                  <a:gd name="connsiteX11" fmla="*/ 122740 w 166582"/>
                  <a:gd name="connsiteY11" fmla="*/ 490320 h 574025"/>
                  <a:gd name="connsiteX12" fmla="*/ 130156 w 166582"/>
                  <a:gd name="connsiteY12" fmla="*/ 480708 h 574025"/>
                  <a:gd name="connsiteX13" fmla="*/ 38999 w 166582"/>
                  <a:gd name="connsiteY13" fmla="*/ 478579 h 574025"/>
                  <a:gd name="connsiteX14" fmla="*/ 38999 w 166582"/>
                  <a:gd name="connsiteY14" fmla="*/ 478579 h 574025"/>
                  <a:gd name="connsiteX15" fmla="*/ 14611 w 166582"/>
                  <a:gd name="connsiteY15" fmla="*/ 116424 h 574025"/>
                  <a:gd name="connsiteX16" fmla="*/ 14790 w 166582"/>
                  <a:gd name="connsiteY16" fmla="*/ 111609 h 574025"/>
                  <a:gd name="connsiteX17" fmla="*/ 15663 w 166582"/>
                  <a:gd name="connsiteY17" fmla="*/ 91648 h 574025"/>
                  <a:gd name="connsiteX18" fmla="*/ 20985 w 166582"/>
                  <a:gd name="connsiteY18" fmla="*/ 39494 h 574025"/>
                  <a:gd name="connsiteX19" fmla="*/ 15663 w 166582"/>
                  <a:gd name="connsiteY19" fmla="*/ 91648 h 574025"/>
                  <a:gd name="connsiteX20" fmla="*/ 14790 w 166582"/>
                  <a:gd name="connsiteY20" fmla="*/ 111609 h 574025"/>
                  <a:gd name="connsiteX21" fmla="*/ 15682 w 166582"/>
                  <a:gd name="connsiteY21" fmla="*/ 119631 h 574025"/>
                  <a:gd name="connsiteX22" fmla="*/ 34765 w 166582"/>
                  <a:gd name="connsiteY22" fmla="*/ 163432 h 574025"/>
                  <a:gd name="connsiteX23" fmla="*/ 37957 w 166582"/>
                  <a:gd name="connsiteY23" fmla="*/ 200818 h 574025"/>
                  <a:gd name="connsiteX24" fmla="*/ 33695 w 166582"/>
                  <a:gd name="connsiteY24" fmla="*/ 318333 h 574025"/>
                  <a:gd name="connsiteX25" fmla="*/ 46424 w 166582"/>
                  <a:gd name="connsiteY25" fmla="*/ 347177 h 574025"/>
                  <a:gd name="connsiteX26" fmla="*/ 48536 w 166582"/>
                  <a:gd name="connsiteY26" fmla="*/ 445459 h 574025"/>
                  <a:gd name="connsiteX27" fmla="*/ 18864 w 166582"/>
                  <a:gd name="connsiteY27" fmla="*/ 477510 h 574025"/>
                  <a:gd name="connsiteX28" fmla="*/ 32653 w 166582"/>
                  <a:gd name="connsiteY28" fmla="*/ 526637 h 574025"/>
                  <a:gd name="connsiteX29" fmla="*/ 51718 w 166582"/>
                  <a:gd name="connsiteY29" fmla="*/ 573655 h 574025"/>
                  <a:gd name="connsiteX30" fmla="*/ 72914 w 166582"/>
                  <a:gd name="connsiteY30" fmla="*/ 523430 h 574025"/>
                  <a:gd name="connsiteX31" fmla="*/ 85652 w 166582"/>
                  <a:gd name="connsiteY31" fmla="*/ 410192 h 574025"/>
                  <a:gd name="connsiteX32" fmla="*/ 75035 w 166582"/>
                  <a:gd name="connsiteY32" fmla="*/ 440124 h 574025"/>
                  <a:gd name="connsiteX33" fmla="*/ 62325 w 166582"/>
                  <a:gd name="connsiteY33" fmla="*/ 561895 h 574025"/>
                  <a:gd name="connsiteX34" fmla="*/ 70802 w 166582"/>
                  <a:gd name="connsiteY34" fmla="*/ 457190 h 574025"/>
                  <a:gd name="connsiteX35" fmla="*/ 64428 w 166582"/>
                  <a:gd name="connsiteY35" fmla="*/ 461466 h 574025"/>
                  <a:gd name="connsiteX36" fmla="*/ 76115 w 166582"/>
                  <a:gd name="connsiteY36" fmla="*/ 419813 h 574025"/>
                  <a:gd name="connsiteX37" fmla="*/ 66550 w 166582"/>
                  <a:gd name="connsiteY37" fmla="*/ 425167 h 574025"/>
                  <a:gd name="connsiteX38" fmla="*/ 61274 w 166582"/>
                  <a:gd name="connsiteY38" fmla="*/ 357858 h 574025"/>
                  <a:gd name="connsiteX39" fmla="*/ 86703 w 166582"/>
                  <a:gd name="connsiteY39" fmla="*/ 352503 h 574025"/>
                  <a:gd name="connsiteX40" fmla="*/ 95180 w 166582"/>
                  <a:gd name="connsiteY40" fmla="*/ 380288 h 574025"/>
                  <a:gd name="connsiteX41" fmla="*/ 98371 w 166582"/>
                  <a:gd name="connsiteY41" fmla="*/ 379238 h 574025"/>
                  <a:gd name="connsiteX42" fmla="*/ 100483 w 166582"/>
                  <a:gd name="connsiteY42" fmla="*/ 392028 h 574025"/>
                  <a:gd name="connsiteX43" fmla="*/ 95180 w 166582"/>
                  <a:gd name="connsiteY43" fmla="*/ 398461 h 574025"/>
                  <a:gd name="connsiteX44" fmla="*/ 79288 w 166582"/>
                  <a:gd name="connsiteY44" fmla="*/ 551234 h 574025"/>
                  <a:gd name="connsiteX45" fmla="*/ 87764 w 166582"/>
                  <a:gd name="connsiteY45" fmla="*/ 517026 h 574025"/>
                  <a:gd name="connsiteX46" fmla="*/ 99432 w 166582"/>
                  <a:gd name="connsiteY46" fmla="*/ 394176 h 574025"/>
                  <a:gd name="connsiteX47" fmla="*/ 86703 w 166582"/>
                  <a:gd name="connsiteY47" fmla="*/ 544810 h 574025"/>
                  <a:gd name="connsiteX48" fmla="*/ 96250 w 166582"/>
                  <a:gd name="connsiteY48" fmla="*/ 511681 h 574025"/>
                  <a:gd name="connsiteX49" fmla="*/ 106838 w 166582"/>
                  <a:gd name="connsiteY49" fmla="*/ 390959 h 574025"/>
                  <a:gd name="connsiteX50" fmla="*/ 95180 w 166582"/>
                  <a:gd name="connsiteY50" fmla="*/ 536249 h 574025"/>
                  <a:gd name="connsiteX51" fmla="*/ 130156 w 166582"/>
                  <a:gd name="connsiteY51" fmla="*/ 502060 h 574025"/>
                  <a:gd name="connsiteX52" fmla="*/ 166211 w 166582"/>
                  <a:gd name="connsiteY52" fmla="*/ 465761 h 574025"/>
                  <a:gd name="connsiteX53" fmla="*/ 159818 w 166582"/>
                  <a:gd name="connsiteY53" fmla="*/ 437976 h 574025"/>
                  <a:gd name="connsiteX54" fmla="*/ 139712 w 166582"/>
                  <a:gd name="connsiteY54" fmla="*/ 353572 h 574025"/>
                  <a:gd name="connsiteX55" fmla="*/ 112142 w 166582"/>
                  <a:gd name="connsiteY55" fmla="*/ 378169 h 574025"/>
                  <a:gd name="connsiteX56" fmla="*/ 76115 w 166582"/>
                  <a:gd name="connsiteY56" fmla="*/ 330073 h 574025"/>
                  <a:gd name="connsiteX57" fmla="*/ 59143 w 166582"/>
                  <a:gd name="connsiteY57" fmla="*/ 324738 h 574025"/>
                  <a:gd name="connsiteX58" fmla="*/ 68680 w 166582"/>
                  <a:gd name="connsiteY58" fmla="*/ 320462 h 574025"/>
                  <a:gd name="connsiteX59" fmla="*/ 72914 w 166582"/>
                  <a:gd name="connsiteY59" fmla="*/ 204025 h 574025"/>
                  <a:gd name="connsiteX60" fmla="*/ 66550 w 166582"/>
                  <a:gd name="connsiteY60" fmla="*/ 174112 h 574025"/>
                  <a:gd name="connsiteX61" fmla="*/ 22027 w 166582"/>
                  <a:gd name="connsiteY61" fmla="*/ 30970 h 574025"/>
                  <a:gd name="connsiteX62" fmla="*/ 20985 w 166582"/>
                  <a:gd name="connsiteY62" fmla="*/ 37365 h 574025"/>
                  <a:gd name="connsiteX63" fmla="*/ 6144 w 166582"/>
                  <a:gd name="connsiteY63" fmla="*/ -12 h 574025"/>
                  <a:gd name="connsiteX64" fmla="*/ -220 w 166582"/>
                  <a:gd name="connsiteY64" fmla="*/ 96132 h 574025"/>
                  <a:gd name="connsiteX65" fmla="*/ 14611 w 166582"/>
                  <a:gd name="connsiteY65" fmla="*/ 116424 h 57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66582" h="574025">
                    <a:moveTo>
                      <a:pt x="52769" y="498862"/>
                    </a:moveTo>
                    <a:cubicBezTo>
                      <a:pt x="55858" y="501360"/>
                      <a:pt x="50798" y="504623"/>
                      <a:pt x="51718" y="508493"/>
                    </a:cubicBezTo>
                    <a:cubicBezTo>
                      <a:pt x="48395" y="505740"/>
                      <a:pt x="52309" y="501312"/>
                      <a:pt x="52769" y="498862"/>
                    </a:cubicBezTo>
                    <a:close/>
                    <a:moveTo>
                      <a:pt x="53830" y="552293"/>
                    </a:moveTo>
                    <a:cubicBezTo>
                      <a:pt x="55069" y="553183"/>
                      <a:pt x="56684" y="553675"/>
                      <a:pt x="59143" y="553362"/>
                    </a:cubicBezTo>
                    <a:cubicBezTo>
                      <a:pt x="58589" y="554223"/>
                      <a:pt x="58035" y="555065"/>
                      <a:pt x="58092" y="556560"/>
                    </a:cubicBezTo>
                    <a:cubicBezTo>
                      <a:pt x="54759" y="557061"/>
                      <a:pt x="53351" y="555633"/>
                      <a:pt x="53830" y="552293"/>
                    </a:cubicBezTo>
                    <a:close/>
                    <a:moveTo>
                      <a:pt x="102605" y="512750"/>
                    </a:moveTo>
                    <a:cubicBezTo>
                      <a:pt x="100540" y="510243"/>
                      <a:pt x="105834" y="506090"/>
                      <a:pt x="108969" y="505286"/>
                    </a:cubicBezTo>
                    <a:cubicBezTo>
                      <a:pt x="107514" y="508436"/>
                      <a:pt x="104069" y="509609"/>
                      <a:pt x="102605" y="512750"/>
                    </a:cubicBezTo>
                    <a:close/>
                    <a:moveTo>
                      <a:pt x="130156" y="480708"/>
                    </a:moveTo>
                    <a:cubicBezTo>
                      <a:pt x="132099" y="484123"/>
                      <a:pt x="125162" y="487718"/>
                      <a:pt x="122740" y="490320"/>
                    </a:cubicBezTo>
                    <a:cubicBezTo>
                      <a:pt x="121538" y="491512"/>
                      <a:pt x="126964" y="482080"/>
                      <a:pt x="130156" y="480708"/>
                    </a:cubicBezTo>
                    <a:close/>
                    <a:moveTo>
                      <a:pt x="38999" y="478579"/>
                    </a:moveTo>
                    <a:cubicBezTo>
                      <a:pt x="40444" y="483735"/>
                      <a:pt x="32090" y="492713"/>
                      <a:pt x="38999" y="478579"/>
                    </a:cubicBezTo>
                    <a:close/>
                    <a:moveTo>
                      <a:pt x="14611" y="116424"/>
                    </a:moveTo>
                    <a:cubicBezTo>
                      <a:pt x="14658" y="114797"/>
                      <a:pt x="14733" y="113217"/>
                      <a:pt x="14790" y="111609"/>
                    </a:cubicBezTo>
                    <a:cubicBezTo>
                      <a:pt x="14396" y="105128"/>
                      <a:pt x="14818" y="98450"/>
                      <a:pt x="15663" y="91648"/>
                    </a:cubicBezTo>
                    <a:cubicBezTo>
                      <a:pt x="16677" y="73494"/>
                      <a:pt x="18291" y="55954"/>
                      <a:pt x="20985" y="39494"/>
                    </a:cubicBezTo>
                    <a:cubicBezTo>
                      <a:pt x="22224" y="56494"/>
                      <a:pt x="17794" y="74430"/>
                      <a:pt x="15663" y="91648"/>
                    </a:cubicBezTo>
                    <a:cubicBezTo>
                      <a:pt x="15297" y="98223"/>
                      <a:pt x="15006" y="104873"/>
                      <a:pt x="14790" y="111609"/>
                    </a:cubicBezTo>
                    <a:cubicBezTo>
                      <a:pt x="14959" y="114314"/>
                      <a:pt x="15175" y="117001"/>
                      <a:pt x="15682" y="119631"/>
                    </a:cubicBezTo>
                    <a:cubicBezTo>
                      <a:pt x="18282" y="133197"/>
                      <a:pt x="30250" y="147434"/>
                      <a:pt x="34765" y="163432"/>
                    </a:cubicBezTo>
                    <a:cubicBezTo>
                      <a:pt x="38445" y="176468"/>
                      <a:pt x="38802" y="187990"/>
                      <a:pt x="37957" y="200818"/>
                    </a:cubicBezTo>
                    <a:cubicBezTo>
                      <a:pt x="35441" y="237865"/>
                      <a:pt x="36934" y="274570"/>
                      <a:pt x="33695" y="318333"/>
                    </a:cubicBezTo>
                    <a:cubicBezTo>
                      <a:pt x="43429" y="322410"/>
                      <a:pt x="40210" y="339543"/>
                      <a:pt x="46424" y="347177"/>
                    </a:cubicBezTo>
                    <a:cubicBezTo>
                      <a:pt x="32897" y="371755"/>
                      <a:pt x="39365" y="421165"/>
                      <a:pt x="48536" y="445459"/>
                    </a:cubicBezTo>
                    <a:cubicBezTo>
                      <a:pt x="40576" y="455345"/>
                      <a:pt x="21558" y="463472"/>
                      <a:pt x="18864" y="477510"/>
                    </a:cubicBezTo>
                    <a:cubicBezTo>
                      <a:pt x="16207" y="491322"/>
                      <a:pt x="27528" y="512598"/>
                      <a:pt x="32653" y="526637"/>
                    </a:cubicBezTo>
                    <a:cubicBezTo>
                      <a:pt x="37206" y="539163"/>
                      <a:pt x="42613" y="571592"/>
                      <a:pt x="51718" y="573655"/>
                    </a:cubicBezTo>
                    <a:cubicBezTo>
                      <a:pt x="71412" y="578101"/>
                      <a:pt x="70886" y="540090"/>
                      <a:pt x="72914" y="523430"/>
                    </a:cubicBezTo>
                    <a:cubicBezTo>
                      <a:pt x="77495" y="486148"/>
                      <a:pt x="80132" y="444088"/>
                      <a:pt x="85652" y="410192"/>
                    </a:cubicBezTo>
                    <a:cubicBezTo>
                      <a:pt x="76246" y="409350"/>
                      <a:pt x="76500" y="428147"/>
                      <a:pt x="75035" y="440124"/>
                    </a:cubicBezTo>
                    <a:cubicBezTo>
                      <a:pt x="70145" y="480263"/>
                      <a:pt x="67188" y="525180"/>
                      <a:pt x="62325" y="561895"/>
                    </a:cubicBezTo>
                    <a:cubicBezTo>
                      <a:pt x="63330" y="525180"/>
                      <a:pt x="67385" y="491512"/>
                      <a:pt x="70802" y="457190"/>
                    </a:cubicBezTo>
                    <a:cubicBezTo>
                      <a:pt x="68774" y="453860"/>
                      <a:pt x="66099" y="464437"/>
                      <a:pt x="64428" y="461466"/>
                    </a:cubicBezTo>
                    <a:cubicBezTo>
                      <a:pt x="75354" y="454683"/>
                      <a:pt x="71712" y="433189"/>
                      <a:pt x="76115" y="419813"/>
                    </a:cubicBezTo>
                    <a:cubicBezTo>
                      <a:pt x="74228" y="414922"/>
                      <a:pt x="71046" y="425744"/>
                      <a:pt x="66550" y="425167"/>
                    </a:cubicBezTo>
                    <a:cubicBezTo>
                      <a:pt x="60185" y="408252"/>
                      <a:pt x="54196" y="378216"/>
                      <a:pt x="61274" y="357858"/>
                    </a:cubicBezTo>
                    <a:cubicBezTo>
                      <a:pt x="69863" y="364035"/>
                      <a:pt x="83418" y="360753"/>
                      <a:pt x="86703" y="352503"/>
                    </a:cubicBezTo>
                    <a:cubicBezTo>
                      <a:pt x="91153" y="360138"/>
                      <a:pt x="93734" y="369626"/>
                      <a:pt x="95180" y="380288"/>
                    </a:cubicBezTo>
                    <a:cubicBezTo>
                      <a:pt x="98024" y="382208"/>
                      <a:pt x="97235" y="375577"/>
                      <a:pt x="98371" y="379238"/>
                    </a:cubicBezTo>
                    <a:cubicBezTo>
                      <a:pt x="97470" y="385094"/>
                      <a:pt x="101028" y="386513"/>
                      <a:pt x="100483" y="392028"/>
                    </a:cubicBezTo>
                    <a:cubicBezTo>
                      <a:pt x="98897" y="394346"/>
                      <a:pt x="95170" y="394535"/>
                      <a:pt x="95180" y="398461"/>
                    </a:cubicBezTo>
                    <a:cubicBezTo>
                      <a:pt x="87642" y="447115"/>
                      <a:pt x="88290" y="504037"/>
                      <a:pt x="79288" y="551234"/>
                    </a:cubicBezTo>
                    <a:cubicBezTo>
                      <a:pt x="88599" y="544782"/>
                      <a:pt x="86722" y="529400"/>
                      <a:pt x="87764" y="517026"/>
                    </a:cubicBezTo>
                    <a:cubicBezTo>
                      <a:pt x="91106" y="476536"/>
                      <a:pt x="91537" y="429292"/>
                      <a:pt x="99432" y="394176"/>
                    </a:cubicBezTo>
                    <a:cubicBezTo>
                      <a:pt x="93415" y="442612"/>
                      <a:pt x="93068" y="496743"/>
                      <a:pt x="86703" y="544810"/>
                    </a:cubicBezTo>
                    <a:cubicBezTo>
                      <a:pt x="96954" y="539503"/>
                      <a:pt x="95170" y="523856"/>
                      <a:pt x="96250" y="511681"/>
                    </a:cubicBezTo>
                    <a:cubicBezTo>
                      <a:pt x="99676" y="472345"/>
                      <a:pt x="100052" y="425091"/>
                      <a:pt x="106838" y="390959"/>
                    </a:cubicBezTo>
                    <a:cubicBezTo>
                      <a:pt x="101788" y="438222"/>
                      <a:pt x="101112" y="489856"/>
                      <a:pt x="95180" y="536249"/>
                    </a:cubicBezTo>
                    <a:cubicBezTo>
                      <a:pt x="106716" y="527271"/>
                      <a:pt x="116263" y="517215"/>
                      <a:pt x="130156" y="502060"/>
                    </a:cubicBezTo>
                    <a:cubicBezTo>
                      <a:pt x="136501" y="495173"/>
                      <a:pt x="164840" y="473660"/>
                      <a:pt x="166211" y="465761"/>
                    </a:cubicBezTo>
                    <a:cubicBezTo>
                      <a:pt x="167375" y="458874"/>
                      <a:pt x="161498" y="447380"/>
                      <a:pt x="159818" y="437976"/>
                    </a:cubicBezTo>
                    <a:cubicBezTo>
                      <a:pt x="155998" y="416208"/>
                      <a:pt x="159274" y="355956"/>
                      <a:pt x="139712" y="353572"/>
                    </a:cubicBezTo>
                    <a:cubicBezTo>
                      <a:pt x="123247" y="351576"/>
                      <a:pt x="122993" y="375634"/>
                      <a:pt x="112142" y="378169"/>
                    </a:cubicBezTo>
                    <a:cubicBezTo>
                      <a:pt x="105993" y="356760"/>
                      <a:pt x="98418" y="333630"/>
                      <a:pt x="76115" y="330073"/>
                    </a:cubicBezTo>
                    <a:cubicBezTo>
                      <a:pt x="69356" y="329004"/>
                      <a:pt x="59894" y="334529"/>
                      <a:pt x="59143" y="324738"/>
                    </a:cubicBezTo>
                    <a:cubicBezTo>
                      <a:pt x="60645" y="321635"/>
                      <a:pt x="69957" y="326374"/>
                      <a:pt x="68680" y="320462"/>
                    </a:cubicBezTo>
                    <a:cubicBezTo>
                      <a:pt x="61340" y="285024"/>
                      <a:pt x="70942" y="240031"/>
                      <a:pt x="72914" y="204025"/>
                    </a:cubicBezTo>
                    <a:cubicBezTo>
                      <a:pt x="73740" y="189305"/>
                      <a:pt x="68652" y="183572"/>
                      <a:pt x="66550" y="174112"/>
                    </a:cubicBezTo>
                    <a:cubicBezTo>
                      <a:pt x="55426" y="123718"/>
                      <a:pt x="42585" y="72481"/>
                      <a:pt x="22027" y="30970"/>
                    </a:cubicBezTo>
                    <a:cubicBezTo>
                      <a:pt x="21445" y="32834"/>
                      <a:pt x="23322" y="37251"/>
                      <a:pt x="20985" y="37365"/>
                    </a:cubicBezTo>
                    <a:cubicBezTo>
                      <a:pt x="23238" y="20838"/>
                      <a:pt x="12997" y="10574"/>
                      <a:pt x="6144" y="-12"/>
                    </a:cubicBezTo>
                    <a:cubicBezTo>
                      <a:pt x="-558" y="26798"/>
                      <a:pt x="1967" y="68262"/>
                      <a:pt x="-220" y="96132"/>
                    </a:cubicBezTo>
                    <a:cubicBezTo>
                      <a:pt x="5102" y="102499"/>
                      <a:pt x="8209" y="111136"/>
                      <a:pt x="14611" y="116424"/>
                    </a:cubicBezTo>
                    <a:close/>
                  </a:path>
                </a:pathLst>
              </a:custGeom>
              <a:grpFill/>
              <a:ln w="9318" cap="flat">
                <a:noFill/>
                <a:prstDash val="solid"/>
                <a:round/>
              </a:ln>
            </p:spPr>
            <p:txBody>
              <a:bodyPr rtlCol="0" anchor="ctr"/>
              <a:lstStyle/>
              <a:p>
                <a:endParaRPr lang="x-none"/>
              </a:p>
            </p:txBody>
          </p:sp>
          <p:sp>
            <p:nvSpPr>
              <p:cNvPr id="405" name="Freeform 404">
                <a:extLst>
                  <a:ext uri="{FF2B5EF4-FFF2-40B4-BE49-F238E27FC236}">
                    <a16:creationId xmlns:a16="http://schemas.microsoft.com/office/drawing/2014/main" xmlns="" id="{9D454F51-AFE6-9647-AD54-3CC2821A9F1C}"/>
                  </a:ext>
                </a:extLst>
              </p:cNvPr>
              <p:cNvSpPr/>
              <p:nvPr/>
            </p:nvSpPr>
            <p:spPr>
              <a:xfrm>
                <a:off x="6616017" y="3812249"/>
                <a:ext cx="127544" cy="707345"/>
              </a:xfrm>
              <a:custGeom>
                <a:avLst/>
                <a:gdLst>
                  <a:gd name="connsiteX0" fmla="*/ 841 w 46809"/>
                  <a:gd name="connsiteY0" fmla="*/ 39503 h 259597"/>
                  <a:gd name="connsiteX1" fmla="*/ 5084 w 46809"/>
                  <a:gd name="connsiteY1" fmla="*/ 63031 h 259597"/>
                  <a:gd name="connsiteX2" fmla="*/ 15672 w 46809"/>
                  <a:gd name="connsiteY2" fmla="*/ 136744 h 259597"/>
                  <a:gd name="connsiteX3" fmla="*/ 31564 w 46809"/>
                  <a:gd name="connsiteY3" fmla="*/ 246738 h 259597"/>
                  <a:gd name="connsiteX4" fmla="*/ 38989 w 46809"/>
                  <a:gd name="connsiteY4" fmla="*/ 259585 h 259597"/>
                  <a:gd name="connsiteX5" fmla="*/ 43232 w 46809"/>
                  <a:gd name="connsiteY5" fmla="*/ 194423 h 259597"/>
                  <a:gd name="connsiteX6" fmla="*/ 36877 w 46809"/>
                  <a:gd name="connsiteY6" fmla="*/ -12 h 259597"/>
                  <a:gd name="connsiteX7" fmla="*/ 16723 w 46809"/>
                  <a:gd name="connsiteY7" fmla="*/ 14954 h 259597"/>
                  <a:gd name="connsiteX8" fmla="*/ -220 w 46809"/>
                  <a:gd name="connsiteY8" fmla="*/ 33098 h 259597"/>
                  <a:gd name="connsiteX9" fmla="*/ 12499 w 46809"/>
                  <a:gd name="connsiteY9" fmla="*/ 21349 h 259597"/>
                  <a:gd name="connsiteX10" fmla="*/ 22046 w 46809"/>
                  <a:gd name="connsiteY10" fmla="*/ 17082 h 259597"/>
                  <a:gd name="connsiteX11" fmla="*/ 841 w 46809"/>
                  <a:gd name="connsiteY11" fmla="*/ 39503 h 25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09" h="259597">
                    <a:moveTo>
                      <a:pt x="841" y="39503"/>
                    </a:moveTo>
                    <a:cubicBezTo>
                      <a:pt x="-51" y="43798"/>
                      <a:pt x="3816" y="54355"/>
                      <a:pt x="5084" y="63031"/>
                    </a:cubicBezTo>
                    <a:cubicBezTo>
                      <a:pt x="8876" y="89339"/>
                      <a:pt x="12574" y="112242"/>
                      <a:pt x="15672" y="136744"/>
                    </a:cubicBezTo>
                    <a:cubicBezTo>
                      <a:pt x="20056" y="171104"/>
                      <a:pt x="22243" y="220666"/>
                      <a:pt x="31564" y="246738"/>
                    </a:cubicBezTo>
                    <a:cubicBezTo>
                      <a:pt x="33179" y="251913"/>
                      <a:pt x="32212" y="259632"/>
                      <a:pt x="38989" y="259585"/>
                    </a:cubicBezTo>
                    <a:cubicBezTo>
                      <a:pt x="52347" y="246294"/>
                      <a:pt x="44246" y="217563"/>
                      <a:pt x="43232" y="194423"/>
                    </a:cubicBezTo>
                    <a:cubicBezTo>
                      <a:pt x="40369" y="128836"/>
                      <a:pt x="38107" y="63570"/>
                      <a:pt x="36877" y="-12"/>
                    </a:cubicBezTo>
                    <a:cubicBezTo>
                      <a:pt x="31085" y="5910"/>
                      <a:pt x="23426" y="9722"/>
                      <a:pt x="16723" y="14954"/>
                    </a:cubicBezTo>
                    <a:cubicBezTo>
                      <a:pt x="10594" y="19741"/>
                      <a:pt x="2746" y="25209"/>
                      <a:pt x="-220" y="33098"/>
                    </a:cubicBezTo>
                    <a:cubicBezTo>
                      <a:pt x="2943" y="33411"/>
                      <a:pt x="16620" y="21689"/>
                      <a:pt x="12499" y="21349"/>
                    </a:cubicBezTo>
                    <a:cubicBezTo>
                      <a:pt x="15484" y="19741"/>
                      <a:pt x="17399" y="17044"/>
                      <a:pt x="22046" y="17082"/>
                    </a:cubicBezTo>
                    <a:cubicBezTo>
                      <a:pt x="20610" y="25502"/>
                      <a:pt x="2953" y="29154"/>
                      <a:pt x="841" y="39503"/>
                    </a:cubicBezTo>
                    <a:close/>
                  </a:path>
                </a:pathLst>
              </a:custGeom>
              <a:grpFill/>
              <a:ln w="9318" cap="flat">
                <a:noFill/>
                <a:prstDash val="solid"/>
                <a:round/>
              </a:ln>
            </p:spPr>
            <p:txBody>
              <a:bodyPr rtlCol="0" anchor="ctr"/>
              <a:lstStyle/>
              <a:p>
                <a:endParaRPr lang="x-none"/>
              </a:p>
            </p:txBody>
          </p:sp>
          <p:sp>
            <p:nvSpPr>
              <p:cNvPr id="406" name="Freeform 405">
                <a:extLst>
                  <a:ext uri="{FF2B5EF4-FFF2-40B4-BE49-F238E27FC236}">
                    <a16:creationId xmlns:a16="http://schemas.microsoft.com/office/drawing/2014/main" xmlns="" id="{C846E0DD-C986-A549-9077-7AD1EADA4D5A}"/>
                  </a:ext>
                </a:extLst>
              </p:cNvPr>
              <p:cNvSpPr/>
              <p:nvPr/>
            </p:nvSpPr>
            <p:spPr>
              <a:xfrm>
                <a:off x="6136180" y="2432509"/>
                <a:ext cx="664765" cy="1461271"/>
              </a:xfrm>
              <a:custGeom>
                <a:avLst/>
                <a:gdLst>
                  <a:gd name="connsiteX0" fmla="*/ 55033 w 243970"/>
                  <a:gd name="connsiteY0" fmla="*/ 116443 h 536289"/>
                  <a:gd name="connsiteX1" fmla="*/ 57155 w 243970"/>
                  <a:gd name="connsiteY1" fmla="*/ 119631 h 536289"/>
                  <a:gd name="connsiteX2" fmla="*/ 77308 w 243970"/>
                  <a:gd name="connsiteY2" fmla="*/ 92925 h 536289"/>
                  <a:gd name="connsiteX3" fmla="*/ 78360 w 243970"/>
                  <a:gd name="connsiteY3" fmla="*/ 101467 h 536289"/>
                  <a:gd name="connsiteX4" fmla="*/ 78360 w 243970"/>
                  <a:gd name="connsiteY4" fmla="*/ 88658 h 536289"/>
                  <a:gd name="connsiteX5" fmla="*/ 95331 w 243970"/>
                  <a:gd name="connsiteY5" fmla="*/ 176269 h 536289"/>
                  <a:gd name="connsiteX6" fmla="*/ 101677 w 243970"/>
                  <a:gd name="connsiteY6" fmla="*/ 227543 h 536289"/>
                  <a:gd name="connsiteX7" fmla="*/ 81533 w 243970"/>
                  <a:gd name="connsiteY7" fmla="*/ 276680 h 536289"/>
                  <a:gd name="connsiteX8" fmla="*/ 30655 w 243970"/>
                  <a:gd name="connsiteY8" fmla="*/ 189078 h 536289"/>
                  <a:gd name="connsiteX9" fmla="*/ 55033 w 243970"/>
                  <a:gd name="connsiteY9" fmla="*/ 116443 h 536289"/>
                  <a:gd name="connsiteX10" fmla="*/ 99565 w 243970"/>
                  <a:gd name="connsiteY10" fmla="*/ 312998 h 536289"/>
                  <a:gd name="connsiteX11" fmla="*/ 101677 w 243970"/>
                  <a:gd name="connsiteY11" fmla="*/ 286301 h 536289"/>
                  <a:gd name="connsiteX12" fmla="*/ 99565 w 243970"/>
                  <a:gd name="connsiteY12" fmla="*/ 312998 h 536289"/>
                  <a:gd name="connsiteX13" fmla="*/ 118639 w 243970"/>
                  <a:gd name="connsiteY13" fmla="*/ 255309 h 536289"/>
                  <a:gd name="connsiteX14" fmla="*/ 134522 w 243970"/>
                  <a:gd name="connsiteY14" fmla="*/ 258516 h 536289"/>
                  <a:gd name="connsiteX15" fmla="*/ 134522 w 243970"/>
                  <a:gd name="connsiteY15" fmla="*/ 254250 h 536289"/>
                  <a:gd name="connsiteX16" fmla="*/ 112284 w 243970"/>
                  <a:gd name="connsiteY16" fmla="*/ 251043 h 536289"/>
                  <a:gd name="connsiteX17" fmla="*/ 112284 w 243970"/>
                  <a:gd name="connsiteY17" fmla="*/ 249974 h 536289"/>
                  <a:gd name="connsiteX18" fmla="*/ 184357 w 243970"/>
                  <a:gd name="connsiteY18" fmla="*/ 251043 h 536289"/>
                  <a:gd name="connsiteX19" fmla="*/ 121812 w 243970"/>
                  <a:gd name="connsiteY19" fmla="*/ 260654 h 536289"/>
                  <a:gd name="connsiteX20" fmla="*/ 120751 w 243970"/>
                  <a:gd name="connsiteY20" fmla="*/ 265990 h 536289"/>
                  <a:gd name="connsiteX21" fmla="*/ 115457 w 243970"/>
                  <a:gd name="connsiteY21" fmla="*/ 260654 h 536289"/>
                  <a:gd name="connsiteX22" fmla="*/ 103799 w 243970"/>
                  <a:gd name="connsiteY22" fmla="*/ 256378 h 536289"/>
                  <a:gd name="connsiteX23" fmla="*/ 118639 w 243970"/>
                  <a:gd name="connsiteY23" fmla="*/ 255309 h 536289"/>
                  <a:gd name="connsiteX24" fmla="*/ 152564 w 243970"/>
                  <a:gd name="connsiteY24" fmla="*/ 205094 h 536289"/>
                  <a:gd name="connsiteX25" fmla="*/ 151494 w 243970"/>
                  <a:gd name="connsiteY25" fmla="*/ 190147 h 536289"/>
                  <a:gd name="connsiteX26" fmla="*/ 152564 w 243970"/>
                  <a:gd name="connsiteY26" fmla="*/ 205094 h 536289"/>
                  <a:gd name="connsiteX27" fmla="*/ 152564 w 243970"/>
                  <a:gd name="connsiteY27" fmla="*/ 173034 h 536289"/>
                  <a:gd name="connsiteX28" fmla="*/ 144078 w 243970"/>
                  <a:gd name="connsiteY28" fmla="*/ 171974 h 536289"/>
                  <a:gd name="connsiteX29" fmla="*/ 152564 w 243970"/>
                  <a:gd name="connsiteY29" fmla="*/ 173034 h 536289"/>
                  <a:gd name="connsiteX30" fmla="*/ 150442 w 243970"/>
                  <a:gd name="connsiteY30" fmla="*/ 127114 h 536289"/>
                  <a:gd name="connsiteX31" fmla="*/ 150442 w 243970"/>
                  <a:gd name="connsiteY31" fmla="*/ 142089 h 536289"/>
                  <a:gd name="connsiteX32" fmla="*/ 143027 w 243970"/>
                  <a:gd name="connsiteY32" fmla="*/ 141011 h 536289"/>
                  <a:gd name="connsiteX33" fmla="*/ 150442 w 243970"/>
                  <a:gd name="connsiteY33" fmla="*/ 127114 h 536289"/>
                  <a:gd name="connsiteX34" fmla="*/ 181184 w 243970"/>
                  <a:gd name="connsiteY34" fmla="*/ 75849 h 536289"/>
                  <a:gd name="connsiteX35" fmla="*/ 175881 w 243970"/>
                  <a:gd name="connsiteY35" fmla="*/ 148485 h 536289"/>
                  <a:gd name="connsiteX36" fmla="*/ 174811 w 243970"/>
                  <a:gd name="connsiteY36" fmla="*/ 147416 h 536289"/>
                  <a:gd name="connsiteX37" fmla="*/ 181184 w 243970"/>
                  <a:gd name="connsiteY37" fmla="*/ 75849 h 536289"/>
                  <a:gd name="connsiteX38" fmla="*/ 192824 w 243970"/>
                  <a:gd name="connsiteY38" fmla="*/ 56607 h 536289"/>
                  <a:gd name="connsiteX39" fmla="*/ 192824 w 243970"/>
                  <a:gd name="connsiteY39" fmla="*/ 66219 h 536289"/>
                  <a:gd name="connsiteX40" fmla="*/ 192824 w 243970"/>
                  <a:gd name="connsiteY40" fmla="*/ 56607 h 536289"/>
                  <a:gd name="connsiteX41" fmla="*/ 199208 w 243970"/>
                  <a:gd name="connsiteY41" fmla="*/ 123907 h 536289"/>
                  <a:gd name="connsiteX42" fmla="*/ 201320 w 243970"/>
                  <a:gd name="connsiteY42" fmla="*/ 118571 h 536289"/>
                  <a:gd name="connsiteX43" fmla="*/ 199208 w 243970"/>
                  <a:gd name="connsiteY43" fmla="*/ 123907 h 536289"/>
                  <a:gd name="connsiteX44" fmla="*/ 209787 w 243970"/>
                  <a:gd name="connsiteY44" fmla="*/ 258516 h 536289"/>
                  <a:gd name="connsiteX45" fmla="*/ 90028 w 243970"/>
                  <a:gd name="connsiteY45" fmla="*/ 363212 h 536289"/>
                  <a:gd name="connsiteX46" fmla="*/ 209787 w 243970"/>
                  <a:gd name="connsiteY46" fmla="*/ 258516 h 536289"/>
                  <a:gd name="connsiteX47" fmla="*/ 211917 w 243970"/>
                  <a:gd name="connsiteY47" fmla="*/ 14954 h 536289"/>
                  <a:gd name="connsiteX48" fmla="*/ 209787 w 243970"/>
                  <a:gd name="connsiteY48" fmla="*/ 36305 h 536289"/>
                  <a:gd name="connsiteX49" fmla="*/ 211917 w 243970"/>
                  <a:gd name="connsiteY49" fmla="*/ 14954 h 536289"/>
                  <a:gd name="connsiteX50" fmla="*/ 222515 w 243970"/>
                  <a:gd name="connsiteY50" fmla="*/ 413418 h 536289"/>
                  <a:gd name="connsiteX51" fmla="*/ 221455 w 243970"/>
                  <a:gd name="connsiteY51" fmla="*/ 387780 h 536289"/>
                  <a:gd name="connsiteX52" fmla="*/ 222515 w 243970"/>
                  <a:gd name="connsiteY52" fmla="*/ 413418 h 536289"/>
                  <a:gd name="connsiteX53" fmla="*/ 198147 w 243970"/>
                  <a:gd name="connsiteY53" fmla="*/ 333299 h 536289"/>
                  <a:gd name="connsiteX54" fmla="*/ 204502 w 243970"/>
                  <a:gd name="connsiteY54" fmla="*/ 364281 h 536289"/>
                  <a:gd name="connsiteX55" fmla="*/ 198147 w 243970"/>
                  <a:gd name="connsiteY55" fmla="*/ 333299 h 536289"/>
                  <a:gd name="connsiteX56" fmla="*/ 157849 w 243970"/>
                  <a:gd name="connsiteY56" fmla="*/ 443321 h 536289"/>
                  <a:gd name="connsiteX57" fmla="*/ 137714 w 243970"/>
                  <a:gd name="connsiteY57" fmla="*/ 443321 h 536289"/>
                  <a:gd name="connsiteX58" fmla="*/ 153624 w 243970"/>
                  <a:gd name="connsiteY58" fmla="*/ 442262 h 536289"/>
                  <a:gd name="connsiteX59" fmla="*/ 157849 w 243970"/>
                  <a:gd name="connsiteY59" fmla="*/ 443321 h 536289"/>
                  <a:gd name="connsiteX60" fmla="*/ 136662 w 243970"/>
                  <a:gd name="connsiteY60" fmla="*/ 408063 h 536289"/>
                  <a:gd name="connsiteX61" fmla="*/ 137714 w 243970"/>
                  <a:gd name="connsiteY61" fmla="*/ 418763 h 536289"/>
                  <a:gd name="connsiteX62" fmla="*/ 136662 w 243970"/>
                  <a:gd name="connsiteY62" fmla="*/ 408063 h 536289"/>
                  <a:gd name="connsiteX63" fmla="*/ 152564 w 243970"/>
                  <a:gd name="connsiteY63" fmla="*/ 409132 h 536289"/>
                  <a:gd name="connsiteX64" fmla="*/ 154685 w 243970"/>
                  <a:gd name="connsiteY64" fmla="*/ 419813 h 536289"/>
                  <a:gd name="connsiteX65" fmla="*/ 152564 w 243970"/>
                  <a:gd name="connsiteY65" fmla="*/ 409132 h 536289"/>
                  <a:gd name="connsiteX66" fmla="*/ 50800 w 243970"/>
                  <a:gd name="connsiteY66" fmla="*/ 283094 h 536289"/>
                  <a:gd name="connsiteX67" fmla="*/ 65641 w 243970"/>
                  <a:gd name="connsiteY67" fmla="*/ 312998 h 536289"/>
                  <a:gd name="connsiteX68" fmla="*/ 40183 w 243970"/>
                  <a:gd name="connsiteY68" fmla="*/ 338616 h 536289"/>
                  <a:gd name="connsiteX69" fmla="*/ 69874 w 243970"/>
                  <a:gd name="connsiteY69" fmla="*/ 358927 h 536289"/>
                  <a:gd name="connsiteX70" fmla="*/ 69874 w 243970"/>
                  <a:gd name="connsiteY70" fmla="*/ 373893 h 536289"/>
                  <a:gd name="connsiteX71" fmla="*/ 90206 w 243970"/>
                  <a:gd name="connsiteY71" fmla="*/ 354821 h 536289"/>
                  <a:gd name="connsiteX72" fmla="*/ 99790 w 243970"/>
                  <a:gd name="connsiteY72" fmla="*/ 344916 h 536289"/>
                  <a:gd name="connsiteX73" fmla="*/ 118639 w 243970"/>
                  <a:gd name="connsiteY73" fmla="*/ 327954 h 536289"/>
                  <a:gd name="connsiteX74" fmla="*/ 99790 w 243970"/>
                  <a:gd name="connsiteY74" fmla="*/ 344916 h 536289"/>
                  <a:gd name="connsiteX75" fmla="*/ 90206 w 243970"/>
                  <a:gd name="connsiteY75" fmla="*/ 354821 h 536289"/>
                  <a:gd name="connsiteX76" fmla="*/ 87906 w 243970"/>
                  <a:gd name="connsiteY76" fmla="*/ 360005 h 536289"/>
                  <a:gd name="connsiteX77" fmla="*/ 85776 w 243970"/>
                  <a:gd name="connsiteY77" fmla="*/ 379219 h 536289"/>
                  <a:gd name="connsiteX78" fmla="*/ 86836 w 243970"/>
                  <a:gd name="connsiteY78" fmla="*/ 361065 h 536289"/>
                  <a:gd name="connsiteX79" fmla="*/ 71995 w 243970"/>
                  <a:gd name="connsiteY79" fmla="*/ 397383 h 536289"/>
                  <a:gd name="connsiteX80" fmla="*/ 214030 w 243970"/>
                  <a:gd name="connsiteY80" fmla="*/ 269197 h 536289"/>
                  <a:gd name="connsiteX81" fmla="*/ 87906 w 243970"/>
                  <a:gd name="connsiteY81" fmla="*/ 384564 h 536289"/>
                  <a:gd name="connsiteX82" fmla="*/ 73056 w 243970"/>
                  <a:gd name="connsiteY82" fmla="*/ 404866 h 536289"/>
                  <a:gd name="connsiteX83" fmla="*/ 218282 w 243970"/>
                  <a:gd name="connsiteY83" fmla="*/ 280965 h 536289"/>
                  <a:gd name="connsiteX84" fmla="*/ 91079 w 243970"/>
                  <a:gd name="connsiteY84" fmla="*/ 392047 h 536289"/>
                  <a:gd name="connsiteX85" fmla="*/ 75178 w 243970"/>
                  <a:gd name="connsiteY85" fmla="*/ 420910 h 536289"/>
                  <a:gd name="connsiteX86" fmla="*/ 225688 w 243970"/>
                  <a:gd name="connsiteY86" fmla="*/ 289498 h 536289"/>
                  <a:gd name="connsiteX87" fmla="*/ 147260 w 243970"/>
                  <a:gd name="connsiteY87" fmla="*/ 356808 h 536289"/>
                  <a:gd name="connsiteX88" fmla="*/ 144078 w 243970"/>
                  <a:gd name="connsiteY88" fmla="*/ 355748 h 536289"/>
                  <a:gd name="connsiteX89" fmla="*/ 76248 w 243970"/>
                  <a:gd name="connsiteY89" fmla="*/ 426227 h 536289"/>
                  <a:gd name="connsiteX90" fmla="*/ 79411 w 243970"/>
                  <a:gd name="connsiteY90" fmla="*/ 454011 h 536289"/>
                  <a:gd name="connsiteX91" fmla="*/ 92149 w 243970"/>
                  <a:gd name="connsiteY91" fmla="*/ 459366 h 536289"/>
                  <a:gd name="connsiteX92" fmla="*/ 104850 w 243970"/>
                  <a:gd name="connsiteY92" fmla="*/ 536277 h 536289"/>
                  <a:gd name="connsiteX93" fmla="*/ 145129 w 243970"/>
                  <a:gd name="connsiteY93" fmla="*/ 499950 h 536289"/>
                  <a:gd name="connsiteX94" fmla="*/ 144078 w 243970"/>
                  <a:gd name="connsiteY94" fmla="*/ 460425 h 536289"/>
                  <a:gd name="connsiteX95" fmla="*/ 166334 w 243970"/>
                  <a:gd name="connsiteY95" fmla="*/ 461494 h 536289"/>
                  <a:gd name="connsiteX96" fmla="*/ 169526 w 243970"/>
                  <a:gd name="connsiteY96" fmla="*/ 486072 h 536289"/>
                  <a:gd name="connsiteX97" fmla="*/ 209787 w 243970"/>
                  <a:gd name="connsiteY97" fmla="*/ 457218 h 536289"/>
                  <a:gd name="connsiteX98" fmla="*/ 188600 w 243970"/>
                  <a:gd name="connsiteY98" fmla="*/ 473225 h 536289"/>
                  <a:gd name="connsiteX99" fmla="*/ 171629 w 243970"/>
                  <a:gd name="connsiteY99" fmla="*/ 505286 h 536289"/>
                  <a:gd name="connsiteX100" fmla="*/ 214030 w 243970"/>
                  <a:gd name="connsiteY100" fmla="*/ 472156 h 536289"/>
                  <a:gd name="connsiteX101" fmla="*/ 212978 w 243970"/>
                  <a:gd name="connsiteY101" fmla="*/ 456159 h 536289"/>
                  <a:gd name="connsiteX102" fmla="*/ 236286 w 243970"/>
                  <a:gd name="connsiteY102" fmla="*/ 451873 h 536289"/>
                  <a:gd name="connsiteX103" fmla="*/ 242660 w 243970"/>
                  <a:gd name="connsiteY103" fmla="*/ 390987 h 536289"/>
                  <a:gd name="connsiteX104" fmla="*/ 242660 w 243970"/>
                  <a:gd name="connsiteY104" fmla="*/ 340773 h 536289"/>
                  <a:gd name="connsiteX105" fmla="*/ 237356 w 243970"/>
                  <a:gd name="connsiteY105" fmla="*/ 319412 h 536289"/>
                  <a:gd name="connsiteX106" fmla="*/ 226758 w 243970"/>
                  <a:gd name="connsiteY106" fmla="*/ 265990 h 536289"/>
                  <a:gd name="connsiteX107" fmla="*/ 208726 w 243970"/>
                  <a:gd name="connsiteY107" fmla="*/ 218991 h 536289"/>
                  <a:gd name="connsiteX108" fmla="*/ 211917 w 243970"/>
                  <a:gd name="connsiteY108" fmla="*/ 95063 h 536289"/>
                  <a:gd name="connsiteX109" fmla="*/ 222515 w 243970"/>
                  <a:gd name="connsiteY109" fmla="*/ 110029 h 536289"/>
                  <a:gd name="connsiteX110" fmla="*/ 228880 w 243970"/>
                  <a:gd name="connsiteY110" fmla="*/ 13875 h 536289"/>
                  <a:gd name="connsiteX111" fmla="*/ 206614 w 243970"/>
                  <a:gd name="connsiteY111" fmla="*/ -12 h 536289"/>
                  <a:gd name="connsiteX112" fmla="*/ 167386 w 243970"/>
                  <a:gd name="connsiteY112" fmla="*/ 3214 h 536289"/>
                  <a:gd name="connsiteX113" fmla="*/ 159979 w 243970"/>
                  <a:gd name="connsiteY113" fmla="*/ 105762 h 536289"/>
                  <a:gd name="connsiteX114" fmla="*/ 147260 w 243970"/>
                  <a:gd name="connsiteY114" fmla="*/ 47005 h 536289"/>
                  <a:gd name="connsiteX115" fmla="*/ 140896 w 243970"/>
                  <a:gd name="connsiteY115" fmla="*/ 28832 h 536289"/>
                  <a:gd name="connsiteX116" fmla="*/ 141947 w 243970"/>
                  <a:gd name="connsiteY116" fmla="*/ 102536 h 536289"/>
                  <a:gd name="connsiteX117" fmla="*/ 114406 w 243970"/>
                  <a:gd name="connsiteY117" fmla="*/ 7471 h 536289"/>
                  <a:gd name="connsiteX118" fmla="*/ 64570 w 243970"/>
                  <a:gd name="connsiteY118" fmla="*/ 9609 h 536289"/>
                  <a:gd name="connsiteX119" fmla="*/ 75178 w 243970"/>
                  <a:gd name="connsiteY119" fmla="*/ 72642 h 536289"/>
                  <a:gd name="connsiteX120" fmla="*/ 63519 w 243970"/>
                  <a:gd name="connsiteY120" fmla="*/ 21358 h 536289"/>
                  <a:gd name="connsiteX121" fmla="*/ 67752 w 243970"/>
                  <a:gd name="connsiteY121" fmla="*/ 82254 h 536289"/>
                  <a:gd name="connsiteX122" fmla="*/ 60337 w 243970"/>
                  <a:gd name="connsiteY122" fmla="*/ 16023 h 536289"/>
                  <a:gd name="connsiteX123" fmla="*/ 55033 w 243970"/>
                  <a:gd name="connsiteY123" fmla="*/ 102536 h 536289"/>
                  <a:gd name="connsiteX124" fmla="*/ 50800 w 243970"/>
                  <a:gd name="connsiteY124" fmla="*/ 33098 h 536289"/>
                  <a:gd name="connsiteX125" fmla="*/ 48669 w 243970"/>
                  <a:gd name="connsiteY125" fmla="*/ 111098 h 536289"/>
                  <a:gd name="connsiteX126" fmla="*/ 42314 w 243970"/>
                  <a:gd name="connsiteY126" fmla="*/ 55529 h 536289"/>
                  <a:gd name="connsiteX127" fmla="*/ -96 w 243970"/>
                  <a:gd name="connsiteY127" fmla="*/ 185890 h 536289"/>
                  <a:gd name="connsiteX128" fmla="*/ 14763 w 243970"/>
                  <a:gd name="connsiteY128" fmla="*/ 229672 h 536289"/>
                  <a:gd name="connsiteX129" fmla="*/ 50800 w 243970"/>
                  <a:gd name="connsiteY129" fmla="*/ 283094 h 536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243970" h="536289">
                    <a:moveTo>
                      <a:pt x="55033" y="116443"/>
                    </a:moveTo>
                    <a:cubicBezTo>
                      <a:pt x="57295" y="115941"/>
                      <a:pt x="57051" y="117975"/>
                      <a:pt x="57155" y="119631"/>
                    </a:cubicBezTo>
                    <a:cubicBezTo>
                      <a:pt x="63266" y="110114"/>
                      <a:pt x="67818" y="99027"/>
                      <a:pt x="77308" y="92925"/>
                    </a:cubicBezTo>
                    <a:cubicBezTo>
                      <a:pt x="76492" y="96945"/>
                      <a:pt x="78585" y="98043"/>
                      <a:pt x="78360" y="101467"/>
                    </a:cubicBezTo>
                    <a:cubicBezTo>
                      <a:pt x="81044" y="98696"/>
                      <a:pt x="76877" y="93757"/>
                      <a:pt x="78360" y="88658"/>
                    </a:cubicBezTo>
                    <a:cubicBezTo>
                      <a:pt x="82011" y="119849"/>
                      <a:pt x="89530" y="147463"/>
                      <a:pt x="95331" y="176269"/>
                    </a:cubicBezTo>
                    <a:cubicBezTo>
                      <a:pt x="98636" y="192796"/>
                      <a:pt x="103423" y="212369"/>
                      <a:pt x="101677" y="227543"/>
                    </a:cubicBezTo>
                    <a:cubicBezTo>
                      <a:pt x="99565" y="245906"/>
                      <a:pt x="81420" y="256142"/>
                      <a:pt x="81533" y="276680"/>
                    </a:cubicBezTo>
                    <a:cubicBezTo>
                      <a:pt x="65781" y="246265"/>
                      <a:pt x="47073" y="218812"/>
                      <a:pt x="30655" y="189078"/>
                    </a:cubicBezTo>
                    <a:cubicBezTo>
                      <a:pt x="33500" y="159544"/>
                      <a:pt x="53963" y="147737"/>
                      <a:pt x="55033" y="116443"/>
                    </a:cubicBezTo>
                    <a:close/>
                    <a:moveTo>
                      <a:pt x="99565" y="312998"/>
                    </a:moveTo>
                    <a:cubicBezTo>
                      <a:pt x="96589" y="304635"/>
                      <a:pt x="101179" y="294692"/>
                      <a:pt x="101677" y="286301"/>
                    </a:cubicBezTo>
                    <a:cubicBezTo>
                      <a:pt x="103855" y="293841"/>
                      <a:pt x="99640" y="304152"/>
                      <a:pt x="99565" y="312998"/>
                    </a:cubicBezTo>
                    <a:close/>
                    <a:moveTo>
                      <a:pt x="118639" y="255309"/>
                    </a:moveTo>
                    <a:cubicBezTo>
                      <a:pt x="119296" y="261052"/>
                      <a:pt x="129115" y="257570"/>
                      <a:pt x="134522" y="258516"/>
                    </a:cubicBezTo>
                    <a:lnTo>
                      <a:pt x="134522" y="254250"/>
                    </a:lnTo>
                    <a:cubicBezTo>
                      <a:pt x="128449" y="251837"/>
                      <a:pt x="119963" y="251837"/>
                      <a:pt x="112284" y="251043"/>
                    </a:cubicBezTo>
                    <a:cubicBezTo>
                      <a:pt x="110191" y="250059"/>
                      <a:pt x="110191" y="247457"/>
                      <a:pt x="112284" y="249974"/>
                    </a:cubicBezTo>
                    <a:cubicBezTo>
                      <a:pt x="134672" y="252490"/>
                      <a:pt x="167442" y="256482"/>
                      <a:pt x="184357" y="251043"/>
                    </a:cubicBezTo>
                    <a:cubicBezTo>
                      <a:pt x="167010" y="257769"/>
                      <a:pt x="146509" y="261326"/>
                      <a:pt x="121812" y="260654"/>
                    </a:cubicBezTo>
                    <a:cubicBezTo>
                      <a:pt x="117963" y="261326"/>
                      <a:pt x="124281" y="265649"/>
                      <a:pt x="120751" y="265990"/>
                    </a:cubicBezTo>
                    <a:cubicBezTo>
                      <a:pt x="115429" y="267797"/>
                      <a:pt x="117043" y="262603"/>
                      <a:pt x="115457" y="260654"/>
                    </a:cubicBezTo>
                    <a:cubicBezTo>
                      <a:pt x="110623" y="260172"/>
                      <a:pt x="107581" y="257911"/>
                      <a:pt x="103799" y="256378"/>
                    </a:cubicBezTo>
                    <a:cubicBezTo>
                      <a:pt x="108576" y="253871"/>
                      <a:pt x="114809" y="261988"/>
                      <a:pt x="118639" y="255309"/>
                    </a:cubicBezTo>
                    <a:close/>
                    <a:moveTo>
                      <a:pt x="152564" y="205094"/>
                    </a:moveTo>
                    <a:cubicBezTo>
                      <a:pt x="142276" y="208273"/>
                      <a:pt x="140079" y="187565"/>
                      <a:pt x="151494" y="190147"/>
                    </a:cubicBezTo>
                    <a:cubicBezTo>
                      <a:pt x="154779" y="192465"/>
                      <a:pt x="156403" y="201963"/>
                      <a:pt x="152564" y="205094"/>
                    </a:cubicBezTo>
                    <a:close/>
                    <a:moveTo>
                      <a:pt x="152564" y="173034"/>
                    </a:moveTo>
                    <a:cubicBezTo>
                      <a:pt x="148912" y="173526"/>
                      <a:pt x="146622" y="172636"/>
                      <a:pt x="144078" y="171974"/>
                    </a:cubicBezTo>
                    <a:cubicBezTo>
                      <a:pt x="132166" y="147936"/>
                      <a:pt x="162899" y="151701"/>
                      <a:pt x="152564" y="173034"/>
                    </a:cubicBezTo>
                    <a:close/>
                    <a:moveTo>
                      <a:pt x="150442" y="127114"/>
                    </a:moveTo>
                    <a:cubicBezTo>
                      <a:pt x="153071" y="129867"/>
                      <a:pt x="153840" y="139526"/>
                      <a:pt x="150442" y="142089"/>
                    </a:cubicBezTo>
                    <a:cubicBezTo>
                      <a:pt x="146997" y="142695"/>
                      <a:pt x="145514" y="141352"/>
                      <a:pt x="143027" y="141011"/>
                    </a:cubicBezTo>
                    <a:cubicBezTo>
                      <a:pt x="140248" y="134796"/>
                      <a:pt x="141534" y="121561"/>
                      <a:pt x="150442" y="127114"/>
                    </a:cubicBezTo>
                    <a:close/>
                    <a:moveTo>
                      <a:pt x="181184" y="75849"/>
                    </a:moveTo>
                    <a:cubicBezTo>
                      <a:pt x="180706" y="97078"/>
                      <a:pt x="174876" y="122176"/>
                      <a:pt x="175881" y="148485"/>
                    </a:cubicBezTo>
                    <a:cubicBezTo>
                      <a:pt x="176388" y="153508"/>
                      <a:pt x="173966" y="151067"/>
                      <a:pt x="174811" y="147416"/>
                    </a:cubicBezTo>
                    <a:cubicBezTo>
                      <a:pt x="174830" y="121419"/>
                      <a:pt x="173356" y="93965"/>
                      <a:pt x="181184" y="75849"/>
                    </a:cubicBezTo>
                    <a:close/>
                    <a:moveTo>
                      <a:pt x="192824" y="56607"/>
                    </a:moveTo>
                    <a:cubicBezTo>
                      <a:pt x="195462" y="58300"/>
                      <a:pt x="193266" y="64081"/>
                      <a:pt x="192824" y="66219"/>
                    </a:cubicBezTo>
                    <a:cubicBezTo>
                      <a:pt x="191125" y="63286"/>
                      <a:pt x="190018" y="58537"/>
                      <a:pt x="192824" y="56607"/>
                    </a:cubicBezTo>
                    <a:close/>
                    <a:moveTo>
                      <a:pt x="199208" y="123907"/>
                    </a:moveTo>
                    <a:cubicBezTo>
                      <a:pt x="200756" y="123008"/>
                      <a:pt x="200728" y="120473"/>
                      <a:pt x="201320" y="118571"/>
                    </a:cubicBezTo>
                    <a:cubicBezTo>
                      <a:pt x="203385" y="118552"/>
                      <a:pt x="197959" y="144540"/>
                      <a:pt x="199208" y="123907"/>
                    </a:cubicBezTo>
                    <a:close/>
                    <a:moveTo>
                      <a:pt x="209787" y="258516"/>
                    </a:moveTo>
                    <a:cubicBezTo>
                      <a:pt x="171713" y="290993"/>
                      <a:pt x="126158" y="325192"/>
                      <a:pt x="90028" y="363212"/>
                    </a:cubicBezTo>
                    <a:cubicBezTo>
                      <a:pt x="122798" y="325381"/>
                      <a:pt x="167789" y="290605"/>
                      <a:pt x="209787" y="258516"/>
                    </a:cubicBezTo>
                    <a:close/>
                    <a:moveTo>
                      <a:pt x="211917" y="14954"/>
                    </a:moveTo>
                    <a:cubicBezTo>
                      <a:pt x="216480" y="19135"/>
                      <a:pt x="212293" y="30128"/>
                      <a:pt x="209787" y="36305"/>
                    </a:cubicBezTo>
                    <a:cubicBezTo>
                      <a:pt x="207139" y="30062"/>
                      <a:pt x="212077" y="22248"/>
                      <a:pt x="211917" y="14954"/>
                    </a:cubicBezTo>
                    <a:close/>
                    <a:moveTo>
                      <a:pt x="222515" y="413418"/>
                    </a:moveTo>
                    <a:cubicBezTo>
                      <a:pt x="223332" y="403664"/>
                      <a:pt x="221060" y="397089"/>
                      <a:pt x="221455" y="387780"/>
                    </a:cubicBezTo>
                    <a:cubicBezTo>
                      <a:pt x="222600" y="394261"/>
                      <a:pt x="227631" y="407675"/>
                      <a:pt x="222515" y="413418"/>
                    </a:cubicBezTo>
                    <a:close/>
                    <a:moveTo>
                      <a:pt x="198147" y="333299"/>
                    </a:moveTo>
                    <a:cubicBezTo>
                      <a:pt x="201930" y="341927"/>
                      <a:pt x="202624" y="353705"/>
                      <a:pt x="204502" y="364281"/>
                    </a:cubicBezTo>
                    <a:cubicBezTo>
                      <a:pt x="201733" y="358870"/>
                      <a:pt x="199151" y="344027"/>
                      <a:pt x="198147" y="333299"/>
                    </a:cubicBezTo>
                    <a:close/>
                    <a:moveTo>
                      <a:pt x="157849" y="443321"/>
                    </a:moveTo>
                    <a:lnTo>
                      <a:pt x="137714" y="443321"/>
                    </a:lnTo>
                    <a:cubicBezTo>
                      <a:pt x="139460" y="436179"/>
                      <a:pt x="149494" y="439906"/>
                      <a:pt x="153624" y="442262"/>
                    </a:cubicBezTo>
                    <a:cubicBezTo>
                      <a:pt x="160909" y="441439"/>
                      <a:pt x="170418" y="443586"/>
                      <a:pt x="157849" y="443321"/>
                    </a:cubicBezTo>
                    <a:close/>
                    <a:moveTo>
                      <a:pt x="136662" y="408063"/>
                    </a:moveTo>
                    <a:cubicBezTo>
                      <a:pt x="137695" y="410305"/>
                      <a:pt x="139384" y="417334"/>
                      <a:pt x="137714" y="418763"/>
                    </a:cubicBezTo>
                    <a:cubicBezTo>
                      <a:pt x="132541" y="417921"/>
                      <a:pt x="137638" y="411544"/>
                      <a:pt x="136662" y="408063"/>
                    </a:cubicBezTo>
                    <a:close/>
                    <a:moveTo>
                      <a:pt x="152564" y="409132"/>
                    </a:moveTo>
                    <a:cubicBezTo>
                      <a:pt x="154159" y="411790"/>
                      <a:pt x="154601" y="415631"/>
                      <a:pt x="154685" y="419813"/>
                    </a:cubicBezTo>
                    <a:cubicBezTo>
                      <a:pt x="150987" y="419283"/>
                      <a:pt x="153118" y="412831"/>
                      <a:pt x="152564" y="409132"/>
                    </a:cubicBezTo>
                    <a:close/>
                    <a:moveTo>
                      <a:pt x="50800" y="283094"/>
                    </a:moveTo>
                    <a:cubicBezTo>
                      <a:pt x="56188" y="291211"/>
                      <a:pt x="66786" y="304029"/>
                      <a:pt x="65641" y="312998"/>
                    </a:cubicBezTo>
                    <a:cubicBezTo>
                      <a:pt x="64148" y="324709"/>
                      <a:pt x="41685" y="328039"/>
                      <a:pt x="40183" y="338616"/>
                    </a:cubicBezTo>
                    <a:cubicBezTo>
                      <a:pt x="38005" y="354405"/>
                      <a:pt x="54667" y="358643"/>
                      <a:pt x="69874" y="358927"/>
                    </a:cubicBezTo>
                    <a:lnTo>
                      <a:pt x="69874" y="373893"/>
                    </a:lnTo>
                    <a:cubicBezTo>
                      <a:pt x="76877" y="368368"/>
                      <a:pt x="83607" y="361632"/>
                      <a:pt x="90206" y="354821"/>
                    </a:cubicBezTo>
                    <a:cubicBezTo>
                      <a:pt x="92525" y="351046"/>
                      <a:pt x="96017" y="347887"/>
                      <a:pt x="99790" y="344916"/>
                    </a:cubicBezTo>
                    <a:cubicBezTo>
                      <a:pt x="106108" y="338474"/>
                      <a:pt x="112359" y="332457"/>
                      <a:pt x="118639" y="327954"/>
                    </a:cubicBezTo>
                    <a:cubicBezTo>
                      <a:pt x="114988" y="334520"/>
                      <a:pt x="106877" y="339363"/>
                      <a:pt x="99790" y="344916"/>
                    </a:cubicBezTo>
                    <a:cubicBezTo>
                      <a:pt x="96617" y="348161"/>
                      <a:pt x="93426" y="351491"/>
                      <a:pt x="90206" y="354821"/>
                    </a:cubicBezTo>
                    <a:cubicBezTo>
                      <a:pt x="89202" y="356429"/>
                      <a:pt x="88404" y="358142"/>
                      <a:pt x="87906" y="360005"/>
                    </a:cubicBezTo>
                    <a:cubicBezTo>
                      <a:pt x="86404" y="365473"/>
                      <a:pt x="90535" y="373524"/>
                      <a:pt x="85776" y="379219"/>
                    </a:cubicBezTo>
                    <a:cubicBezTo>
                      <a:pt x="85757" y="372777"/>
                      <a:pt x="85438" y="366088"/>
                      <a:pt x="86836" y="361065"/>
                    </a:cubicBezTo>
                    <a:cubicBezTo>
                      <a:pt x="77618" y="365038"/>
                      <a:pt x="66288" y="377876"/>
                      <a:pt x="71995" y="397383"/>
                    </a:cubicBezTo>
                    <a:cubicBezTo>
                      <a:pt x="117700" y="353005"/>
                      <a:pt x="162091" y="307293"/>
                      <a:pt x="214030" y="269197"/>
                    </a:cubicBezTo>
                    <a:cubicBezTo>
                      <a:pt x="169742" y="305240"/>
                      <a:pt x="127078" y="345058"/>
                      <a:pt x="87906" y="384564"/>
                    </a:cubicBezTo>
                    <a:cubicBezTo>
                      <a:pt x="82349" y="390155"/>
                      <a:pt x="74164" y="396200"/>
                      <a:pt x="73056" y="404866"/>
                    </a:cubicBezTo>
                    <a:cubicBezTo>
                      <a:pt x="118855" y="365208"/>
                      <a:pt x="164926" y="316536"/>
                      <a:pt x="218282" y="280965"/>
                    </a:cubicBezTo>
                    <a:cubicBezTo>
                      <a:pt x="176791" y="314445"/>
                      <a:pt x="130504" y="353090"/>
                      <a:pt x="91079" y="392047"/>
                    </a:cubicBezTo>
                    <a:cubicBezTo>
                      <a:pt x="81908" y="401100"/>
                      <a:pt x="70109" y="406966"/>
                      <a:pt x="75178" y="420910"/>
                    </a:cubicBezTo>
                    <a:cubicBezTo>
                      <a:pt x="122338" y="374792"/>
                      <a:pt x="170155" y="323602"/>
                      <a:pt x="225688" y="289498"/>
                    </a:cubicBezTo>
                    <a:cubicBezTo>
                      <a:pt x="200531" y="312903"/>
                      <a:pt x="167649" y="328550"/>
                      <a:pt x="147260" y="356808"/>
                    </a:cubicBezTo>
                    <a:cubicBezTo>
                      <a:pt x="147983" y="353241"/>
                      <a:pt x="145064" y="355076"/>
                      <a:pt x="144078" y="355748"/>
                    </a:cubicBezTo>
                    <a:cubicBezTo>
                      <a:pt x="121981" y="379749"/>
                      <a:pt x="95960" y="399833"/>
                      <a:pt x="76248" y="426227"/>
                    </a:cubicBezTo>
                    <a:cubicBezTo>
                      <a:pt x="78031" y="435327"/>
                      <a:pt x="81279" y="444182"/>
                      <a:pt x="79411" y="454011"/>
                    </a:cubicBezTo>
                    <a:cubicBezTo>
                      <a:pt x="81805" y="457663"/>
                      <a:pt x="88366" y="457105"/>
                      <a:pt x="92149" y="459366"/>
                    </a:cubicBezTo>
                    <a:cubicBezTo>
                      <a:pt x="97481" y="483887"/>
                      <a:pt x="102118" y="509108"/>
                      <a:pt x="104850" y="536277"/>
                    </a:cubicBezTo>
                    <a:cubicBezTo>
                      <a:pt x="117372" y="527498"/>
                      <a:pt x="132203" y="511832"/>
                      <a:pt x="145129" y="499950"/>
                    </a:cubicBezTo>
                    <a:cubicBezTo>
                      <a:pt x="145946" y="485590"/>
                      <a:pt x="143749" y="474285"/>
                      <a:pt x="144078" y="460425"/>
                    </a:cubicBezTo>
                    <a:cubicBezTo>
                      <a:pt x="151165" y="461116"/>
                      <a:pt x="161040" y="459016"/>
                      <a:pt x="166334" y="461494"/>
                    </a:cubicBezTo>
                    <a:cubicBezTo>
                      <a:pt x="168493" y="468580"/>
                      <a:pt x="167527" y="478807"/>
                      <a:pt x="169526" y="486072"/>
                    </a:cubicBezTo>
                    <a:cubicBezTo>
                      <a:pt x="181260" y="479724"/>
                      <a:pt x="197677" y="463150"/>
                      <a:pt x="209787" y="457218"/>
                    </a:cubicBezTo>
                    <a:cubicBezTo>
                      <a:pt x="204455" y="461580"/>
                      <a:pt x="196851" y="466603"/>
                      <a:pt x="188600" y="473225"/>
                    </a:cubicBezTo>
                    <a:cubicBezTo>
                      <a:pt x="177880" y="481862"/>
                      <a:pt x="164626" y="488380"/>
                      <a:pt x="171629" y="505286"/>
                    </a:cubicBezTo>
                    <a:cubicBezTo>
                      <a:pt x="186329" y="494813"/>
                      <a:pt x="200334" y="483650"/>
                      <a:pt x="214030" y="472156"/>
                    </a:cubicBezTo>
                    <a:cubicBezTo>
                      <a:pt x="212856" y="467653"/>
                      <a:pt x="212809" y="462015"/>
                      <a:pt x="212978" y="456159"/>
                    </a:cubicBezTo>
                    <a:cubicBezTo>
                      <a:pt x="222628" y="456613"/>
                      <a:pt x="230447" y="455232"/>
                      <a:pt x="236286" y="451873"/>
                    </a:cubicBezTo>
                    <a:cubicBezTo>
                      <a:pt x="242416" y="433208"/>
                      <a:pt x="241055" y="412226"/>
                      <a:pt x="242660" y="390987"/>
                    </a:cubicBezTo>
                    <a:cubicBezTo>
                      <a:pt x="243946" y="374044"/>
                      <a:pt x="244274" y="355341"/>
                      <a:pt x="242660" y="340773"/>
                    </a:cubicBezTo>
                    <a:cubicBezTo>
                      <a:pt x="241815" y="333138"/>
                      <a:pt x="238342" y="326459"/>
                      <a:pt x="237356" y="319412"/>
                    </a:cubicBezTo>
                    <a:cubicBezTo>
                      <a:pt x="234596" y="299668"/>
                      <a:pt x="232634" y="283661"/>
                      <a:pt x="226758" y="265990"/>
                    </a:cubicBezTo>
                    <a:cubicBezTo>
                      <a:pt x="221558" y="250390"/>
                      <a:pt x="214086" y="235263"/>
                      <a:pt x="208726" y="218991"/>
                    </a:cubicBezTo>
                    <a:cubicBezTo>
                      <a:pt x="196758" y="182428"/>
                      <a:pt x="208604" y="138551"/>
                      <a:pt x="211917" y="95063"/>
                    </a:cubicBezTo>
                    <a:cubicBezTo>
                      <a:pt x="217146" y="98336"/>
                      <a:pt x="217634" y="106396"/>
                      <a:pt x="222515" y="110029"/>
                    </a:cubicBezTo>
                    <a:cubicBezTo>
                      <a:pt x="222074" y="75376"/>
                      <a:pt x="222938" y="42086"/>
                      <a:pt x="228880" y="13875"/>
                    </a:cubicBezTo>
                    <a:cubicBezTo>
                      <a:pt x="224731" y="3989"/>
                      <a:pt x="212359" y="6411"/>
                      <a:pt x="206614" y="-12"/>
                    </a:cubicBezTo>
                    <a:cubicBezTo>
                      <a:pt x="194354" y="1899"/>
                      <a:pt x="180837" y="2495"/>
                      <a:pt x="167386" y="3214"/>
                    </a:cubicBezTo>
                    <a:cubicBezTo>
                      <a:pt x="167376" y="39863"/>
                      <a:pt x="162195" y="71308"/>
                      <a:pt x="159979" y="105762"/>
                    </a:cubicBezTo>
                    <a:cubicBezTo>
                      <a:pt x="155098" y="88138"/>
                      <a:pt x="150611" y="64658"/>
                      <a:pt x="147260" y="47005"/>
                    </a:cubicBezTo>
                    <a:cubicBezTo>
                      <a:pt x="146077" y="40771"/>
                      <a:pt x="147833" y="31339"/>
                      <a:pt x="140896" y="28832"/>
                    </a:cubicBezTo>
                    <a:cubicBezTo>
                      <a:pt x="140323" y="49370"/>
                      <a:pt x="141074" y="83484"/>
                      <a:pt x="141947" y="102536"/>
                    </a:cubicBezTo>
                    <a:cubicBezTo>
                      <a:pt x="128195" y="73531"/>
                      <a:pt x="127200" y="37829"/>
                      <a:pt x="114406" y="7471"/>
                    </a:cubicBezTo>
                    <a:cubicBezTo>
                      <a:pt x="96326" y="8133"/>
                      <a:pt x="75713" y="7745"/>
                      <a:pt x="64570" y="9609"/>
                    </a:cubicBezTo>
                    <a:cubicBezTo>
                      <a:pt x="65237" y="28633"/>
                      <a:pt x="75422" y="52728"/>
                      <a:pt x="75178" y="72642"/>
                    </a:cubicBezTo>
                    <a:cubicBezTo>
                      <a:pt x="69799" y="57042"/>
                      <a:pt x="69273" y="36580"/>
                      <a:pt x="63519" y="21358"/>
                    </a:cubicBezTo>
                    <a:cubicBezTo>
                      <a:pt x="63735" y="41518"/>
                      <a:pt x="72286" y="64412"/>
                      <a:pt x="67752" y="82254"/>
                    </a:cubicBezTo>
                    <a:cubicBezTo>
                      <a:pt x="66823" y="58622"/>
                      <a:pt x="64148" y="36760"/>
                      <a:pt x="60337" y="16023"/>
                    </a:cubicBezTo>
                    <a:cubicBezTo>
                      <a:pt x="46069" y="35539"/>
                      <a:pt x="59361" y="76559"/>
                      <a:pt x="55033" y="102536"/>
                    </a:cubicBezTo>
                    <a:cubicBezTo>
                      <a:pt x="52593" y="80456"/>
                      <a:pt x="53775" y="54668"/>
                      <a:pt x="50800" y="33098"/>
                    </a:cubicBezTo>
                    <a:cubicBezTo>
                      <a:pt x="37949" y="53353"/>
                      <a:pt x="53240" y="84108"/>
                      <a:pt x="48669" y="111098"/>
                    </a:cubicBezTo>
                    <a:cubicBezTo>
                      <a:pt x="47120" y="92007"/>
                      <a:pt x="46773" y="71696"/>
                      <a:pt x="42314" y="55529"/>
                    </a:cubicBezTo>
                    <a:cubicBezTo>
                      <a:pt x="29623" y="102026"/>
                      <a:pt x="2804" y="138107"/>
                      <a:pt x="-96" y="185890"/>
                    </a:cubicBezTo>
                    <a:cubicBezTo>
                      <a:pt x="-1298" y="206305"/>
                      <a:pt x="6456" y="215160"/>
                      <a:pt x="14763" y="229672"/>
                    </a:cubicBezTo>
                    <a:cubicBezTo>
                      <a:pt x="26929" y="251005"/>
                      <a:pt x="37311" y="262802"/>
                      <a:pt x="50800" y="283094"/>
                    </a:cubicBezTo>
                    <a:close/>
                  </a:path>
                </a:pathLst>
              </a:custGeom>
              <a:grpFill/>
              <a:ln w="9318" cap="flat">
                <a:noFill/>
                <a:prstDash val="solid"/>
                <a:round/>
              </a:ln>
            </p:spPr>
            <p:txBody>
              <a:bodyPr rtlCol="0" anchor="ctr"/>
              <a:lstStyle/>
              <a:p>
                <a:endParaRPr lang="x-none"/>
              </a:p>
            </p:txBody>
          </p:sp>
          <p:sp>
            <p:nvSpPr>
              <p:cNvPr id="407" name="Freeform 406">
                <a:extLst>
                  <a:ext uri="{FF2B5EF4-FFF2-40B4-BE49-F238E27FC236}">
                    <a16:creationId xmlns:a16="http://schemas.microsoft.com/office/drawing/2014/main" xmlns="" id="{7529EBFE-550B-5448-BB66-0B688EC78870}"/>
                  </a:ext>
                </a:extLst>
              </p:cNvPr>
              <p:cNvSpPr/>
              <p:nvPr/>
            </p:nvSpPr>
            <p:spPr>
              <a:xfrm>
                <a:off x="6606499" y="3730743"/>
                <a:ext cx="113463" cy="154274"/>
              </a:xfrm>
              <a:custGeom>
                <a:avLst/>
                <a:gdLst>
                  <a:gd name="connsiteX0" fmla="*/ 1142 w 41641"/>
                  <a:gd name="connsiteY0" fmla="*/ 43770 h 56619"/>
                  <a:gd name="connsiteX1" fmla="*/ 7516 w 41641"/>
                  <a:gd name="connsiteY1" fmla="*/ 41641 h 56619"/>
                  <a:gd name="connsiteX2" fmla="*/ 2203 w 41641"/>
                  <a:gd name="connsiteY2" fmla="*/ 56607 h 56619"/>
                  <a:gd name="connsiteX3" fmla="*/ 41422 w 41641"/>
                  <a:gd name="connsiteY3" fmla="*/ 27763 h 56619"/>
                  <a:gd name="connsiteX4" fmla="*/ 41422 w 41641"/>
                  <a:gd name="connsiteY4" fmla="*/ -12 h 56619"/>
                  <a:gd name="connsiteX5" fmla="*/ 81 w 41641"/>
                  <a:gd name="connsiteY5" fmla="*/ 33108 h 56619"/>
                  <a:gd name="connsiteX6" fmla="*/ 1142 w 41641"/>
                  <a:gd name="connsiteY6" fmla="*/ 43770 h 56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41" h="56619">
                    <a:moveTo>
                      <a:pt x="1142" y="43770"/>
                    </a:moveTo>
                    <a:cubicBezTo>
                      <a:pt x="2043" y="46664"/>
                      <a:pt x="6615" y="38784"/>
                      <a:pt x="7516" y="41641"/>
                    </a:cubicBezTo>
                    <a:cubicBezTo>
                      <a:pt x="1011" y="43770"/>
                      <a:pt x="832" y="48490"/>
                      <a:pt x="2203" y="56607"/>
                    </a:cubicBezTo>
                    <a:cubicBezTo>
                      <a:pt x="16133" y="47856"/>
                      <a:pt x="27670" y="36693"/>
                      <a:pt x="41422" y="27763"/>
                    </a:cubicBezTo>
                    <a:lnTo>
                      <a:pt x="41422" y="-12"/>
                    </a:lnTo>
                    <a:cubicBezTo>
                      <a:pt x="26365" y="9713"/>
                      <a:pt x="12575" y="20753"/>
                      <a:pt x="81" y="33108"/>
                    </a:cubicBezTo>
                    <a:cubicBezTo>
                      <a:pt x="-548" y="33486"/>
                      <a:pt x="-191" y="41868"/>
                      <a:pt x="1142" y="43770"/>
                    </a:cubicBezTo>
                    <a:close/>
                  </a:path>
                </a:pathLst>
              </a:custGeom>
              <a:grpFill/>
              <a:ln w="9318" cap="flat">
                <a:noFill/>
                <a:prstDash val="solid"/>
                <a:round/>
              </a:ln>
            </p:spPr>
            <p:txBody>
              <a:bodyPr rtlCol="0" anchor="ctr"/>
              <a:lstStyle/>
              <a:p>
                <a:endParaRPr lang="x-none"/>
              </a:p>
            </p:txBody>
          </p:sp>
        </p:grpSp>
        <p:grpSp>
          <p:nvGrpSpPr>
            <p:cNvPr id="300" name="Graphic 177">
              <a:extLst>
                <a:ext uri="{FF2B5EF4-FFF2-40B4-BE49-F238E27FC236}">
                  <a16:creationId xmlns:a16="http://schemas.microsoft.com/office/drawing/2014/main" xmlns="" id="{B20BA1FE-FC1B-CD41-9576-B485E13CA8D1}"/>
                </a:ext>
              </a:extLst>
            </p:cNvPr>
            <p:cNvGrpSpPr/>
            <p:nvPr/>
          </p:nvGrpSpPr>
          <p:grpSpPr>
            <a:xfrm>
              <a:off x="5016550" y="1928671"/>
              <a:ext cx="1895585" cy="3024801"/>
              <a:chOff x="4990387" y="1748539"/>
              <a:chExt cx="1648380" cy="2630334"/>
            </a:xfrm>
            <a:grpFill/>
          </p:grpSpPr>
          <p:sp>
            <p:nvSpPr>
              <p:cNvPr id="301" name="Freeform 300">
                <a:extLst>
                  <a:ext uri="{FF2B5EF4-FFF2-40B4-BE49-F238E27FC236}">
                    <a16:creationId xmlns:a16="http://schemas.microsoft.com/office/drawing/2014/main" xmlns="" id="{8823165F-B849-5E4D-86DB-6434258EC304}"/>
                  </a:ext>
                </a:extLst>
              </p:cNvPr>
              <p:cNvSpPr/>
              <p:nvPr/>
            </p:nvSpPr>
            <p:spPr>
              <a:xfrm rot="-1917689">
                <a:off x="5846942" y="3093935"/>
                <a:ext cx="12114" cy="34638"/>
              </a:xfrm>
              <a:custGeom>
                <a:avLst/>
                <a:gdLst>
                  <a:gd name="connsiteX0" fmla="*/ 7272 w 12114"/>
                  <a:gd name="connsiteY0" fmla="*/ 34535 h 34638"/>
                  <a:gd name="connsiteX1" fmla="*/ 1768 w 12114"/>
                  <a:gd name="connsiteY1" fmla="*/ -103 h 34638"/>
                  <a:gd name="connsiteX2" fmla="*/ 7272 w 12114"/>
                  <a:gd name="connsiteY2" fmla="*/ 34535 h 34638"/>
                </a:gdLst>
                <a:ahLst/>
                <a:cxnLst>
                  <a:cxn ang="0">
                    <a:pos x="connsiteX0" y="connsiteY0"/>
                  </a:cxn>
                  <a:cxn ang="0">
                    <a:pos x="connsiteX1" y="connsiteY1"/>
                  </a:cxn>
                  <a:cxn ang="0">
                    <a:pos x="connsiteX2" y="connsiteY2"/>
                  </a:cxn>
                </a:cxnLst>
                <a:rect l="l" t="t" r="r" b="b"/>
                <a:pathLst>
                  <a:path w="12114" h="34638">
                    <a:moveTo>
                      <a:pt x="7272" y="34535"/>
                    </a:moveTo>
                    <a:cubicBezTo>
                      <a:pt x="19236" y="19985"/>
                      <a:pt x="5644" y="11023"/>
                      <a:pt x="1768" y="-103"/>
                    </a:cubicBezTo>
                    <a:cubicBezTo>
                      <a:pt x="-1798" y="12645"/>
                      <a:pt x="-67" y="24234"/>
                      <a:pt x="7272" y="34535"/>
                    </a:cubicBezTo>
                    <a:close/>
                  </a:path>
                </a:pathLst>
              </a:custGeom>
              <a:grpFill/>
              <a:ln w="25598" cap="flat">
                <a:noFill/>
                <a:prstDash val="solid"/>
                <a:round/>
              </a:ln>
            </p:spPr>
            <p:txBody>
              <a:bodyPr rtlCol="0" anchor="ctr"/>
              <a:lstStyle/>
              <a:p>
                <a:endParaRPr lang="x-none"/>
              </a:p>
            </p:txBody>
          </p:sp>
          <p:sp>
            <p:nvSpPr>
              <p:cNvPr id="302" name="Freeform 301">
                <a:extLst>
                  <a:ext uri="{FF2B5EF4-FFF2-40B4-BE49-F238E27FC236}">
                    <a16:creationId xmlns:a16="http://schemas.microsoft.com/office/drawing/2014/main" xmlns="" id="{E6F184D6-A5FD-274C-88E7-4B4F987EE2DF}"/>
                  </a:ext>
                </a:extLst>
              </p:cNvPr>
              <p:cNvSpPr/>
              <p:nvPr/>
            </p:nvSpPr>
            <p:spPr>
              <a:xfrm rot="-1917689">
                <a:off x="5750093" y="1800622"/>
                <a:ext cx="30621" cy="81741"/>
              </a:xfrm>
              <a:custGeom>
                <a:avLst/>
                <a:gdLst>
                  <a:gd name="connsiteX0" fmla="*/ -47 w 30621"/>
                  <a:gd name="connsiteY0" fmla="*/ -109 h 81741"/>
                  <a:gd name="connsiteX1" fmla="*/ 30574 w 30621"/>
                  <a:gd name="connsiteY1" fmla="*/ 81633 h 81741"/>
                  <a:gd name="connsiteX2" fmla="*/ -47 w 30621"/>
                  <a:gd name="connsiteY2" fmla="*/ -109 h 81741"/>
                </a:gdLst>
                <a:ahLst/>
                <a:cxnLst>
                  <a:cxn ang="0">
                    <a:pos x="connsiteX0" y="connsiteY0"/>
                  </a:cxn>
                  <a:cxn ang="0">
                    <a:pos x="connsiteX1" y="connsiteY1"/>
                  </a:cxn>
                  <a:cxn ang="0">
                    <a:pos x="connsiteX2" y="connsiteY2"/>
                  </a:cxn>
                </a:cxnLst>
                <a:rect l="l" t="t" r="r" b="b"/>
                <a:pathLst>
                  <a:path w="30621" h="81741">
                    <a:moveTo>
                      <a:pt x="-47" y="-109"/>
                    </a:moveTo>
                    <a:cubicBezTo>
                      <a:pt x="26594" y="20880"/>
                      <a:pt x="26336" y="69735"/>
                      <a:pt x="30574" y="81633"/>
                    </a:cubicBezTo>
                    <a:cubicBezTo>
                      <a:pt x="29463" y="53793"/>
                      <a:pt x="31426" y="14081"/>
                      <a:pt x="-47" y="-109"/>
                    </a:cubicBezTo>
                    <a:close/>
                  </a:path>
                </a:pathLst>
              </a:custGeom>
              <a:grpFill/>
              <a:ln w="25598" cap="flat">
                <a:noFill/>
                <a:prstDash val="solid"/>
                <a:round/>
              </a:ln>
            </p:spPr>
            <p:txBody>
              <a:bodyPr rtlCol="0" anchor="ctr"/>
              <a:lstStyle/>
              <a:p>
                <a:endParaRPr lang="x-none"/>
              </a:p>
            </p:txBody>
          </p:sp>
          <p:sp>
            <p:nvSpPr>
              <p:cNvPr id="303" name="Freeform 302">
                <a:extLst>
                  <a:ext uri="{FF2B5EF4-FFF2-40B4-BE49-F238E27FC236}">
                    <a16:creationId xmlns:a16="http://schemas.microsoft.com/office/drawing/2014/main" xmlns="" id="{E57FFC21-75BC-3B43-9D7B-6ABFD61D5A26}"/>
                  </a:ext>
                </a:extLst>
              </p:cNvPr>
              <p:cNvSpPr/>
              <p:nvPr/>
            </p:nvSpPr>
            <p:spPr>
              <a:xfrm rot="-1917689">
                <a:off x="5446056" y="3054622"/>
                <a:ext cx="18631" cy="21864"/>
              </a:xfrm>
              <a:custGeom>
                <a:avLst/>
                <a:gdLst>
                  <a:gd name="connsiteX0" fmla="*/ 9460 w 18631"/>
                  <a:gd name="connsiteY0" fmla="*/ -95 h 21864"/>
                  <a:gd name="connsiteX1" fmla="*/ -24 w 18631"/>
                  <a:gd name="connsiteY1" fmla="*/ 14584 h 21864"/>
                  <a:gd name="connsiteX2" fmla="*/ 5790 w 18631"/>
                  <a:gd name="connsiteY2" fmla="*/ 21769 h 21864"/>
                  <a:gd name="connsiteX3" fmla="*/ 18607 w 18631"/>
                  <a:gd name="connsiteY3" fmla="*/ 12679 h 21864"/>
                  <a:gd name="connsiteX4" fmla="*/ 9460 w 18631"/>
                  <a:gd name="connsiteY4" fmla="*/ -95 h 21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31" h="21864">
                    <a:moveTo>
                      <a:pt x="9460" y="-95"/>
                    </a:moveTo>
                    <a:cubicBezTo>
                      <a:pt x="6281" y="4798"/>
                      <a:pt x="3154" y="9717"/>
                      <a:pt x="-24" y="14584"/>
                    </a:cubicBezTo>
                    <a:cubicBezTo>
                      <a:pt x="3439" y="16645"/>
                      <a:pt x="4679" y="19194"/>
                      <a:pt x="5790" y="21769"/>
                    </a:cubicBezTo>
                    <a:cubicBezTo>
                      <a:pt x="10390" y="20147"/>
                      <a:pt x="14007" y="14275"/>
                      <a:pt x="18607" y="12679"/>
                    </a:cubicBezTo>
                    <a:cubicBezTo>
                      <a:pt x="14602" y="8609"/>
                      <a:pt x="15868" y="3433"/>
                      <a:pt x="9460" y="-95"/>
                    </a:cubicBezTo>
                    <a:close/>
                  </a:path>
                </a:pathLst>
              </a:custGeom>
              <a:grpFill/>
              <a:ln w="25598" cap="flat">
                <a:noFill/>
                <a:prstDash val="solid"/>
                <a:round/>
              </a:ln>
            </p:spPr>
            <p:txBody>
              <a:bodyPr rtlCol="0" anchor="ctr"/>
              <a:lstStyle/>
              <a:p>
                <a:endParaRPr lang="x-none"/>
              </a:p>
            </p:txBody>
          </p:sp>
          <p:sp>
            <p:nvSpPr>
              <p:cNvPr id="304" name="Freeform 303">
                <a:extLst>
                  <a:ext uri="{FF2B5EF4-FFF2-40B4-BE49-F238E27FC236}">
                    <a16:creationId xmlns:a16="http://schemas.microsoft.com/office/drawing/2014/main" xmlns="" id="{7AF600AB-51D4-4F43-B343-785A3C7D7FD9}"/>
                  </a:ext>
                </a:extLst>
              </p:cNvPr>
              <p:cNvSpPr/>
              <p:nvPr/>
            </p:nvSpPr>
            <p:spPr>
              <a:xfrm rot="-1917689">
                <a:off x="5500118" y="2744212"/>
                <a:ext cx="21617" cy="19191"/>
              </a:xfrm>
              <a:custGeom>
                <a:avLst/>
                <a:gdLst>
                  <a:gd name="connsiteX0" fmla="*/ 21573 w 21617"/>
                  <a:gd name="connsiteY0" fmla="*/ -98 h 19191"/>
                  <a:gd name="connsiteX1" fmla="*/ -30 w 21617"/>
                  <a:gd name="connsiteY1" fmla="*/ 17234 h 19191"/>
                  <a:gd name="connsiteX2" fmla="*/ 21573 w 21617"/>
                  <a:gd name="connsiteY2" fmla="*/ -98 h 19191"/>
                </a:gdLst>
                <a:ahLst/>
                <a:cxnLst>
                  <a:cxn ang="0">
                    <a:pos x="connsiteX0" y="connsiteY0"/>
                  </a:cxn>
                  <a:cxn ang="0">
                    <a:pos x="connsiteX1" y="connsiteY1"/>
                  </a:cxn>
                  <a:cxn ang="0">
                    <a:pos x="connsiteX2" y="connsiteY2"/>
                  </a:cxn>
                </a:cxnLst>
                <a:rect l="l" t="t" r="r" b="b"/>
                <a:pathLst>
                  <a:path w="21617" h="19191">
                    <a:moveTo>
                      <a:pt x="21573" y="-98"/>
                    </a:moveTo>
                    <a:cubicBezTo>
                      <a:pt x="14131" y="4666"/>
                      <a:pt x="6378" y="7757"/>
                      <a:pt x="-30" y="17234"/>
                    </a:cubicBezTo>
                    <a:cubicBezTo>
                      <a:pt x="8988" y="25655"/>
                      <a:pt x="22089" y="2915"/>
                      <a:pt x="21573" y="-98"/>
                    </a:cubicBezTo>
                    <a:close/>
                  </a:path>
                </a:pathLst>
              </a:custGeom>
              <a:grpFill/>
              <a:ln w="25598" cap="flat">
                <a:noFill/>
                <a:prstDash val="solid"/>
                <a:round/>
              </a:ln>
            </p:spPr>
            <p:txBody>
              <a:bodyPr rtlCol="0" anchor="ctr"/>
              <a:lstStyle/>
              <a:p>
                <a:endParaRPr lang="x-none"/>
              </a:p>
            </p:txBody>
          </p:sp>
          <p:sp>
            <p:nvSpPr>
              <p:cNvPr id="305" name="Freeform 304">
                <a:extLst>
                  <a:ext uri="{FF2B5EF4-FFF2-40B4-BE49-F238E27FC236}">
                    <a16:creationId xmlns:a16="http://schemas.microsoft.com/office/drawing/2014/main" xmlns="" id="{FCBC5BCB-9FA4-BD4A-9BCE-134A14547F33}"/>
                  </a:ext>
                </a:extLst>
              </p:cNvPr>
              <p:cNvSpPr/>
              <p:nvPr/>
            </p:nvSpPr>
            <p:spPr>
              <a:xfrm rot="-1917689">
                <a:off x="5804793" y="3071917"/>
                <a:ext cx="15788" cy="24103"/>
              </a:xfrm>
              <a:custGeom>
                <a:avLst/>
                <a:gdLst>
                  <a:gd name="connsiteX0" fmla="*/ -21 w 15788"/>
                  <a:gd name="connsiteY0" fmla="*/ -21 h 24103"/>
                  <a:gd name="connsiteX1" fmla="*/ 15767 w 15788"/>
                  <a:gd name="connsiteY1" fmla="*/ 23878 h 24103"/>
                  <a:gd name="connsiteX2" fmla="*/ -21 w 15788"/>
                  <a:gd name="connsiteY2" fmla="*/ -21 h 24103"/>
                </a:gdLst>
                <a:ahLst/>
                <a:cxnLst>
                  <a:cxn ang="0">
                    <a:pos x="connsiteX0" y="connsiteY0"/>
                  </a:cxn>
                  <a:cxn ang="0">
                    <a:pos x="connsiteX1" y="connsiteY1"/>
                  </a:cxn>
                  <a:cxn ang="0">
                    <a:pos x="connsiteX2" y="connsiteY2"/>
                  </a:cxn>
                </a:cxnLst>
                <a:rect l="l" t="t" r="r" b="b"/>
                <a:pathLst>
                  <a:path w="15788" h="24103">
                    <a:moveTo>
                      <a:pt x="-21" y="-21"/>
                    </a:moveTo>
                    <a:cubicBezTo>
                      <a:pt x="5121" y="6675"/>
                      <a:pt x="3364" y="25706"/>
                      <a:pt x="15767" y="23878"/>
                    </a:cubicBezTo>
                    <a:cubicBezTo>
                      <a:pt x="10289" y="17337"/>
                      <a:pt x="10392" y="-1489"/>
                      <a:pt x="-21" y="-21"/>
                    </a:cubicBezTo>
                    <a:close/>
                  </a:path>
                </a:pathLst>
              </a:custGeom>
              <a:grpFill/>
              <a:ln w="25598" cap="flat">
                <a:noFill/>
                <a:prstDash val="solid"/>
                <a:round/>
              </a:ln>
            </p:spPr>
            <p:txBody>
              <a:bodyPr rtlCol="0" anchor="ctr"/>
              <a:lstStyle/>
              <a:p>
                <a:endParaRPr lang="x-none"/>
              </a:p>
            </p:txBody>
          </p:sp>
          <p:sp>
            <p:nvSpPr>
              <p:cNvPr id="306" name="Freeform 305">
                <a:extLst>
                  <a:ext uri="{FF2B5EF4-FFF2-40B4-BE49-F238E27FC236}">
                    <a16:creationId xmlns:a16="http://schemas.microsoft.com/office/drawing/2014/main" xmlns="" id="{F0FD3E0E-35A2-284E-BD54-DD37EDC1AC87}"/>
                  </a:ext>
                </a:extLst>
              </p:cNvPr>
              <p:cNvSpPr/>
              <p:nvPr/>
            </p:nvSpPr>
            <p:spPr>
              <a:xfrm rot="-1917689">
                <a:off x="5673228" y="1831202"/>
                <a:ext cx="138556" cy="290473"/>
              </a:xfrm>
              <a:custGeom>
                <a:avLst/>
                <a:gdLst>
                  <a:gd name="connsiteX0" fmla="*/ 59983 w 138556"/>
                  <a:gd name="connsiteY0" fmla="*/ 134017 h 290473"/>
                  <a:gd name="connsiteX1" fmla="*/ 72412 w 138556"/>
                  <a:gd name="connsiteY1" fmla="*/ 103962 h 290473"/>
                  <a:gd name="connsiteX2" fmla="*/ 28483 w 138556"/>
                  <a:gd name="connsiteY2" fmla="*/ -108 h 290473"/>
                  <a:gd name="connsiteX3" fmla="*/ -45 w 138556"/>
                  <a:gd name="connsiteY3" fmla="*/ 33501 h 290473"/>
                  <a:gd name="connsiteX4" fmla="*/ 15046 w 138556"/>
                  <a:gd name="connsiteY4" fmla="*/ 63838 h 290473"/>
                  <a:gd name="connsiteX5" fmla="*/ 28509 w 138556"/>
                  <a:gd name="connsiteY5" fmla="*/ 48309 h 290473"/>
                  <a:gd name="connsiteX6" fmla="*/ 15925 w 138556"/>
                  <a:gd name="connsiteY6" fmla="*/ 67856 h 290473"/>
                  <a:gd name="connsiteX7" fmla="*/ 115411 w 138556"/>
                  <a:gd name="connsiteY7" fmla="*/ 290366 h 290473"/>
                  <a:gd name="connsiteX8" fmla="*/ 138512 w 138556"/>
                  <a:gd name="connsiteY8" fmla="*/ 270613 h 290473"/>
                  <a:gd name="connsiteX9" fmla="*/ 74143 w 138556"/>
                  <a:gd name="connsiteY9" fmla="*/ 111997 h 290473"/>
                  <a:gd name="connsiteX10" fmla="*/ 59983 w 138556"/>
                  <a:gd name="connsiteY10" fmla="*/ 134017 h 290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556" h="290473">
                    <a:moveTo>
                      <a:pt x="59983" y="134017"/>
                    </a:moveTo>
                    <a:cubicBezTo>
                      <a:pt x="58820" y="125132"/>
                      <a:pt x="64376" y="114856"/>
                      <a:pt x="72412" y="103962"/>
                    </a:cubicBezTo>
                    <a:cubicBezTo>
                      <a:pt x="58872" y="68989"/>
                      <a:pt x="43781" y="34428"/>
                      <a:pt x="28483" y="-108"/>
                    </a:cubicBezTo>
                    <a:cubicBezTo>
                      <a:pt x="18121" y="7335"/>
                      <a:pt x="8612" y="18435"/>
                      <a:pt x="-45" y="33501"/>
                    </a:cubicBezTo>
                    <a:cubicBezTo>
                      <a:pt x="6700" y="43184"/>
                      <a:pt x="8224" y="54104"/>
                      <a:pt x="15046" y="63838"/>
                    </a:cubicBezTo>
                    <a:cubicBezTo>
                      <a:pt x="19749" y="59718"/>
                      <a:pt x="22385" y="45811"/>
                      <a:pt x="28509" y="48309"/>
                    </a:cubicBezTo>
                    <a:cubicBezTo>
                      <a:pt x="24323" y="54799"/>
                      <a:pt x="20111" y="61366"/>
                      <a:pt x="15925" y="67856"/>
                    </a:cubicBezTo>
                    <a:cubicBezTo>
                      <a:pt x="49828" y="141897"/>
                      <a:pt x="77425" y="217303"/>
                      <a:pt x="115411" y="290366"/>
                    </a:cubicBezTo>
                    <a:cubicBezTo>
                      <a:pt x="122698" y="281893"/>
                      <a:pt x="131819" y="281687"/>
                      <a:pt x="138512" y="270613"/>
                    </a:cubicBezTo>
                    <a:cubicBezTo>
                      <a:pt x="120475" y="216994"/>
                      <a:pt x="99054" y="164122"/>
                      <a:pt x="74143" y="111997"/>
                    </a:cubicBezTo>
                    <a:cubicBezTo>
                      <a:pt x="66546" y="118745"/>
                      <a:pt x="70991" y="133579"/>
                      <a:pt x="59983" y="134017"/>
                    </a:cubicBezTo>
                    <a:close/>
                  </a:path>
                </a:pathLst>
              </a:custGeom>
              <a:grpFill/>
              <a:ln w="25598" cap="flat">
                <a:noFill/>
                <a:prstDash val="solid"/>
                <a:round/>
              </a:ln>
            </p:spPr>
            <p:txBody>
              <a:bodyPr rtlCol="0" anchor="ctr"/>
              <a:lstStyle/>
              <a:p>
                <a:endParaRPr lang="x-none"/>
              </a:p>
            </p:txBody>
          </p:sp>
          <p:sp>
            <p:nvSpPr>
              <p:cNvPr id="307" name="Freeform 306">
                <a:extLst>
                  <a:ext uri="{FF2B5EF4-FFF2-40B4-BE49-F238E27FC236}">
                    <a16:creationId xmlns:a16="http://schemas.microsoft.com/office/drawing/2014/main" xmlns="" id="{035D9A97-6C49-9A4C-8D46-A0AD5F2BE58F}"/>
                  </a:ext>
                </a:extLst>
              </p:cNvPr>
              <p:cNvSpPr/>
              <p:nvPr/>
            </p:nvSpPr>
            <p:spPr>
              <a:xfrm rot="-1917689">
                <a:off x="5637861" y="1895610"/>
                <a:ext cx="163883" cy="281205"/>
              </a:xfrm>
              <a:custGeom>
                <a:avLst/>
                <a:gdLst>
                  <a:gd name="connsiteX0" fmla="*/ 33578 w 163883"/>
                  <a:gd name="connsiteY0" fmla="*/ 171283 h 281205"/>
                  <a:gd name="connsiteX1" fmla="*/ 59005 w 163883"/>
                  <a:gd name="connsiteY1" fmla="*/ 228971 h 281205"/>
                  <a:gd name="connsiteX2" fmla="*/ 59884 w 163883"/>
                  <a:gd name="connsiteY2" fmla="*/ 233014 h 281205"/>
                  <a:gd name="connsiteX3" fmla="*/ 32958 w 163883"/>
                  <a:gd name="connsiteY3" fmla="*/ 177747 h 281205"/>
                  <a:gd name="connsiteX4" fmla="*/ 33578 w 163883"/>
                  <a:gd name="connsiteY4" fmla="*/ 171283 h 281205"/>
                  <a:gd name="connsiteX5" fmla="*/ 114536 w 163883"/>
                  <a:gd name="connsiteY5" fmla="*/ 212617 h 281205"/>
                  <a:gd name="connsiteX6" fmla="*/ 99316 w 163883"/>
                  <a:gd name="connsiteY6" fmla="*/ 220189 h 281205"/>
                  <a:gd name="connsiteX7" fmla="*/ 114536 w 163883"/>
                  <a:gd name="connsiteY7" fmla="*/ 212617 h 281205"/>
                  <a:gd name="connsiteX8" fmla="*/ 163840 w 163883"/>
                  <a:gd name="connsiteY8" fmla="*/ 254518 h 281205"/>
                  <a:gd name="connsiteX9" fmla="*/ 57325 w 163883"/>
                  <a:gd name="connsiteY9" fmla="*/ -107 h 281205"/>
                  <a:gd name="connsiteX10" fmla="*/ 14792 w 163883"/>
                  <a:gd name="connsiteY10" fmla="*/ 249058 h 281205"/>
                  <a:gd name="connsiteX11" fmla="*/ 163840 w 163883"/>
                  <a:gd name="connsiteY11" fmla="*/ 254518 h 2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883" h="281205">
                    <a:moveTo>
                      <a:pt x="33578" y="171283"/>
                    </a:moveTo>
                    <a:cubicBezTo>
                      <a:pt x="39030" y="191216"/>
                      <a:pt x="42932" y="211433"/>
                      <a:pt x="59005" y="228971"/>
                    </a:cubicBezTo>
                    <a:cubicBezTo>
                      <a:pt x="63760" y="231057"/>
                      <a:pt x="62494" y="234508"/>
                      <a:pt x="59884" y="233014"/>
                    </a:cubicBezTo>
                    <a:cubicBezTo>
                      <a:pt x="40994" y="216712"/>
                      <a:pt x="34508" y="197809"/>
                      <a:pt x="32958" y="177747"/>
                    </a:cubicBezTo>
                    <a:cubicBezTo>
                      <a:pt x="30581" y="176202"/>
                      <a:pt x="32984" y="173601"/>
                      <a:pt x="33578" y="171283"/>
                    </a:cubicBezTo>
                    <a:close/>
                    <a:moveTo>
                      <a:pt x="114536" y="212617"/>
                    </a:moveTo>
                    <a:cubicBezTo>
                      <a:pt x="110738" y="221090"/>
                      <a:pt x="103735" y="214883"/>
                      <a:pt x="99316" y="220189"/>
                    </a:cubicBezTo>
                    <a:cubicBezTo>
                      <a:pt x="95569" y="214729"/>
                      <a:pt x="108877" y="207029"/>
                      <a:pt x="114536" y="212617"/>
                    </a:cubicBezTo>
                    <a:close/>
                    <a:moveTo>
                      <a:pt x="163840" y="254518"/>
                    </a:moveTo>
                    <a:cubicBezTo>
                      <a:pt x="133684" y="168450"/>
                      <a:pt x="91719" y="84983"/>
                      <a:pt x="57325" y="-107"/>
                    </a:cubicBezTo>
                    <a:cubicBezTo>
                      <a:pt x="2259" y="52070"/>
                      <a:pt x="-15855" y="210660"/>
                      <a:pt x="14792" y="249058"/>
                    </a:cubicBezTo>
                    <a:cubicBezTo>
                      <a:pt x="56990" y="302059"/>
                      <a:pt x="120531" y="278675"/>
                      <a:pt x="163840" y="254518"/>
                    </a:cubicBezTo>
                    <a:close/>
                  </a:path>
                </a:pathLst>
              </a:custGeom>
              <a:grpFill/>
              <a:ln w="25598" cap="flat">
                <a:noFill/>
                <a:prstDash val="solid"/>
                <a:round/>
              </a:ln>
            </p:spPr>
            <p:txBody>
              <a:bodyPr rtlCol="0" anchor="ctr"/>
              <a:lstStyle/>
              <a:p>
                <a:endParaRPr lang="x-none"/>
              </a:p>
            </p:txBody>
          </p:sp>
          <p:sp>
            <p:nvSpPr>
              <p:cNvPr id="308" name="Freeform 307">
                <a:extLst>
                  <a:ext uri="{FF2B5EF4-FFF2-40B4-BE49-F238E27FC236}">
                    <a16:creationId xmlns:a16="http://schemas.microsoft.com/office/drawing/2014/main" xmlns="" id="{2BB28A02-B1BB-6B44-AEF1-62F0E8140E1A}"/>
                  </a:ext>
                </a:extLst>
              </p:cNvPr>
              <p:cNvSpPr/>
              <p:nvPr/>
            </p:nvSpPr>
            <p:spPr>
              <a:xfrm rot="-1917689">
                <a:off x="5622252" y="2299690"/>
                <a:ext cx="34186" cy="45750"/>
              </a:xfrm>
              <a:custGeom>
                <a:avLst/>
                <a:gdLst>
                  <a:gd name="connsiteX0" fmla="*/ 34149 w 34186"/>
                  <a:gd name="connsiteY0" fmla="*/ 13146 h 45750"/>
                  <a:gd name="connsiteX1" fmla="*/ -38 w 34186"/>
                  <a:gd name="connsiteY1" fmla="*/ 1660 h 45750"/>
                  <a:gd name="connsiteX2" fmla="*/ 20169 w 34186"/>
                  <a:gd name="connsiteY2" fmla="*/ 45647 h 45750"/>
                  <a:gd name="connsiteX3" fmla="*/ 34149 w 34186"/>
                  <a:gd name="connsiteY3" fmla="*/ 13146 h 45750"/>
                </a:gdLst>
                <a:ahLst/>
                <a:cxnLst>
                  <a:cxn ang="0">
                    <a:pos x="connsiteX0" y="connsiteY0"/>
                  </a:cxn>
                  <a:cxn ang="0">
                    <a:pos x="connsiteX1" y="connsiteY1"/>
                  </a:cxn>
                  <a:cxn ang="0">
                    <a:pos x="connsiteX2" y="connsiteY2"/>
                  </a:cxn>
                  <a:cxn ang="0">
                    <a:pos x="connsiteX3" y="connsiteY3"/>
                  </a:cxn>
                </a:cxnLst>
                <a:rect l="l" t="t" r="r" b="b"/>
                <a:pathLst>
                  <a:path w="34186" h="45750">
                    <a:moveTo>
                      <a:pt x="34149" y="13146"/>
                    </a:moveTo>
                    <a:cubicBezTo>
                      <a:pt x="22443" y="7789"/>
                      <a:pt x="9109" y="-4701"/>
                      <a:pt x="-38" y="1660"/>
                    </a:cubicBezTo>
                    <a:cubicBezTo>
                      <a:pt x="10169" y="15567"/>
                      <a:pt x="11125" y="31534"/>
                      <a:pt x="20169" y="45647"/>
                    </a:cubicBezTo>
                    <a:cubicBezTo>
                      <a:pt x="26836" y="34367"/>
                      <a:pt x="31668" y="23473"/>
                      <a:pt x="34149" y="13146"/>
                    </a:cubicBezTo>
                    <a:close/>
                  </a:path>
                </a:pathLst>
              </a:custGeom>
              <a:grpFill/>
              <a:ln w="25598" cap="flat">
                <a:noFill/>
                <a:prstDash val="solid"/>
                <a:round/>
              </a:ln>
            </p:spPr>
            <p:txBody>
              <a:bodyPr rtlCol="0" anchor="ctr"/>
              <a:lstStyle/>
              <a:p>
                <a:endParaRPr lang="x-none"/>
              </a:p>
            </p:txBody>
          </p:sp>
          <p:sp>
            <p:nvSpPr>
              <p:cNvPr id="309" name="Freeform 308">
                <a:extLst>
                  <a:ext uri="{FF2B5EF4-FFF2-40B4-BE49-F238E27FC236}">
                    <a16:creationId xmlns:a16="http://schemas.microsoft.com/office/drawing/2014/main" xmlns="" id="{696008BC-27A6-4E4A-B77D-CB98BDF64361}"/>
                  </a:ext>
                </a:extLst>
              </p:cNvPr>
              <p:cNvSpPr/>
              <p:nvPr/>
            </p:nvSpPr>
            <p:spPr>
              <a:xfrm rot="-1917689">
                <a:off x="5598406" y="2289163"/>
                <a:ext cx="41249" cy="96910"/>
              </a:xfrm>
              <a:custGeom>
                <a:avLst/>
                <a:gdLst>
                  <a:gd name="connsiteX0" fmla="*/ -38 w 41249"/>
                  <a:gd name="connsiteY0" fmla="*/ -103 h 96910"/>
                  <a:gd name="connsiteX1" fmla="*/ 38103 w 41249"/>
                  <a:gd name="connsiteY1" fmla="*/ 96807 h 96910"/>
                  <a:gd name="connsiteX2" fmla="*/ -38 w 41249"/>
                  <a:gd name="connsiteY2" fmla="*/ -103 h 96910"/>
                </a:gdLst>
                <a:ahLst/>
                <a:cxnLst>
                  <a:cxn ang="0">
                    <a:pos x="connsiteX0" y="connsiteY0"/>
                  </a:cxn>
                  <a:cxn ang="0">
                    <a:pos x="connsiteX1" y="connsiteY1"/>
                  </a:cxn>
                  <a:cxn ang="0">
                    <a:pos x="connsiteX2" y="connsiteY2"/>
                  </a:cxn>
                </a:cxnLst>
                <a:rect l="l" t="t" r="r" b="b"/>
                <a:pathLst>
                  <a:path w="41249" h="96910">
                    <a:moveTo>
                      <a:pt x="-38" y="-103"/>
                    </a:moveTo>
                    <a:cubicBezTo>
                      <a:pt x="7404" y="33325"/>
                      <a:pt x="22934" y="65028"/>
                      <a:pt x="38103" y="96807"/>
                    </a:cubicBezTo>
                    <a:cubicBezTo>
                      <a:pt x="48103" y="59542"/>
                      <a:pt x="33606" y="27634"/>
                      <a:pt x="-38" y="-103"/>
                    </a:cubicBezTo>
                    <a:close/>
                  </a:path>
                </a:pathLst>
              </a:custGeom>
              <a:grpFill/>
              <a:ln w="25598" cap="flat">
                <a:noFill/>
                <a:prstDash val="solid"/>
                <a:round/>
              </a:ln>
            </p:spPr>
            <p:txBody>
              <a:bodyPr rtlCol="0" anchor="ctr"/>
              <a:lstStyle/>
              <a:p>
                <a:endParaRPr lang="x-none"/>
              </a:p>
            </p:txBody>
          </p:sp>
          <p:sp>
            <p:nvSpPr>
              <p:cNvPr id="310" name="Freeform 309">
                <a:extLst>
                  <a:ext uri="{FF2B5EF4-FFF2-40B4-BE49-F238E27FC236}">
                    <a16:creationId xmlns:a16="http://schemas.microsoft.com/office/drawing/2014/main" xmlns="" id="{97908BAD-6B7D-D445-A89C-E3B83731DD40}"/>
                  </a:ext>
                </a:extLst>
              </p:cNvPr>
              <p:cNvSpPr/>
              <p:nvPr/>
            </p:nvSpPr>
            <p:spPr>
              <a:xfrm rot="-1917689">
                <a:off x="5583680" y="2288598"/>
                <a:ext cx="58657" cy="140407"/>
              </a:xfrm>
              <a:custGeom>
                <a:avLst/>
                <a:gdLst>
                  <a:gd name="connsiteX0" fmla="*/ 50067 w 58657"/>
                  <a:gd name="connsiteY0" fmla="*/ 140305 h 140407"/>
                  <a:gd name="connsiteX1" fmla="*/ 58620 w 58657"/>
                  <a:gd name="connsiteY1" fmla="*/ 121608 h 140407"/>
                  <a:gd name="connsiteX2" fmla="*/ 8696 w 58657"/>
                  <a:gd name="connsiteY2" fmla="*/ -103 h 140407"/>
                  <a:gd name="connsiteX3" fmla="*/ -38 w 58657"/>
                  <a:gd name="connsiteY3" fmla="*/ 8087 h 140407"/>
                  <a:gd name="connsiteX4" fmla="*/ 50067 w 58657"/>
                  <a:gd name="connsiteY4" fmla="*/ 140305 h 140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57" h="140407">
                    <a:moveTo>
                      <a:pt x="50067" y="140305"/>
                    </a:moveTo>
                    <a:cubicBezTo>
                      <a:pt x="52987" y="134099"/>
                      <a:pt x="52134" y="128639"/>
                      <a:pt x="58620" y="121608"/>
                    </a:cubicBezTo>
                    <a:cubicBezTo>
                      <a:pt x="42082" y="81021"/>
                      <a:pt x="28749" y="39712"/>
                      <a:pt x="8696" y="-103"/>
                    </a:cubicBezTo>
                    <a:cubicBezTo>
                      <a:pt x="5802" y="2653"/>
                      <a:pt x="2236" y="2318"/>
                      <a:pt x="-38" y="8087"/>
                    </a:cubicBezTo>
                    <a:cubicBezTo>
                      <a:pt x="13193" y="52949"/>
                      <a:pt x="34692" y="95906"/>
                      <a:pt x="50067" y="140305"/>
                    </a:cubicBezTo>
                    <a:close/>
                  </a:path>
                </a:pathLst>
              </a:custGeom>
              <a:grpFill/>
              <a:ln w="25598" cap="flat">
                <a:noFill/>
                <a:prstDash val="solid"/>
                <a:round/>
              </a:ln>
            </p:spPr>
            <p:txBody>
              <a:bodyPr rtlCol="0" anchor="ctr"/>
              <a:lstStyle/>
              <a:p>
                <a:endParaRPr lang="x-none"/>
              </a:p>
            </p:txBody>
          </p:sp>
          <p:sp>
            <p:nvSpPr>
              <p:cNvPr id="311" name="Freeform 310">
                <a:extLst>
                  <a:ext uri="{FF2B5EF4-FFF2-40B4-BE49-F238E27FC236}">
                    <a16:creationId xmlns:a16="http://schemas.microsoft.com/office/drawing/2014/main" xmlns="" id="{9ABA7528-16EA-3B4C-9A51-ADD3F85E6F19}"/>
                  </a:ext>
                </a:extLst>
              </p:cNvPr>
              <p:cNvSpPr/>
              <p:nvPr/>
            </p:nvSpPr>
            <p:spPr>
              <a:xfrm rot="-1917689">
                <a:off x="5715833" y="2310043"/>
                <a:ext cx="70828" cy="68150"/>
              </a:xfrm>
              <a:custGeom>
                <a:avLst/>
                <a:gdLst>
                  <a:gd name="connsiteX0" fmla="*/ 35494 w 70828"/>
                  <a:gd name="connsiteY0" fmla="*/ -106 h 68150"/>
                  <a:gd name="connsiteX1" fmla="*/ -37 w 70828"/>
                  <a:gd name="connsiteY1" fmla="*/ 49702 h 68150"/>
                  <a:gd name="connsiteX2" fmla="*/ 58569 w 70828"/>
                  <a:gd name="connsiteY2" fmla="*/ 66441 h 68150"/>
                  <a:gd name="connsiteX3" fmla="*/ 70792 w 70828"/>
                  <a:gd name="connsiteY3" fmla="*/ 25931 h 68150"/>
                  <a:gd name="connsiteX4" fmla="*/ 35494 w 70828"/>
                  <a:gd name="connsiteY4" fmla="*/ -106 h 6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28" h="68150">
                    <a:moveTo>
                      <a:pt x="35494" y="-106"/>
                    </a:moveTo>
                    <a:cubicBezTo>
                      <a:pt x="23245" y="13389"/>
                      <a:pt x="4666" y="32292"/>
                      <a:pt x="-37" y="49702"/>
                    </a:cubicBezTo>
                    <a:cubicBezTo>
                      <a:pt x="12651" y="57428"/>
                      <a:pt x="42316" y="73086"/>
                      <a:pt x="58569" y="66441"/>
                    </a:cubicBezTo>
                    <a:cubicBezTo>
                      <a:pt x="63014" y="52818"/>
                      <a:pt x="68854" y="38937"/>
                      <a:pt x="70792" y="25931"/>
                    </a:cubicBezTo>
                    <a:cubicBezTo>
                      <a:pt x="65055" y="16634"/>
                      <a:pt x="49602" y="616"/>
                      <a:pt x="35494" y="-106"/>
                    </a:cubicBezTo>
                    <a:close/>
                  </a:path>
                </a:pathLst>
              </a:custGeom>
              <a:grpFill/>
              <a:ln w="25598" cap="flat">
                <a:noFill/>
                <a:prstDash val="solid"/>
                <a:round/>
              </a:ln>
            </p:spPr>
            <p:txBody>
              <a:bodyPr rtlCol="0" anchor="ctr"/>
              <a:lstStyle/>
              <a:p>
                <a:endParaRPr lang="x-none"/>
              </a:p>
            </p:txBody>
          </p:sp>
          <p:sp>
            <p:nvSpPr>
              <p:cNvPr id="312" name="Freeform 311">
                <a:extLst>
                  <a:ext uri="{FF2B5EF4-FFF2-40B4-BE49-F238E27FC236}">
                    <a16:creationId xmlns:a16="http://schemas.microsoft.com/office/drawing/2014/main" xmlns="" id="{6C68B9FA-B5D0-084B-A0FB-D62D5EDCE3A9}"/>
                  </a:ext>
                </a:extLst>
              </p:cNvPr>
              <p:cNvSpPr/>
              <p:nvPr/>
            </p:nvSpPr>
            <p:spPr>
              <a:xfrm rot="-1917689">
                <a:off x="5556386" y="2306445"/>
                <a:ext cx="89847" cy="172863"/>
              </a:xfrm>
              <a:custGeom>
                <a:avLst/>
                <a:gdLst>
                  <a:gd name="connsiteX0" fmla="*/ 34718 w 89847"/>
                  <a:gd name="connsiteY0" fmla="*/ 47754 h 172863"/>
                  <a:gd name="connsiteX1" fmla="*/ 47897 w 89847"/>
                  <a:gd name="connsiteY1" fmla="*/ 59601 h 172863"/>
                  <a:gd name="connsiteX2" fmla="*/ 34718 w 89847"/>
                  <a:gd name="connsiteY2" fmla="*/ 47754 h 172863"/>
                  <a:gd name="connsiteX3" fmla="*/ -37 w 89847"/>
                  <a:gd name="connsiteY3" fmla="*/ 4771 h 172863"/>
                  <a:gd name="connsiteX4" fmla="*/ 78983 w 89847"/>
                  <a:gd name="connsiteY4" fmla="*/ 172761 h 172863"/>
                  <a:gd name="connsiteX5" fmla="*/ 89810 w 89847"/>
                  <a:gd name="connsiteY5" fmla="*/ 145153 h 172863"/>
                  <a:gd name="connsiteX6" fmla="*/ 30584 w 89847"/>
                  <a:gd name="connsiteY6" fmla="*/ 187 h 172863"/>
                  <a:gd name="connsiteX7" fmla="*/ -37 w 89847"/>
                  <a:gd name="connsiteY7" fmla="*/ 4771 h 17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847" h="172863">
                    <a:moveTo>
                      <a:pt x="34718" y="47754"/>
                    </a:moveTo>
                    <a:cubicBezTo>
                      <a:pt x="43272" y="45642"/>
                      <a:pt x="45882" y="54167"/>
                      <a:pt x="47897" y="59601"/>
                    </a:cubicBezTo>
                    <a:cubicBezTo>
                      <a:pt x="45339" y="63283"/>
                      <a:pt x="26140" y="53265"/>
                      <a:pt x="34718" y="47754"/>
                    </a:cubicBezTo>
                    <a:close/>
                    <a:moveTo>
                      <a:pt x="-37" y="4771"/>
                    </a:moveTo>
                    <a:cubicBezTo>
                      <a:pt x="28439" y="60296"/>
                      <a:pt x="52419" y="116799"/>
                      <a:pt x="78983" y="172761"/>
                    </a:cubicBezTo>
                    <a:cubicBezTo>
                      <a:pt x="86167" y="162820"/>
                      <a:pt x="85392" y="154554"/>
                      <a:pt x="89810" y="145153"/>
                    </a:cubicBezTo>
                    <a:cubicBezTo>
                      <a:pt x="68983" y="97072"/>
                      <a:pt x="55830" y="47342"/>
                      <a:pt x="30584" y="187"/>
                    </a:cubicBezTo>
                    <a:cubicBezTo>
                      <a:pt x="20868" y="4076"/>
                      <a:pt x="8284" y="-5350"/>
                      <a:pt x="-37" y="4771"/>
                    </a:cubicBezTo>
                    <a:close/>
                  </a:path>
                </a:pathLst>
              </a:custGeom>
              <a:grpFill/>
              <a:ln w="25598" cap="flat">
                <a:noFill/>
                <a:prstDash val="solid"/>
                <a:round/>
              </a:ln>
            </p:spPr>
            <p:txBody>
              <a:bodyPr rtlCol="0" anchor="ctr"/>
              <a:lstStyle/>
              <a:p>
                <a:endParaRPr lang="x-none"/>
              </a:p>
            </p:txBody>
          </p:sp>
          <p:sp>
            <p:nvSpPr>
              <p:cNvPr id="313" name="Freeform 312">
                <a:extLst>
                  <a:ext uri="{FF2B5EF4-FFF2-40B4-BE49-F238E27FC236}">
                    <a16:creationId xmlns:a16="http://schemas.microsoft.com/office/drawing/2014/main" xmlns="" id="{DD6F6C7F-2C63-3842-9BB7-6CE721F826AA}"/>
                  </a:ext>
                </a:extLst>
              </p:cNvPr>
              <p:cNvSpPr/>
              <p:nvPr/>
            </p:nvSpPr>
            <p:spPr>
              <a:xfrm rot="-1917689">
                <a:off x="5751954" y="2396151"/>
                <a:ext cx="22043" cy="49781"/>
              </a:xfrm>
              <a:custGeom>
                <a:avLst/>
                <a:gdLst>
                  <a:gd name="connsiteX0" fmla="*/ 22008 w 22043"/>
                  <a:gd name="connsiteY0" fmla="*/ 20472 h 49781"/>
                  <a:gd name="connsiteX1" fmla="*/ 587 w 22043"/>
                  <a:gd name="connsiteY1" fmla="*/ -105 h 49781"/>
                  <a:gd name="connsiteX2" fmla="*/ 13610 w 22043"/>
                  <a:gd name="connsiteY2" fmla="*/ 49676 h 49781"/>
                  <a:gd name="connsiteX3" fmla="*/ 22008 w 22043"/>
                  <a:gd name="connsiteY3" fmla="*/ 20472 h 49781"/>
                </a:gdLst>
                <a:ahLst/>
                <a:cxnLst>
                  <a:cxn ang="0">
                    <a:pos x="connsiteX0" y="connsiteY0"/>
                  </a:cxn>
                  <a:cxn ang="0">
                    <a:pos x="connsiteX1" y="connsiteY1"/>
                  </a:cxn>
                  <a:cxn ang="0">
                    <a:pos x="connsiteX2" y="connsiteY2"/>
                  </a:cxn>
                  <a:cxn ang="0">
                    <a:pos x="connsiteX3" y="connsiteY3"/>
                  </a:cxn>
                </a:cxnLst>
                <a:rect l="l" t="t" r="r" b="b"/>
                <a:pathLst>
                  <a:path w="22043" h="49781">
                    <a:moveTo>
                      <a:pt x="22008" y="20472"/>
                    </a:moveTo>
                    <a:cubicBezTo>
                      <a:pt x="13843" y="13801"/>
                      <a:pt x="13042" y="5586"/>
                      <a:pt x="587" y="-105"/>
                    </a:cubicBezTo>
                    <a:cubicBezTo>
                      <a:pt x="-2979" y="18231"/>
                      <a:pt x="9786" y="32936"/>
                      <a:pt x="13610" y="49676"/>
                    </a:cubicBezTo>
                    <a:cubicBezTo>
                      <a:pt x="20561" y="39040"/>
                      <a:pt x="16117" y="30876"/>
                      <a:pt x="22008" y="20472"/>
                    </a:cubicBezTo>
                    <a:close/>
                  </a:path>
                </a:pathLst>
              </a:custGeom>
              <a:grpFill/>
              <a:ln w="25598" cap="flat">
                <a:noFill/>
                <a:prstDash val="solid"/>
                <a:round/>
              </a:ln>
            </p:spPr>
            <p:txBody>
              <a:bodyPr rtlCol="0" anchor="ctr"/>
              <a:lstStyle/>
              <a:p>
                <a:endParaRPr lang="x-none"/>
              </a:p>
            </p:txBody>
          </p:sp>
          <p:sp>
            <p:nvSpPr>
              <p:cNvPr id="314" name="Freeform 313">
                <a:extLst>
                  <a:ext uri="{FF2B5EF4-FFF2-40B4-BE49-F238E27FC236}">
                    <a16:creationId xmlns:a16="http://schemas.microsoft.com/office/drawing/2014/main" xmlns="" id="{67818EF4-82BD-AE4D-87E4-C3BE1A039527}"/>
                  </a:ext>
                </a:extLst>
              </p:cNvPr>
              <p:cNvSpPr/>
              <p:nvPr/>
            </p:nvSpPr>
            <p:spPr>
              <a:xfrm rot="-1917689">
                <a:off x="5751957" y="2410671"/>
                <a:ext cx="19656" cy="63353"/>
              </a:xfrm>
              <a:custGeom>
                <a:avLst/>
                <a:gdLst>
                  <a:gd name="connsiteX0" fmla="*/ 19523 w 19656"/>
                  <a:gd name="connsiteY0" fmla="*/ 63248 h 63353"/>
                  <a:gd name="connsiteX1" fmla="*/ 1357 w 19656"/>
                  <a:gd name="connsiteY1" fmla="*/ -105 h 63353"/>
                  <a:gd name="connsiteX2" fmla="*/ 19523 w 19656"/>
                  <a:gd name="connsiteY2" fmla="*/ 63248 h 63353"/>
                </a:gdLst>
                <a:ahLst/>
                <a:cxnLst>
                  <a:cxn ang="0">
                    <a:pos x="connsiteX0" y="connsiteY0"/>
                  </a:cxn>
                  <a:cxn ang="0">
                    <a:pos x="connsiteX1" y="connsiteY1"/>
                  </a:cxn>
                  <a:cxn ang="0">
                    <a:pos x="connsiteX2" y="connsiteY2"/>
                  </a:cxn>
                </a:cxnLst>
                <a:rect l="l" t="t" r="r" b="b"/>
                <a:pathLst>
                  <a:path w="19656" h="63353">
                    <a:moveTo>
                      <a:pt x="19523" y="63248"/>
                    </a:moveTo>
                    <a:cubicBezTo>
                      <a:pt x="20738" y="40533"/>
                      <a:pt x="10402" y="20343"/>
                      <a:pt x="1357" y="-105"/>
                    </a:cubicBezTo>
                    <a:cubicBezTo>
                      <a:pt x="-4922" y="23665"/>
                      <a:pt x="11616" y="42568"/>
                      <a:pt x="19523" y="63248"/>
                    </a:cubicBezTo>
                    <a:close/>
                  </a:path>
                </a:pathLst>
              </a:custGeom>
              <a:grpFill/>
              <a:ln w="25598" cap="flat">
                <a:noFill/>
                <a:prstDash val="solid"/>
                <a:round/>
              </a:ln>
            </p:spPr>
            <p:txBody>
              <a:bodyPr rtlCol="0" anchor="ctr"/>
              <a:lstStyle/>
              <a:p>
                <a:endParaRPr lang="x-none"/>
              </a:p>
            </p:txBody>
          </p:sp>
          <p:sp>
            <p:nvSpPr>
              <p:cNvPr id="315" name="Freeform 314">
                <a:extLst>
                  <a:ext uri="{FF2B5EF4-FFF2-40B4-BE49-F238E27FC236}">
                    <a16:creationId xmlns:a16="http://schemas.microsoft.com/office/drawing/2014/main" xmlns="" id="{0B3DFC2C-F03B-6146-B3D2-9FB0939A3C1E}"/>
                  </a:ext>
                </a:extLst>
              </p:cNvPr>
              <p:cNvSpPr/>
              <p:nvPr/>
            </p:nvSpPr>
            <p:spPr>
              <a:xfrm rot="-1917689">
                <a:off x="5746692" y="2429871"/>
                <a:ext cx="35126" cy="90909"/>
              </a:xfrm>
              <a:custGeom>
                <a:avLst/>
                <a:gdLst>
                  <a:gd name="connsiteX0" fmla="*/ 10974 w 35126"/>
                  <a:gd name="connsiteY0" fmla="*/ -105 h 90909"/>
                  <a:gd name="connsiteX1" fmla="*/ -34 w 35126"/>
                  <a:gd name="connsiteY1" fmla="*/ 17047 h 90909"/>
                  <a:gd name="connsiteX2" fmla="*/ 28830 w 35126"/>
                  <a:gd name="connsiteY2" fmla="*/ 90805 h 90909"/>
                  <a:gd name="connsiteX3" fmla="*/ 10974 w 35126"/>
                  <a:gd name="connsiteY3" fmla="*/ -105 h 90909"/>
                </a:gdLst>
                <a:ahLst/>
                <a:cxnLst>
                  <a:cxn ang="0">
                    <a:pos x="connsiteX0" y="connsiteY0"/>
                  </a:cxn>
                  <a:cxn ang="0">
                    <a:pos x="connsiteX1" y="connsiteY1"/>
                  </a:cxn>
                  <a:cxn ang="0">
                    <a:pos x="connsiteX2" y="connsiteY2"/>
                  </a:cxn>
                  <a:cxn ang="0">
                    <a:pos x="connsiteX3" y="connsiteY3"/>
                  </a:cxn>
                </a:cxnLst>
                <a:rect l="l" t="t" r="r" b="b"/>
                <a:pathLst>
                  <a:path w="35126" h="90909">
                    <a:moveTo>
                      <a:pt x="10974" y="-105"/>
                    </a:moveTo>
                    <a:cubicBezTo>
                      <a:pt x="7330" y="5612"/>
                      <a:pt x="3661" y="11355"/>
                      <a:pt x="-34" y="17047"/>
                    </a:cubicBezTo>
                    <a:cubicBezTo>
                      <a:pt x="12421" y="41023"/>
                      <a:pt x="15987" y="66931"/>
                      <a:pt x="28830" y="90805"/>
                    </a:cubicBezTo>
                    <a:cubicBezTo>
                      <a:pt x="46970" y="55265"/>
                      <a:pt x="20922" y="29383"/>
                      <a:pt x="10974" y="-105"/>
                    </a:cubicBezTo>
                    <a:close/>
                  </a:path>
                </a:pathLst>
              </a:custGeom>
              <a:grpFill/>
              <a:ln w="25598" cap="flat">
                <a:noFill/>
                <a:prstDash val="solid"/>
                <a:round/>
              </a:ln>
            </p:spPr>
            <p:txBody>
              <a:bodyPr rtlCol="0" anchor="ctr"/>
              <a:lstStyle/>
              <a:p>
                <a:endParaRPr lang="x-none"/>
              </a:p>
            </p:txBody>
          </p:sp>
          <p:sp>
            <p:nvSpPr>
              <p:cNvPr id="316" name="Freeform 315">
                <a:extLst>
                  <a:ext uri="{FF2B5EF4-FFF2-40B4-BE49-F238E27FC236}">
                    <a16:creationId xmlns:a16="http://schemas.microsoft.com/office/drawing/2014/main" xmlns="" id="{FDCB6A26-0B86-0B41-9617-FD0306E1EF33}"/>
                  </a:ext>
                </a:extLst>
              </p:cNvPr>
              <p:cNvSpPr/>
              <p:nvPr/>
            </p:nvSpPr>
            <p:spPr>
              <a:xfrm rot="-1917689">
                <a:off x="5743303" y="2458407"/>
                <a:ext cx="37823" cy="94051"/>
              </a:xfrm>
              <a:custGeom>
                <a:avLst/>
                <a:gdLst>
                  <a:gd name="connsiteX0" fmla="*/ 11905 w 37823"/>
                  <a:gd name="connsiteY0" fmla="*/ -105 h 94051"/>
                  <a:gd name="connsiteX1" fmla="*/ -34 w 37823"/>
                  <a:gd name="connsiteY1" fmla="*/ 13081 h 94051"/>
                  <a:gd name="connsiteX2" fmla="*/ 34644 w 37823"/>
                  <a:gd name="connsiteY2" fmla="*/ 93947 h 94051"/>
                  <a:gd name="connsiteX3" fmla="*/ 11905 w 37823"/>
                  <a:gd name="connsiteY3" fmla="*/ -105 h 94051"/>
                </a:gdLst>
                <a:ahLst/>
                <a:cxnLst>
                  <a:cxn ang="0">
                    <a:pos x="connsiteX0" y="connsiteY0"/>
                  </a:cxn>
                  <a:cxn ang="0">
                    <a:pos x="connsiteX1" y="connsiteY1"/>
                  </a:cxn>
                  <a:cxn ang="0">
                    <a:pos x="connsiteX2" y="connsiteY2"/>
                  </a:cxn>
                  <a:cxn ang="0">
                    <a:pos x="connsiteX3" y="connsiteY3"/>
                  </a:cxn>
                </a:cxnLst>
                <a:rect l="l" t="t" r="r" b="b"/>
                <a:pathLst>
                  <a:path w="37823" h="94051">
                    <a:moveTo>
                      <a:pt x="11905" y="-105"/>
                    </a:moveTo>
                    <a:cubicBezTo>
                      <a:pt x="8804" y="8548"/>
                      <a:pt x="3610" y="7286"/>
                      <a:pt x="-34" y="13081"/>
                    </a:cubicBezTo>
                    <a:cubicBezTo>
                      <a:pt x="12473" y="39839"/>
                      <a:pt x="20923" y="67472"/>
                      <a:pt x="34644" y="93947"/>
                    </a:cubicBezTo>
                    <a:cubicBezTo>
                      <a:pt x="46944" y="58278"/>
                      <a:pt x="19734" y="31237"/>
                      <a:pt x="11905" y="-105"/>
                    </a:cubicBezTo>
                    <a:close/>
                  </a:path>
                </a:pathLst>
              </a:custGeom>
              <a:grpFill/>
              <a:ln w="25598" cap="flat">
                <a:noFill/>
                <a:prstDash val="solid"/>
                <a:round/>
              </a:ln>
            </p:spPr>
            <p:txBody>
              <a:bodyPr rtlCol="0" anchor="ctr"/>
              <a:lstStyle/>
              <a:p>
                <a:endParaRPr lang="x-none"/>
              </a:p>
            </p:txBody>
          </p:sp>
          <p:sp>
            <p:nvSpPr>
              <p:cNvPr id="317" name="Freeform 316">
                <a:extLst>
                  <a:ext uri="{FF2B5EF4-FFF2-40B4-BE49-F238E27FC236}">
                    <a16:creationId xmlns:a16="http://schemas.microsoft.com/office/drawing/2014/main" xmlns="" id="{9FC20E8C-7906-8D44-99BB-98E04EE82934}"/>
                  </a:ext>
                </a:extLst>
              </p:cNvPr>
              <p:cNvSpPr/>
              <p:nvPr/>
            </p:nvSpPr>
            <p:spPr>
              <a:xfrm rot="-1917689">
                <a:off x="5747722" y="2484533"/>
                <a:ext cx="35820" cy="95313"/>
              </a:xfrm>
              <a:custGeom>
                <a:avLst/>
                <a:gdLst>
                  <a:gd name="connsiteX0" fmla="*/ 35653 w 35820"/>
                  <a:gd name="connsiteY0" fmla="*/ 95209 h 95313"/>
                  <a:gd name="connsiteX1" fmla="*/ -33 w 35820"/>
                  <a:gd name="connsiteY1" fmla="*/ -105 h 95313"/>
                  <a:gd name="connsiteX2" fmla="*/ 35653 w 35820"/>
                  <a:gd name="connsiteY2" fmla="*/ 95209 h 95313"/>
                </a:gdLst>
                <a:ahLst/>
                <a:cxnLst>
                  <a:cxn ang="0">
                    <a:pos x="connsiteX0" y="connsiteY0"/>
                  </a:cxn>
                  <a:cxn ang="0">
                    <a:pos x="connsiteX1" y="connsiteY1"/>
                  </a:cxn>
                  <a:cxn ang="0">
                    <a:pos x="connsiteX2" y="connsiteY2"/>
                  </a:cxn>
                </a:cxnLst>
                <a:rect l="l" t="t" r="r" b="b"/>
                <a:pathLst>
                  <a:path w="35820" h="95313">
                    <a:moveTo>
                      <a:pt x="35653" y="95209"/>
                    </a:moveTo>
                    <a:cubicBezTo>
                      <a:pt x="37720" y="61703"/>
                      <a:pt x="15471" y="22584"/>
                      <a:pt x="-33" y="-105"/>
                    </a:cubicBezTo>
                    <a:cubicBezTo>
                      <a:pt x="2938" y="33581"/>
                      <a:pt x="24386" y="63326"/>
                      <a:pt x="35653" y="95209"/>
                    </a:cubicBezTo>
                    <a:close/>
                  </a:path>
                </a:pathLst>
              </a:custGeom>
              <a:grpFill/>
              <a:ln w="25598" cap="flat">
                <a:noFill/>
                <a:prstDash val="solid"/>
                <a:round/>
              </a:ln>
            </p:spPr>
            <p:txBody>
              <a:bodyPr rtlCol="0" anchor="ctr"/>
              <a:lstStyle/>
              <a:p>
                <a:endParaRPr lang="x-none"/>
              </a:p>
            </p:txBody>
          </p:sp>
          <p:sp>
            <p:nvSpPr>
              <p:cNvPr id="318" name="Freeform 317">
                <a:extLst>
                  <a:ext uri="{FF2B5EF4-FFF2-40B4-BE49-F238E27FC236}">
                    <a16:creationId xmlns:a16="http://schemas.microsoft.com/office/drawing/2014/main" xmlns="" id="{4DCD8F7C-46B7-A349-B8EF-D5CD2498AC1A}"/>
                  </a:ext>
                </a:extLst>
              </p:cNvPr>
              <p:cNvSpPr/>
              <p:nvPr/>
            </p:nvSpPr>
            <p:spPr>
              <a:xfrm rot="-1917689">
                <a:off x="5862367" y="2500713"/>
                <a:ext cx="61319" cy="150941"/>
              </a:xfrm>
              <a:custGeom>
                <a:avLst/>
                <a:gdLst>
                  <a:gd name="connsiteX0" fmla="*/ 51856 w 61319"/>
                  <a:gd name="connsiteY0" fmla="*/ 150834 h 150941"/>
                  <a:gd name="connsiteX1" fmla="*/ 61288 w 61319"/>
                  <a:gd name="connsiteY1" fmla="*/ 136181 h 150941"/>
                  <a:gd name="connsiteX2" fmla="*/ 10279 w 61319"/>
                  <a:gd name="connsiteY2" fmla="*/ -107 h 150941"/>
                  <a:gd name="connsiteX3" fmla="*/ -31 w 61319"/>
                  <a:gd name="connsiteY3" fmla="*/ 10581 h 150941"/>
                  <a:gd name="connsiteX4" fmla="*/ 39169 w 61319"/>
                  <a:gd name="connsiteY4" fmla="*/ 122042 h 150941"/>
                  <a:gd name="connsiteX5" fmla="*/ 51856 w 61319"/>
                  <a:gd name="connsiteY5" fmla="*/ 150834 h 15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19" h="150941">
                    <a:moveTo>
                      <a:pt x="51856" y="150834"/>
                    </a:moveTo>
                    <a:cubicBezTo>
                      <a:pt x="55009" y="145941"/>
                      <a:pt x="58135" y="141074"/>
                      <a:pt x="61288" y="136181"/>
                    </a:cubicBezTo>
                    <a:cubicBezTo>
                      <a:pt x="45241" y="91885"/>
                      <a:pt x="33380" y="35690"/>
                      <a:pt x="10279" y="-107"/>
                    </a:cubicBezTo>
                    <a:cubicBezTo>
                      <a:pt x="7462" y="6099"/>
                      <a:pt x="3870" y="9036"/>
                      <a:pt x="-31" y="10581"/>
                    </a:cubicBezTo>
                    <a:cubicBezTo>
                      <a:pt x="10021" y="45348"/>
                      <a:pt x="27850" y="87893"/>
                      <a:pt x="39169" y="122042"/>
                    </a:cubicBezTo>
                    <a:cubicBezTo>
                      <a:pt x="42786" y="132781"/>
                      <a:pt x="40538" y="150139"/>
                      <a:pt x="51856" y="150834"/>
                    </a:cubicBezTo>
                    <a:close/>
                  </a:path>
                </a:pathLst>
              </a:custGeom>
              <a:grpFill/>
              <a:ln w="25598" cap="flat">
                <a:noFill/>
                <a:prstDash val="solid"/>
                <a:round/>
              </a:ln>
            </p:spPr>
            <p:txBody>
              <a:bodyPr rtlCol="0" anchor="ctr"/>
              <a:lstStyle/>
              <a:p>
                <a:endParaRPr lang="x-none"/>
              </a:p>
            </p:txBody>
          </p:sp>
          <p:sp>
            <p:nvSpPr>
              <p:cNvPr id="319" name="Freeform 318">
                <a:extLst>
                  <a:ext uri="{FF2B5EF4-FFF2-40B4-BE49-F238E27FC236}">
                    <a16:creationId xmlns:a16="http://schemas.microsoft.com/office/drawing/2014/main" xmlns="" id="{12C052F8-C6A0-4049-AD5B-4DB9D683DFAA}"/>
                  </a:ext>
                </a:extLst>
              </p:cNvPr>
              <p:cNvSpPr/>
              <p:nvPr/>
            </p:nvSpPr>
            <p:spPr>
              <a:xfrm rot="-1917689">
                <a:off x="5861367" y="2525953"/>
                <a:ext cx="55246" cy="155628"/>
              </a:xfrm>
              <a:custGeom>
                <a:avLst/>
                <a:gdLst>
                  <a:gd name="connsiteX0" fmla="*/ 6274 w 55246"/>
                  <a:gd name="connsiteY0" fmla="*/ -107 h 155628"/>
                  <a:gd name="connsiteX1" fmla="*/ -31 w 55246"/>
                  <a:gd name="connsiteY1" fmla="*/ 9705 h 155628"/>
                  <a:gd name="connsiteX2" fmla="*/ 55216 w 55246"/>
                  <a:gd name="connsiteY2" fmla="*/ 155521 h 155628"/>
                  <a:gd name="connsiteX3" fmla="*/ 6274 w 55246"/>
                  <a:gd name="connsiteY3" fmla="*/ -107 h 155628"/>
                </a:gdLst>
                <a:ahLst/>
                <a:cxnLst>
                  <a:cxn ang="0">
                    <a:pos x="connsiteX0" y="connsiteY0"/>
                  </a:cxn>
                  <a:cxn ang="0">
                    <a:pos x="connsiteX1" y="connsiteY1"/>
                  </a:cxn>
                  <a:cxn ang="0">
                    <a:pos x="connsiteX2" y="connsiteY2"/>
                  </a:cxn>
                  <a:cxn ang="0">
                    <a:pos x="connsiteX3" y="connsiteY3"/>
                  </a:cxn>
                </a:cxnLst>
                <a:rect l="l" t="t" r="r" b="b"/>
                <a:pathLst>
                  <a:path w="55246" h="155628">
                    <a:moveTo>
                      <a:pt x="6274" y="-107"/>
                    </a:moveTo>
                    <a:cubicBezTo>
                      <a:pt x="4155" y="3138"/>
                      <a:pt x="2062" y="6409"/>
                      <a:pt x="-31" y="9705"/>
                    </a:cubicBezTo>
                    <a:cubicBezTo>
                      <a:pt x="21003" y="57710"/>
                      <a:pt x="36714" y="106899"/>
                      <a:pt x="55216" y="155521"/>
                    </a:cubicBezTo>
                    <a:cubicBezTo>
                      <a:pt x="47929" y="101645"/>
                      <a:pt x="25189" y="51168"/>
                      <a:pt x="6274" y="-107"/>
                    </a:cubicBezTo>
                    <a:close/>
                  </a:path>
                </a:pathLst>
              </a:custGeom>
              <a:grpFill/>
              <a:ln w="25598" cap="flat">
                <a:noFill/>
                <a:prstDash val="solid"/>
                <a:round/>
              </a:ln>
            </p:spPr>
            <p:txBody>
              <a:bodyPr rtlCol="0" anchor="ctr"/>
              <a:lstStyle/>
              <a:p>
                <a:endParaRPr lang="x-none"/>
              </a:p>
            </p:txBody>
          </p:sp>
          <p:sp>
            <p:nvSpPr>
              <p:cNvPr id="320" name="Freeform 319">
                <a:extLst>
                  <a:ext uri="{FF2B5EF4-FFF2-40B4-BE49-F238E27FC236}">
                    <a16:creationId xmlns:a16="http://schemas.microsoft.com/office/drawing/2014/main" xmlns="" id="{C3248420-D976-FB47-95D2-F7874380F1F9}"/>
                  </a:ext>
                </a:extLst>
              </p:cNvPr>
              <p:cNvSpPr/>
              <p:nvPr/>
            </p:nvSpPr>
            <p:spPr>
              <a:xfrm rot="-1917689">
                <a:off x="6008260" y="2610868"/>
                <a:ext cx="57402" cy="175200"/>
              </a:xfrm>
              <a:custGeom>
                <a:avLst/>
                <a:gdLst>
                  <a:gd name="connsiteX0" fmla="*/ 35348 w 57402"/>
                  <a:gd name="connsiteY0" fmla="*/ 62420 h 175200"/>
                  <a:gd name="connsiteX1" fmla="*/ 22427 w 57402"/>
                  <a:gd name="connsiteY1" fmla="*/ 61055 h 175200"/>
                  <a:gd name="connsiteX2" fmla="*/ 13280 w 57402"/>
                  <a:gd name="connsiteY2" fmla="*/ -109 h 175200"/>
                  <a:gd name="connsiteX3" fmla="*/ -28 w 57402"/>
                  <a:gd name="connsiteY3" fmla="*/ 25927 h 175200"/>
                  <a:gd name="connsiteX4" fmla="*/ 49586 w 57402"/>
                  <a:gd name="connsiteY4" fmla="*/ 175092 h 175200"/>
                  <a:gd name="connsiteX5" fmla="*/ 35348 w 57402"/>
                  <a:gd name="connsiteY5" fmla="*/ 62420 h 1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402" h="175200">
                    <a:moveTo>
                      <a:pt x="35348" y="62420"/>
                    </a:moveTo>
                    <a:cubicBezTo>
                      <a:pt x="29456" y="54308"/>
                      <a:pt x="28422" y="69142"/>
                      <a:pt x="22427" y="61055"/>
                    </a:cubicBezTo>
                    <a:cubicBezTo>
                      <a:pt x="29921" y="38392"/>
                      <a:pt x="19404" y="19644"/>
                      <a:pt x="13280" y="-109"/>
                    </a:cubicBezTo>
                    <a:cubicBezTo>
                      <a:pt x="4313" y="9548"/>
                      <a:pt x="7052" y="16630"/>
                      <a:pt x="-28" y="25927"/>
                    </a:cubicBezTo>
                    <a:cubicBezTo>
                      <a:pt x="19869" y="74910"/>
                      <a:pt x="31110" y="125799"/>
                      <a:pt x="49586" y="175092"/>
                    </a:cubicBezTo>
                    <a:cubicBezTo>
                      <a:pt x="73411" y="131311"/>
                      <a:pt x="34934" y="101128"/>
                      <a:pt x="35348" y="62420"/>
                    </a:cubicBezTo>
                    <a:close/>
                  </a:path>
                </a:pathLst>
              </a:custGeom>
              <a:grpFill/>
              <a:ln w="25598" cap="flat">
                <a:noFill/>
                <a:prstDash val="solid"/>
                <a:round/>
              </a:ln>
            </p:spPr>
            <p:txBody>
              <a:bodyPr rtlCol="0" anchor="ctr"/>
              <a:lstStyle/>
              <a:p>
                <a:endParaRPr lang="x-none"/>
              </a:p>
            </p:txBody>
          </p:sp>
          <p:sp>
            <p:nvSpPr>
              <p:cNvPr id="321" name="Freeform 320">
                <a:extLst>
                  <a:ext uri="{FF2B5EF4-FFF2-40B4-BE49-F238E27FC236}">
                    <a16:creationId xmlns:a16="http://schemas.microsoft.com/office/drawing/2014/main" xmlns="" id="{2F0FAB03-43DC-E14E-8914-AD4314E2FE48}"/>
                  </a:ext>
                </a:extLst>
              </p:cNvPr>
              <p:cNvSpPr/>
              <p:nvPr/>
            </p:nvSpPr>
            <p:spPr>
              <a:xfrm rot="-1917689">
                <a:off x="5424791" y="2640998"/>
                <a:ext cx="138453" cy="219110"/>
              </a:xfrm>
              <a:custGeom>
                <a:avLst/>
                <a:gdLst>
                  <a:gd name="connsiteX0" fmla="*/ 71005 w 138453"/>
                  <a:gd name="connsiteY0" fmla="*/ 128875 h 219110"/>
                  <a:gd name="connsiteX1" fmla="*/ 92608 w 138453"/>
                  <a:gd name="connsiteY1" fmla="*/ 111543 h 219110"/>
                  <a:gd name="connsiteX2" fmla="*/ 71005 w 138453"/>
                  <a:gd name="connsiteY2" fmla="*/ 128875 h 219110"/>
                  <a:gd name="connsiteX3" fmla="*/ 138423 w 138453"/>
                  <a:gd name="connsiteY3" fmla="*/ 137348 h 219110"/>
                  <a:gd name="connsiteX4" fmla="*/ 63873 w 138453"/>
                  <a:gd name="connsiteY4" fmla="*/ -98 h 219110"/>
                  <a:gd name="connsiteX5" fmla="*/ -30 w 138453"/>
                  <a:gd name="connsiteY5" fmla="*/ 93851 h 219110"/>
                  <a:gd name="connsiteX6" fmla="*/ 21572 w 138453"/>
                  <a:gd name="connsiteY6" fmla="*/ 124858 h 219110"/>
                  <a:gd name="connsiteX7" fmla="*/ 44493 w 138453"/>
                  <a:gd name="connsiteY7" fmla="*/ 94598 h 219110"/>
                  <a:gd name="connsiteX8" fmla="*/ 24906 w 138453"/>
                  <a:gd name="connsiteY8" fmla="*/ 130472 h 219110"/>
                  <a:gd name="connsiteX9" fmla="*/ 82349 w 138453"/>
                  <a:gd name="connsiteY9" fmla="*/ 219013 h 219110"/>
                  <a:gd name="connsiteX10" fmla="*/ 138423 w 138453"/>
                  <a:gd name="connsiteY10" fmla="*/ 137348 h 2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453" h="219110">
                    <a:moveTo>
                      <a:pt x="71005" y="128875"/>
                    </a:moveTo>
                    <a:cubicBezTo>
                      <a:pt x="77414" y="119398"/>
                      <a:pt x="85166" y="116308"/>
                      <a:pt x="92608" y="111543"/>
                    </a:cubicBezTo>
                    <a:cubicBezTo>
                      <a:pt x="93125" y="114557"/>
                      <a:pt x="80024" y="137297"/>
                      <a:pt x="71005" y="128875"/>
                    </a:cubicBezTo>
                    <a:close/>
                    <a:moveTo>
                      <a:pt x="138423" y="137348"/>
                    </a:moveTo>
                    <a:cubicBezTo>
                      <a:pt x="112764" y="91687"/>
                      <a:pt x="94029" y="44533"/>
                      <a:pt x="63873" y="-98"/>
                    </a:cubicBezTo>
                    <a:cubicBezTo>
                      <a:pt x="41651" y="27046"/>
                      <a:pt x="21004" y="61221"/>
                      <a:pt x="-30" y="93851"/>
                    </a:cubicBezTo>
                    <a:cubicBezTo>
                      <a:pt x="6998" y="104255"/>
                      <a:pt x="13097" y="114788"/>
                      <a:pt x="21572" y="124858"/>
                    </a:cubicBezTo>
                    <a:cubicBezTo>
                      <a:pt x="29480" y="116050"/>
                      <a:pt x="35139" y="96761"/>
                      <a:pt x="44493" y="94598"/>
                    </a:cubicBezTo>
                    <a:cubicBezTo>
                      <a:pt x="35733" y="107088"/>
                      <a:pt x="28834" y="119115"/>
                      <a:pt x="24906" y="130472"/>
                    </a:cubicBezTo>
                    <a:cubicBezTo>
                      <a:pt x="43433" y="160114"/>
                      <a:pt x="58860" y="190452"/>
                      <a:pt x="82349" y="219013"/>
                    </a:cubicBezTo>
                    <a:cubicBezTo>
                      <a:pt x="100877" y="191096"/>
                      <a:pt x="118578" y="159445"/>
                      <a:pt x="138423" y="137348"/>
                    </a:cubicBezTo>
                    <a:close/>
                  </a:path>
                </a:pathLst>
              </a:custGeom>
              <a:grpFill/>
              <a:ln w="25598" cap="flat">
                <a:noFill/>
                <a:prstDash val="solid"/>
                <a:round/>
              </a:ln>
            </p:spPr>
            <p:txBody>
              <a:bodyPr rtlCol="0" anchor="ctr"/>
              <a:lstStyle/>
              <a:p>
                <a:endParaRPr lang="x-none"/>
              </a:p>
            </p:txBody>
          </p:sp>
          <p:sp>
            <p:nvSpPr>
              <p:cNvPr id="322" name="Freeform 321">
                <a:extLst>
                  <a:ext uri="{FF2B5EF4-FFF2-40B4-BE49-F238E27FC236}">
                    <a16:creationId xmlns:a16="http://schemas.microsoft.com/office/drawing/2014/main" xmlns="" id="{9EBC2501-591E-D64A-9294-3EA71672F9FA}"/>
                  </a:ext>
                </a:extLst>
              </p:cNvPr>
              <p:cNvSpPr/>
              <p:nvPr/>
            </p:nvSpPr>
            <p:spPr>
              <a:xfrm rot="-1917689">
                <a:off x="5981341" y="2688688"/>
                <a:ext cx="49573" cy="111667"/>
              </a:xfrm>
              <a:custGeom>
                <a:avLst/>
                <a:gdLst>
                  <a:gd name="connsiteX0" fmla="*/ 49547 w 49573"/>
                  <a:gd name="connsiteY0" fmla="*/ 42308 h 111667"/>
                  <a:gd name="connsiteX1" fmla="*/ 31794 w 49573"/>
                  <a:gd name="connsiteY1" fmla="*/ -108 h 111667"/>
                  <a:gd name="connsiteX2" fmla="*/ 11949 w 49573"/>
                  <a:gd name="connsiteY2" fmla="*/ 111559 h 111667"/>
                  <a:gd name="connsiteX3" fmla="*/ 49547 w 49573"/>
                  <a:gd name="connsiteY3" fmla="*/ 42308 h 111667"/>
                </a:gdLst>
                <a:ahLst/>
                <a:cxnLst>
                  <a:cxn ang="0">
                    <a:pos x="connsiteX0" y="connsiteY0"/>
                  </a:cxn>
                  <a:cxn ang="0">
                    <a:pos x="connsiteX1" y="connsiteY1"/>
                  </a:cxn>
                  <a:cxn ang="0">
                    <a:pos x="connsiteX2" y="connsiteY2"/>
                  </a:cxn>
                  <a:cxn ang="0">
                    <a:pos x="connsiteX3" y="connsiteY3"/>
                  </a:cxn>
                </a:cxnLst>
                <a:rect l="l" t="t" r="r" b="b"/>
                <a:pathLst>
                  <a:path w="49573" h="111667">
                    <a:moveTo>
                      <a:pt x="49547" y="42308"/>
                    </a:moveTo>
                    <a:cubicBezTo>
                      <a:pt x="42260" y="28478"/>
                      <a:pt x="42828" y="12897"/>
                      <a:pt x="31794" y="-108"/>
                    </a:cubicBezTo>
                    <a:cubicBezTo>
                      <a:pt x="13344" y="39732"/>
                      <a:pt x="-17019" y="82045"/>
                      <a:pt x="11949" y="111559"/>
                    </a:cubicBezTo>
                    <a:cubicBezTo>
                      <a:pt x="24765" y="88381"/>
                      <a:pt x="31975" y="66490"/>
                      <a:pt x="49547" y="42308"/>
                    </a:cubicBezTo>
                    <a:close/>
                  </a:path>
                </a:pathLst>
              </a:custGeom>
              <a:grpFill/>
              <a:ln w="25598" cap="flat">
                <a:noFill/>
                <a:prstDash val="solid"/>
                <a:round/>
              </a:ln>
            </p:spPr>
            <p:txBody>
              <a:bodyPr rtlCol="0" anchor="ctr"/>
              <a:lstStyle/>
              <a:p>
                <a:endParaRPr lang="x-none"/>
              </a:p>
            </p:txBody>
          </p:sp>
          <p:sp>
            <p:nvSpPr>
              <p:cNvPr id="323" name="Freeform 322">
                <a:extLst>
                  <a:ext uri="{FF2B5EF4-FFF2-40B4-BE49-F238E27FC236}">
                    <a16:creationId xmlns:a16="http://schemas.microsoft.com/office/drawing/2014/main" xmlns="" id="{C7E8DBB9-54A0-6C4D-A5F1-D708AF58F1A6}"/>
                  </a:ext>
                </a:extLst>
              </p:cNvPr>
              <p:cNvSpPr/>
              <p:nvPr/>
            </p:nvSpPr>
            <p:spPr>
              <a:xfrm rot="-1917689">
                <a:off x="5652202" y="2687059"/>
                <a:ext cx="234605" cy="458927"/>
              </a:xfrm>
              <a:custGeom>
                <a:avLst/>
                <a:gdLst>
                  <a:gd name="connsiteX0" fmla="*/ 234581 w 234605"/>
                  <a:gd name="connsiteY0" fmla="*/ 392020 h 458927"/>
                  <a:gd name="connsiteX1" fmla="*/ 53542 w 234605"/>
                  <a:gd name="connsiteY1" fmla="*/ -103 h 458927"/>
                  <a:gd name="connsiteX2" fmla="*/ -25 w 234605"/>
                  <a:gd name="connsiteY2" fmla="*/ 83133 h 458927"/>
                  <a:gd name="connsiteX3" fmla="*/ 198533 w 234605"/>
                  <a:gd name="connsiteY3" fmla="*/ 458824 h 458927"/>
                  <a:gd name="connsiteX4" fmla="*/ 234581 w 234605"/>
                  <a:gd name="connsiteY4" fmla="*/ 392020 h 458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605" h="458927">
                    <a:moveTo>
                      <a:pt x="234581" y="392020"/>
                    </a:moveTo>
                    <a:cubicBezTo>
                      <a:pt x="180367" y="259930"/>
                      <a:pt x="121270" y="129000"/>
                      <a:pt x="53542" y="-103"/>
                    </a:cubicBezTo>
                    <a:cubicBezTo>
                      <a:pt x="35660" y="27659"/>
                      <a:pt x="17831" y="55396"/>
                      <a:pt x="-25" y="83133"/>
                    </a:cubicBezTo>
                    <a:cubicBezTo>
                      <a:pt x="73724" y="206775"/>
                      <a:pt x="133338" y="333379"/>
                      <a:pt x="198533" y="458824"/>
                    </a:cubicBezTo>
                    <a:cubicBezTo>
                      <a:pt x="208895" y="436882"/>
                      <a:pt x="219748" y="414863"/>
                      <a:pt x="234581" y="392020"/>
                    </a:cubicBezTo>
                    <a:close/>
                  </a:path>
                </a:pathLst>
              </a:custGeom>
              <a:grpFill/>
              <a:ln w="25598" cap="flat">
                <a:noFill/>
                <a:prstDash val="solid"/>
                <a:round/>
              </a:ln>
            </p:spPr>
            <p:txBody>
              <a:bodyPr rtlCol="0" anchor="ctr"/>
              <a:lstStyle/>
              <a:p>
                <a:endParaRPr lang="x-none"/>
              </a:p>
            </p:txBody>
          </p:sp>
          <p:sp>
            <p:nvSpPr>
              <p:cNvPr id="324" name="Freeform 323">
                <a:extLst>
                  <a:ext uri="{FF2B5EF4-FFF2-40B4-BE49-F238E27FC236}">
                    <a16:creationId xmlns:a16="http://schemas.microsoft.com/office/drawing/2014/main" xmlns="" id="{3AD441EB-2CB3-604A-A3D2-E6BFDFE7D378}"/>
                  </a:ext>
                </a:extLst>
              </p:cNvPr>
              <p:cNvSpPr/>
              <p:nvPr/>
            </p:nvSpPr>
            <p:spPr>
              <a:xfrm rot="-1917689">
                <a:off x="5423845" y="2777213"/>
                <a:ext cx="40440" cy="60468"/>
              </a:xfrm>
              <a:custGeom>
                <a:avLst/>
                <a:gdLst>
                  <a:gd name="connsiteX0" fmla="*/ 40411 w 40440"/>
                  <a:gd name="connsiteY0" fmla="*/ 30988 h 60468"/>
                  <a:gd name="connsiteX1" fmla="*/ 18860 w 40440"/>
                  <a:gd name="connsiteY1" fmla="*/ -97 h 60468"/>
                  <a:gd name="connsiteX2" fmla="*/ -29 w 40440"/>
                  <a:gd name="connsiteY2" fmla="*/ 29262 h 60468"/>
                  <a:gd name="connsiteX3" fmla="*/ 21547 w 40440"/>
                  <a:gd name="connsiteY3" fmla="*/ 60372 h 60468"/>
                  <a:gd name="connsiteX4" fmla="*/ 40411 w 40440"/>
                  <a:gd name="connsiteY4" fmla="*/ 30988 h 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0" h="60468">
                    <a:moveTo>
                      <a:pt x="40411" y="30988"/>
                    </a:moveTo>
                    <a:cubicBezTo>
                      <a:pt x="29971" y="21356"/>
                      <a:pt x="29351" y="9561"/>
                      <a:pt x="18860" y="-97"/>
                    </a:cubicBezTo>
                    <a:cubicBezTo>
                      <a:pt x="12555" y="9741"/>
                      <a:pt x="6276" y="19502"/>
                      <a:pt x="-29" y="29262"/>
                    </a:cubicBezTo>
                    <a:cubicBezTo>
                      <a:pt x="6973" y="39667"/>
                      <a:pt x="13072" y="50277"/>
                      <a:pt x="21547" y="60372"/>
                    </a:cubicBezTo>
                    <a:cubicBezTo>
                      <a:pt x="27827" y="50560"/>
                      <a:pt x="34132" y="40774"/>
                      <a:pt x="40411" y="30988"/>
                    </a:cubicBezTo>
                    <a:close/>
                  </a:path>
                </a:pathLst>
              </a:custGeom>
              <a:grpFill/>
              <a:ln w="25598" cap="flat">
                <a:noFill/>
                <a:prstDash val="solid"/>
                <a:round/>
              </a:ln>
            </p:spPr>
            <p:txBody>
              <a:bodyPr rtlCol="0" anchor="ctr"/>
              <a:lstStyle/>
              <a:p>
                <a:endParaRPr lang="x-none"/>
              </a:p>
            </p:txBody>
          </p:sp>
          <p:sp>
            <p:nvSpPr>
              <p:cNvPr id="325" name="Freeform 324">
                <a:extLst>
                  <a:ext uri="{FF2B5EF4-FFF2-40B4-BE49-F238E27FC236}">
                    <a16:creationId xmlns:a16="http://schemas.microsoft.com/office/drawing/2014/main" xmlns="" id="{5C2D193F-5F4B-3C44-A3D0-043651100F02}"/>
                  </a:ext>
                </a:extLst>
              </p:cNvPr>
              <p:cNvSpPr/>
              <p:nvPr/>
            </p:nvSpPr>
            <p:spPr>
              <a:xfrm rot="-1917689">
                <a:off x="5477106" y="2781773"/>
                <a:ext cx="74782" cy="117899"/>
              </a:xfrm>
              <a:custGeom>
                <a:avLst/>
                <a:gdLst>
                  <a:gd name="connsiteX0" fmla="*/ 74754 w 74782"/>
                  <a:gd name="connsiteY0" fmla="*/ 90863 h 117899"/>
                  <a:gd name="connsiteX1" fmla="*/ 18861 w 74782"/>
                  <a:gd name="connsiteY1" fmla="*/ -98 h 117899"/>
                  <a:gd name="connsiteX2" fmla="*/ -28 w 74782"/>
                  <a:gd name="connsiteY2" fmla="*/ 29261 h 117899"/>
                  <a:gd name="connsiteX3" fmla="*/ 57415 w 74782"/>
                  <a:gd name="connsiteY3" fmla="*/ 117802 h 117899"/>
                  <a:gd name="connsiteX4" fmla="*/ 74754 w 74782"/>
                  <a:gd name="connsiteY4" fmla="*/ 90863 h 117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82" h="117899">
                    <a:moveTo>
                      <a:pt x="74754" y="90863"/>
                    </a:moveTo>
                    <a:cubicBezTo>
                      <a:pt x="57622" y="60243"/>
                      <a:pt x="36407" y="30446"/>
                      <a:pt x="18861" y="-98"/>
                    </a:cubicBezTo>
                    <a:cubicBezTo>
                      <a:pt x="12582" y="9689"/>
                      <a:pt x="6277" y="19501"/>
                      <a:pt x="-28" y="29261"/>
                    </a:cubicBezTo>
                    <a:cubicBezTo>
                      <a:pt x="20593" y="58440"/>
                      <a:pt x="34340" y="89164"/>
                      <a:pt x="57415" y="117802"/>
                    </a:cubicBezTo>
                    <a:cubicBezTo>
                      <a:pt x="63178" y="108839"/>
                      <a:pt x="68940" y="99851"/>
                      <a:pt x="74754" y="90863"/>
                    </a:cubicBezTo>
                    <a:close/>
                  </a:path>
                </a:pathLst>
              </a:custGeom>
              <a:grpFill/>
              <a:ln w="25598" cap="flat">
                <a:noFill/>
                <a:prstDash val="solid"/>
                <a:round/>
              </a:ln>
            </p:spPr>
            <p:txBody>
              <a:bodyPr rtlCol="0" anchor="ctr"/>
              <a:lstStyle/>
              <a:p>
                <a:endParaRPr lang="x-none"/>
              </a:p>
            </p:txBody>
          </p:sp>
          <p:sp>
            <p:nvSpPr>
              <p:cNvPr id="326" name="Freeform 325">
                <a:extLst>
                  <a:ext uri="{FF2B5EF4-FFF2-40B4-BE49-F238E27FC236}">
                    <a16:creationId xmlns:a16="http://schemas.microsoft.com/office/drawing/2014/main" xmlns="" id="{A4BB8C11-36CC-1E49-87D8-F635A5760DDC}"/>
                  </a:ext>
                </a:extLst>
              </p:cNvPr>
              <p:cNvSpPr/>
              <p:nvPr/>
            </p:nvSpPr>
            <p:spPr>
              <a:xfrm rot="-1917689">
                <a:off x="5437816" y="2932768"/>
                <a:ext cx="98633" cy="162993"/>
              </a:xfrm>
              <a:custGeom>
                <a:avLst/>
                <a:gdLst>
                  <a:gd name="connsiteX0" fmla="*/ 26720 w 98633"/>
                  <a:gd name="connsiteY0" fmla="*/ -96 h 162993"/>
                  <a:gd name="connsiteX1" fmla="*/ -25 w 98633"/>
                  <a:gd name="connsiteY1" fmla="*/ 41521 h 162993"/>
                  <a:gd name="connsiteX2" fmla="*/ 70933 w 98633"/>
                  <a:gd name="connsiteY2" fmla="*/ 162897 h 162993"/>
                  <a:gd name="connsiteX3" fmla="*/ 98608 w 98633"/>
                  <a:gd name="connsiteY3" fmla="*/ 125272 h 162993"/>
                  <a:gd name="connsiteX4" fmla="*/ 26720 w 98633"/>
                  <a:gd name="connsiteY4" fmla="*/ -96 h 16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33" h="162993">
                    <a:moveTo>
                      <a:pt x="26720" y="-96"/>
                    </a:moveTo>
                    <a:cubicBezTo>
                      <a:pt x="17831" y="13759"/>
                      <a:pt x="8890" y="27640"/>
                      <a:pt x="-25" y="41521"/>
                    </a:cubicBezTo>
                    <a:cubicBezTo>
                      <a:pt x="22508" y="82212"/>
                      <a:pt x="45299" y="122825"/>
                      <a:pt x="70933" y="162897"/>
                    </a:cubicBezTo>
                    <a:cubicBezTo>
                      <a:pt x="79305" y="146209"/>
                      <a:pt x="90262" y="141934"/>
                      <a:pt x="98608" y="125272"/>
                    </a:cubicBezTo>
                    <a:cubicBezTo>
                      <a:pt x="73130" y="83757"/>
                      <a:pt x="53232" y="41109"/>
                      <a:pt x="26720" y="-96"/>
                    </a:cubicBezTo>
                    <a:close/>
                  </a:path>
                </a:pathLst>
              </a:custGeom>
              <a:grpFill/>
              <a:ln w="25598" cap="flat">
                <a:noFill/>
                <a:prstDash val="solid"/>
                <a:round/>
              </a:ln>
            </p:spPr>
            <p:txBody>
              <a:bodyPr rtlCol="0" anchor="ctr"/>
              <a:lstStyle/>
              <a:p>
                <a:endParaRPr lang="x-none"/>
              </a:p>
            </p:txBody>
          </p:sp>
          <p:sp>
            <p:nvSpPr>
              <p:cNvPr id="327" name="Freeform 326">
                <a:extLst>
                  <a:ext uri="{FF2B5EF4-FFF2-40B4-BE49-F238E27FC236}">
                    <a16:creationId xmlns:a16="http://schemas.microsoft.com/office/drawing/2014/main" xmlns="" id="{A16A2751-93D6-3949-AA08-699AAA61E1C6}"/>
                  </a:ext>
                </a:extLst>
              </p:cNvPr>
              <p:cNvSpPr/>
              <p:nvPr/>
            </p:nvSpPr>
            <p:spPr>
              <a:xfrm rot="-1917689">
                <a:off x="5363617" y="3012543"/>
                <a:ext cx="220677" cy="318982"/>
              </a:xfrm>
              <a:custGeom>
                <a:avLst/>
                <a:gdLst>
                  <a:gd name="connsiteX0" fmla="*/ 147605 w 220677"/>
                  <a:gd name="connsiteY0" fmla="*/ 70186 h 318982"/>
                  <a:gd name="connsiteX1" fmla="*/ 141791 w 220677"/>
                  <a:gd name="connsiteY1" fmla="*/ 63001 h 318982"/>
                  <a:gd name="connsiteX2" fmla="*/ 151274 w 220677"/>
                  <a:gd name="connsiteY2" fmla="*/ 48322 h 318982"/>
                  <a:gd name="connsiteX3" fmla="*/ 160422 w 220677"/>
                  <a:gd name="connsiteY3" fmla="*/ 61095 h 318982"/>
                  <a:gd name="connsiteX4" fmla="*/ 147605 w 220677"/>
                  <a:gd name="connsiteY4" fmla="*/ 70186 h 318982"/>
                  <a:gd name="connsiteX5" fmla="*/ 164091 w 220677"/>
                  <a:gd name="connsiteY5" fmla="*/ 87596 h 318982"/>
                  <a:gd name="connsiteX6" fmla="*/ 200862 w 220677"/>
                  <a:gd name="connsiteY6" fmla="*/ 149069 h 318982"/>
                  <a:gd name="connsiteX7" fmla="*/ 171275 w 220677"/>
                  <a:gd name="connsiteY7" fmla="*/ 81853 h 318982"/>
                  <a:gd name="connsiteX8" fmla="*/ 209622 w 220677"/>
                  <a:gd name="connsiteY8" fmla="*/ 140880 h 318982"/>
                  <a:gd name="connsiteX9" fmla="*/ 220656 w 220677"/>
                  <a:gd name="connsiteY9" fmla="*/ 123754 h 318982"/>
                  <a:gd name="connsiteX10" fmla="*/ 151274 w 220677"/>
                  <a:gd name="connsiteY10" fmla="*/ -95 h 318982"/>
                  <a:gd name="connsiteX11" fmla="*/ 142153 w 220677"/>
                  <a:gd name="connsiteY11" fmla="*/ 35625 h 318982"/>
                  <a:gd name="connsiteX12" fmla="*/ 126028 w 220677"/>
                  <a:gd name="connsiteY12" fmla="*/ 39102 h 318982"/>
                  <a:gd name="connsiteX13" fmla="*/ -22 w 220677"/>
                  <a:gd name="connsiteY13" fmla="*/ 186541 h 318982"/>
                  <a:gd name="connsiteX14" fmla="*/ 31194 w 220677"/>
                  <a:gd name="connsiteY14" fmla="*/ 213376 h 318982"/>
                  <a:gd name="connsiteX15" fmla="*/ 88146 w 220677"/>
                  <a:gd name="connsiteY15" fmla="*/ 318888 h 318982"/>
                  <a:gd name="connsiteX16" fmla="*/ 112074 w 220677"/>
                  <a:gd name="connsiteY16" fmla="*/ 254736 h 318982"/>
                  <a:gd name="connsiteX17" fmla="*/ 190526 w 220677"/>
                  <a:gd name="connsiteY17" fmla="*/ 159757 h 318982"/>
                  <a:gd name="connsiteX18" fmla="*/ 164091 w 220677"/>
                  <a:gd name="connsiteY18" fmla="*/ 87596 h 318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0677" h="318982">
                    <a:moveTo>
                      <a:pt x="147605" y="70186"/>
                    </a:moveTo>
                    <a:cubicBezTo>
                      <a:pt x="146494" y="67611"/>
                      <a:pt x="145254" y="65062"/>
                      <a:pt x="141791" y="63001"/>
                    </a:cubicBezTo>
                    <a:cubicBezTo>
                      <a:pt x="144969" y="58134"/>
                      <a:pt x="148096" y="53215"/>
                      <a:pt x="151274" y="48322"/>
                    </a:cubicBezTo>
                    <a:cubicBezTo>
                      <a:pt x="157683" y="51850"/>
                      <a:pt x="156417" y="57026"/>
                      <a:pt x="160422" y="61095"/>
                    </a:cubicBezTo>
                    <a:cubicBezTo>
                      <a:pt x="155822" y="62692"/>
                      <a:pt x="152205" y="68564"/>
                      <a:pt x="147605" y="70186"/>
                    </a:cubicBezTo>
                    <a:close/>
                    <a:moveTo>
                      <a:pt x="164091" y="87596"/>
                    </a:moveTo>
                    <a:cubicBezTo>
                      <a:pt x="178950" y="104954"/>
                      <a:pt x="184764" y="146005"/>
                      <a:pt x="200862" y="149069"/>
                    </a:cubicBezTo>
                    <a:cubicBezTo>
                      <a:pt x="195384" y="127102"/>
                      <a:pt x="167864" y="98747"/>
                      <a:pt x="171275" y="81853"/>
                    </a:cubicBezTo>
                    <a:cubicBezTo>
                      <a:pt x="186650" y="99777"/>
                      <a:pt x="192077" y="130372"/>
                      <a:pt x="209622" y="140880"/>
                    </a:cubicBezTo>
                    <a:cubicBezTo>
                      <a:pt x="213292" y="135163"/>
                      <a:pt x="216961" y="129471"/>
                      <a:pt x="220656" y="123754"/>
                    </a:cubicBezTo>
                    <a:cubicBezTo>
                      <a:pt x="197193" y="82574"/>
                      <a:pt x="176185" y="40827"/>
                      <a:pt x="151274" y="-95"/>
                    </a:cubicBezTo>
                    <a:cubicBezTo>
                      <a:pt x="140912" y="13374"/>
                      <a:pt x="133083" y="26328"/>
                      <a:pt x="142153" y="35625"/>
                    </a:cubicBezTo>
                    <a:cubicBezTo>
                      <a:pt x="133625" y="42193"/>
                      <a:pt x="131377" y="32097"/>
                      <a:pt x="126028" y="39102"/>
                    </a:cubicBezTo>
                    <a:cubicBezTo>
                      <a:pt x="85381" y="94524"/>
                      <a:pt x="39902" y="127977"/>
                      <a:pt x="-22" y="186541"/>
                    </a:cubicBezTo>
                    <a:cubicBezTo>
                      <a:pt x="4449" y="196816"/>
                      <a:pt x="17291" y="205238"/>
                      <a:pt x="31194" y="213376"/>
                    </a:cubicBezTo>
                    <a:cubicBezTo>
                      <a:pt x="13984" y="255251"/>
                      <a:pt x="37654" y="298697"/>
                      <a:pt x="88146" y="318888"/>
                    </a:cubicBezTo>
                    <a:cubicBezTo>
                      <a:pt x="117966" y="311986"/>
                      <a:pt x="119284" y="272686"/>
                      <a:pt x="112074" y="254736"/>
                    </a:cubicBezTo>
                    <a:cubicBezTo>
                      <a:pt x="135357" y="229060"/>
                      <a:pt x="162954" y="191923"/>
                      <a:pt x="190526" y="159757"/>
                    </a:cubicBezTo>
                    <a:cubicBezTo>
                      <a:pt x="182076" y="135626"/>
                      <a:pt x="157760" y="114998"/>
                      <a:pt x="164091" y="87596"/>
                    </a:cubicBezTo>
                    <a:close/>
                  </a:path>
                </a:pathLst>
              </a:custGeom>
              <a:grpFill/>
              <a:ln w="25598" cap="flat">
                <a:noFill/>
                <a:prstDash val="solid"/>
                <a:round/>
              </a:ln>
            </p:spPr>
            <p:txBody>
              <a:bodyPr rtlCol="0" anchor="ctr"/>
              <a:lstStyle/>
              <a:p>
                <a:endParaRPr lang="x-none"/>
              </a:p>
            </p:txBody>
          </p:sp>
          <p:sp>
            <p:nvSpPr>
              <p:cNvPr id="328" name="Freeform 327">
                <a:extLst>
                  <a:ext uri="{FF2B5EF4-FFF2-40B4-BE49-F238E27FC236}">
                    <a16:creationId xmlns:a16="http://schemas.microsoft.com/office/drawing/2014/main" xmlns="" id="{C11F4695-8630-454D-8CEB-D60FA57E1884}"/>
                  </a:ext>
                </a:extLst>
              </p:cNvPr>
              <p:cNvSpPr/>
              <p:nvPr/>
            </p:nvSpPr>
            <p:spPr>
              <a:xfrm rot="-1917689">
                <a:off x="5606714" y="3094781"/>
                <a:ext cx="66332" cy="106362"/>
              </a:xfrm>
              <a:custGeom>
                <a:avLst/>
                <a:gdLst>
                  <a:gd name="connsiteX0" fmla="*/ 66311 w 66332"/>
                  <a:gd name="connsiteY0" fmla="*/ 106263 h 106362"/>
                  <a:gd name="connsiteX1" fmla="*/ 13468 w 66332"/>
                  <a:gd name="connsiteY1" fmla="*/ -99 h 106362"/>
                  <a:gd name="connsiteX2" fmla="*/ -21 w 66332"/>
                  <a:gd name="connsiteY2" fmla="*/ 15457 h 106362"/>
                  <a:gd name="connsiteX3" fmla="*/ 66311 w 66332"/>
                  <a:gd name="connsiteY3" fmla="*/ 106263 h 106362"/>
                </a:gdLst>
                <a:ahLst/>
                <a:cxnLst>
                  <a:cxn ang="0">
                    <a:pos x="connsiteX0" y="connsiteY0"/>
                  </a:cxn>
                  <a:cxn ang="0">
                    <a:pos x="connsiteX1" y="connsiteY1"/>
                  </a:cxn>
                  <a:cxn ang="0">
                    <a:pos x="connsiteX2" y="connsiteY2"/>
                  </a:cxn>
                  <a:cxn ang="0">
                    <a:pos x="connsiteX3" y="connsiteY3"/>
                  </a:cxn>
                </a:cxnLst>
                <a:rect l="l" t="t" r="r" b="b"/>
                <a:pathLst>
                  <a:path w="66332" h="106362">
                    <a:moveTo>
                      <a:pt x="66311" y="106263"/>
                    </a:moveTo>
                    <a:cubicBezTo>
                      <a:pt x="48171" y="70904"/>
                      <a:pt x="35122" y="34514"/>
                      <a:pt x="13468" y="-99"/>
                    </a:cubicBezTo>
                    <a:cubicBezTo>
                      <a:pt x="9617" y="8374"/>
                      <a:pt x="3493" y="5748"/>
                      <a:pt x="-21" y="15457"/>
                    </a:cubicBezTo>
                    <a:cubicBezTo>
                      <a:pt x="16956" y="45459"/>
                      <a:pt x="17654" y="90168"/>
                      <a:pt x="66311" y="106263"/>
                    </a:cubicBezTo>
                    <a:close/>
                  </a:path>
                </a:pathLst>
              </a:custGeom>
              <a:grpFill/>
              <a:ln w="25598" cap="flat">
                <a:noFill/>
                <a:prstDash val="solid"/>
                <a:round/>
              </a:ln>
            </p:spPr>
            <p:txBody>
              <a:bodyPr rtlCol="0" anchor="ctr"/>
              <a:lstStyle/>
              <a:p>
                <a:endParaRPr lang="x-none"/>
              </a:p>
            </p:txBody>
          </p:sp>
          <p:sp>
            <p:nvSpPr>
              <p:cNvPr id="329" name="Freeform 328">
                <a:extLst>
                  <a:ext uri="{FF2B5EF4-FFF2-40B4-BE49-F238E27FC236}">
                    <a16:creationId xmlns:a16="http://schemas.microsoft.com/office/drawing/2014/main" xmlns="" id="{010B6133-2D62-2342-A747-CF146863BA7B}"/>
                  </a:ext>
                </a:extLst>
              </p:cNvPr>
              <p:cNvSpPr/>
              <p:nvPr/>
            </p:nvSpPr>
            <p:spPr>
              <a:xfrm rot="-1917689">
                <a:off x="5603413" y="3133769"/>
                <a:ext cx="28480" cy="52691"/>
              </a:xfrm>
              <a:custGeom>
                <a:avLst/>
                <a:gdLst>
                  <a:gd name="connsiteX0" fmla="*/ 34 w 28480"/>
                  <a:gd name="connsiteY0" fmla="*/ -98 h 52691"/>
                  <a:gd name="connsiteX1" fmla="*/ 28459 w 28480"/>
                  <a:gd name="connsiteY1" fmla="*/ 52594 h 52691"/>
                  <a:gd name="connsiteX2" fmla="*/ 34 w 28480"/>
                  <a:gd name="connsiteY2" fmla="*/ -98 h 52691"/>
                </a:gdLst>
                <a:ahLst/>
                <a:cxnLst>
                  <a:cxn ang="0">
                    <a:pos x="connsiteX0" y="connsiteY0"/>
                  </a:cxn>
                  <a:cxn ang="0">
                    <a:pos x="connsiteX1" y="connsiteY1"/>
                  </a:cxn>
                  <a:cxn ang="0">
                    <a:pos x="connsiteX2" y="connsiteY2"/>
                  </a:cxn>
                </a:cxnLst>
                <a:rect l="l" t="t" r="r" b="b"/>
                <a:pathLst>
                  <a:path w="28480" h="52691">
                    <a:moveTo>
                      <a:pt x="34" y="-98"/>
                    </a:moveTo>
                    <a:cubicBezTo>
                      <a:pt x="-947" y="18342"/>
                      <a:pt x="11198" y="45074"/>
                      <a:pt x="28459" y="52594"/>
                    </a:cubicBezTo>
                    <a:cubicBezTo>
                      <a:pt x="19286" y="34952"/>
                      <a:pt x="15074" y="16204"/>
                      <a:pt x="34" y="-98"/>
                    </a:cubicBezTo>
                    <a:close/>
                  </a:path>
                </a:pathLst>
              </a:custGeom>
              <a:grpFill/>
              <a:ln w="25598" cap="flat">
                <a:noFill/>
                <a:prstDash val="solid"/>
                <a:round/>
              </a:ln>
            </p:spPr>
            <p:txBody>
              <a:bodyPr rtlCol="0" anchor="ctr"/>
              <a:lstStyle/>
              <a:p>
                <a:endParaRPr lang="x-none"/>
              </a:p>
            </p:txBody>
          </p:sp>
          <p:sp>
            <p:nvSpPr>
              <p:cNvPr id="330" name="Freeform 329">
                <a:extLst>
                  <a:ext uri="{FF2B5EF4-FFF2-40B4-BE49-F238E27FC236}">
                    <a16:creationId xmlns:a16="http://schemas.microsoft.com/office/drawing/2014/main" xmlns="" id="{72DCB658-07D3-2742-901A-A1416A365F9C}"/>
                  </a:ext>
                </a:extLst>
              </p:cNvPr>
              <p:cNvSpPr/>
              <p:nvPr/>
            </p:nvSpPr>
            <p:spPr>
              <a:xfrm rot="-1917689">
                <a:off x="5588774" y="3158973"/>
                <a:ext cx="16528" cy="18719"/>
              </a:xfrm>
              <a:custGeom>
                <a:avLst/>
                <a:gdLst>
                  <a:gd name="connsiteX0" fmla="*/ 16507 w 16528"/>
                  <a:gd name="connsiteY0" fmla="*/ 18239 h 18719"/>
                  <a:gd name="connsiteX1" fmla="*/ 4000 w 16528"/>
                  <a:gd name="connsiteY1" fmla="*/ -98 h 18719"/>
                  <a:gd name="connsiteX2" fmla="*/ 16507 w 16528"/>
                  <a:gd name="connsiteY2" fmla="*/ 18239 h 18719"/>
                </a:gdLst>
                <a:ahLst/>
                <a:cxnLst>
                  <a:cxn ang="0">
                    <a:pos x="connsiteX0" y="connsiteY0"/>
                  </a:cxn>
                  <a:cxn ang="0">
                    <a:pos x="connsiteX1" y="connsiteY1"/>
                  </a:cxn>
                  <a:cxn ang="0">
                    <a:pos x="connsiteX2" y="connsiteY2"/>
                  </a:cxn>
                </a:cxnLst>
                <a:rect l="l" t="t" r="r" b="b"/>
                <a:pathLst>
                  <a:path w="16528" h="18719">
                    <a:moveTo>
                      <a:pt x="16507" y="18239"/>
                    </a:moveTo>
                    <a:cubicBezTo>
                      <a:pt x="8341" y="13011"/>
                      <a:pt x="13251" y="4925"/>
                      <a:pt x="4000" y="-98"/>
                    </a:cubicBezTo>
                    <a:cubicBezTo>
                      <a:pt x="-7705" y="8247"/>
                      <a:pt x="9143" y="20995"/>
                      <a:pt x="16507" y="18239"/>
                    </a:cubicBezTo>
                    <a:close/>
                  </a:path>
                </a:pathLst>
              </a:custGeom>
              <a:grpFill/>
              <a:ln w="25598" cap="flat">
                <a:noFill/>
                <a:prstDash val="solid"/>
                <a:round/>
              </a:ln>
            </p:spPr>
            <p:txBody>
              <a:bodyPr rtlCol="0" anchor="ctr"/>
              <a:lstStyle/>
              <a:p>
                <a:endParaRPr lang="x-none"/>
              </a:p>
            </p:txBody>
          </p:sp>
          <p:sp>
            <p:nvSpPr>
              <p:cNvPr id="331" name="Freeform 330">
                <a:extLst>
                  <a:ext uri="{FF2B5EF4-FFF2-40B4-BE49-F238E27FC236}">
                    <a16:creationId xmlns:a16="http://schemas.microsoft.com/office/drawing/2014/main" xmlns="" id="{446FD6DF-2033-1D4C-8DC5-9CF7D6DE0ED9}"/>
                  </a:ext>
                </a:extLst>
              </p:cNvPr>
              <p:cNvSpPr/>
              <p:nvPr/>
            </p:nvSpPr>
            <p:spPr>
              <a:xfrm rot="-1917689">
                <a:off x="5588974" y="3169080"/>
                <a:ext cx="58916" cy="54803"/>
              </a:xfrm>
              <a:custGeom>
                <a:avLst/>
                <a:gdLst>
                  <a:gd name="connsiteX0" fmla="*/ -20 w 58916"/>
                  <a:gd name="connsiteY0" fmla="*/ 17003 h 54803"/>
                  <a:gd name="connsiteX1" fmla="*/ 58896 w 58916"/>
                  <a:gd name="connsiteY1" fmla="*/ 54705 h 54803"/>
                  <a:gd name="connsiteX2" fmla="*/ 10988 w 58916"/>
                  <a:gd name="connsiteY2" fmla="*/ -98 h 54803"/>
                  <a:gd name="connsiteX3" fmla="*/ -20 w 58916"/>
                  <a:gd name="connsiteY3" fmla="*/ 17003 h 54803"/>
                </a:gdLst>
                <a:ahLst/>
                <a:cxnLst>
                  <a:cxn ang="0">
                    <a:pos x="connsiteX0" y="connsiteY0"/>
                  </a:cxn>
                  <a:cxn ang="0">
                    <a:pos x="connsiteX1" y="connsiteY1"/>
                  </a:cxn>
                  <a:cxn ang="0">
                    <a:pos x="connsiteX2" y="connsiteY2"/>
                  </a:cxn>
                  <a:cxn ang="0">
                    <a:pos x="connsiteX3" y="connsiteY3"/>
                  </a:cxn>
                </a:cxnLst>
                <a:rect l="l" t="t" r="r" b="b"/>
                <a:pathLst>
                  <a:path w="58916" h="54803">
                    <a:moveTo>
                      <a:pt x="-20" y="17003"/>
                    </a:moveTo>
                    <a:cubicBezTo>
                      <a:pt x="23805" y="27278"/>
                      <a:pt x="37707" y="50868"/>
                      <a:pt x="58896" y="54705"/>
                    </a:cubicBezTo>
                    <a:cubicBezTo>
                      <a:pt x="50705" y="34772"/>
                      <a:pt x="31428" y="17182"/>
                      <a:pt x="10988" y="-98"/>
                    </a:cubicBezTo>
                    <a:cubicBezTo>
                      <a:pt x="7318" y="5619"/>
                      <a:pt x="3623" y="11311"/>
                      <a:pt x="-20" y="17003"/>
                    </a:cubicBezTo>
                    <a:close/>
                  </a:path>
                </a:pathLst>
              </a:custGeom>
              <a:grpFill/>
              <a:ln w="25598" cap="flat">
                <a:noFill/>
                <a:prstDash val="solid"/>
                <a:round/>
              </a:ln>
            </p:spPr>
            <p:txBody>
              <a:bodyPr rtlCol="0" anchor="ctr"/>
              <a:lstStyle/>
              <a:p>
                <a:endParaRPr lang="x-none"/>
              </a:p>
            </p:txBody>
          </p:sp>
          <p:sp>
            <p:nvSpPr>
              <p:cNvPr id="332" name="Freeform 331">
                <a:extLst>
                  <a:ext uri="{FF2B5EF4-FFF2-40B4-BE49-F238E27FC236}">
                    <a16:creationId xmlns:a16="http://schemas.microsoft.com/office/drawing/2014/main" xmlns="" id="{E76583B8-86B1-0947-B3A4-4B840351C6C6}"/>
                  </a:ext>
                </a:extLst>
              </p:cNvPr>
              <p:cNvSpPr/>
              <p:nvPr/>
            </p:nvSpPr>
            <p:spPr>
              <a:xfrm rot="-1917689">
                <a:off x="5676546" y="3175694"/>
                <a:ext cx="31877" cy="25378"/>
              </a:xfrm>
              <a:custGeom>
                <a:avLst/>
                <a:gdLst>
                  <a:gd name="connsiteX0" fmla="*/ 22100 w 31877"/>
                  <a:gd name="connsiteY0" fmla="*/ 15108 h 25378"/>
                  <a:gd name="connsiteX1" fmla="*/ 6466 w 31877"/>
                  <a:gd name="connsiteY1" fmla="*/ 1613 h 25378"/>
                  <a:gd name="connsiteX2" fmla="*/ -20 w 31877"/>
                  <a:gd name="connsiteY2" fmla="*/ 969 h 25378"/>
                  <a:gd name="connsiteX3" fmla="*/ 22100 w 31877"/>
                  <a:gd name="connsiteY3" fmla="*/ 15108 h 25378"/>
                </a:gdLst>
                <a:ahLst/>
                <a:cxnLst>
                  <a:cxn ang="0">
                    <a:pos x="connsiteX0" y="connsiteY0"/>
                  </a:cxn>
                  <a:cxn ang="0">
                    <a:pos x="connsiteX1" y="connsiteY1"/>
                  </a:cxn>
                  <a:cxn ang="0">
                    <a:pos x="connsiteX2" y="connsiteY2"/>
                  </a:cxn>
                  <a:cxn ang="0">
                    <a:pos x="connsiteX3" y="connsiteY3"/>
                  </a:cxn>
                </a:cxnLst>
                <a:rect l="l" t="t" r="r" b="b"/>
                <a:pathLst>
                  <a:path w="31877" h="25378">
                    <a:moveTo>
                      <a:pt x="22100" y="15108"/>
                    </a:moveTo>
                    <a:cubicBezTo>
                      <a:pt x="15356" y="9159"/>
                      <a:pt x="24942" y="9365"/>
                      <a:pt x="6466" y="1613"/>
                    </a:cubicBezTo>
                    <a:cubicBezTo>
                      <a:pt x="5407" y="1175"/>
                      <a:pt x="84" y="-1580"/>
                      <a:pt x="-20" y="969"/>
                    </a:cubicBezTo>
                    <a:cubicBezTo>
                      <a:pt x="-200" y="6403"/>
                      <a:pt x="53264" y="42535"/>
                      <a:pt x="22100" y="15108"/>
                    </a:cubicBezTo>
                    <a:close/>
                  </a:path>
                </a:pathLst>
              </a:custGeom>
              <a:grpFill/>
              <a:ln w="25598" cap="flat">
                <a:noFill/>
                <a:prstDash val="solid"/>
                <a:round/>
              </a:ln>
            </p:spPr>
            <p:txBody>
              <a:bodyPr rtlCol="0" anchor="ctr"/>
              <a:lstStyle/>
              <a:p>
                <a:endParaRPr lang="x-none"/>
              </a:p>
            </p:txBody>
          </p:sp>
          <p:sp>
            <p:nvSpPr>
              <p:cNvPr id="333" name="Freeform 332">
                <a:extLst>
                  <a:ext uri="{FF2B5EF4-FFF2-40B4-BE49-F238E27FC236}">
                    <a16:creationId xmlns:a16="http://schemas.microsoft.com/office/drawing/2014/main" xmlns="" id="{D7AD73A5-84D4-2844-9042-3BA0272B2E42}"/>
                  </a:ext>
                </a:extLst>
              </p:cNvPr>
              <p:cNvSpPr/>
              <p:nvPr/>
            </p:nvSpPr>
            <p:spPr>
              <a:xfrm rot="-1917689">
                <a:off x="5889555" y="3182606"/>
                <a:ext cx="68763" cy="47308"/>
              </a:xfrm>
              <a:custGeom>
                <a:avLst/>
                <a:gdLst>
                  <a:gd name="connsiteX0" fmla="*/ 68255 w 68763"/>
                  <a:gd name="connsiteY0" fmla="*/ 29383 h 47308"/>
                  <a:gd name="connsiteX1" fmla="*/ 527 w 68763"/>
                  <a:gd name="connsiteY1" fmla="*/ -104 h 47308"/>
                  <a:gd name="connsiteX2" fmla="*/ 63733 w 68763"/>
                  <a:gd name="connsiteY2" fmla="*/ 47205 h 47308"/>
                  <a:gd name="connsiteX3" fmla="*/ 68255 w 68763"/>
                  <a:gd name="connsiteY3" fmla="*/ 29383 h 47308"/>
                </a:gdLst>
                <a:ahLst/>
                <a:cxnLst>
                  <a:cxn ang="0">
                    <a:pos x="connsiteX0" y="connsiteY0"/>
                  </a:cxn>
                  <a:cxn ang="0">
                    <a:pos x="connsiteX1" y="connsiteY1"/>
                  </a:cxn>
                  <a:cxn ang="0">
                    <a:pos x="connsiteX2" y="connsiteY2"/>
                  </a:cxn>
                  <a:cxn ang="0">
                    <a:pos x="connsiteX3" y="connsiteY3"/>
                  </a:cxn>
                </a:cxnLst>
                <a:rect l="l" t="t" r="r" b="b"/>
                <a:pathLst>
                  <a:path w="68763" h="47308">
                    <a:moveTo>
                      <a:pt x="68255" y="29383"/>
                    </a:moveTo>
                    <a:cubicBezTo>
                      <a:pt x="46291" y="22482"/>
                      <a:pt x="23965" y="13468"/>
                      <a:pt x="527" y="-104"/>
                    </a:cubicBezTo>
                    <a:cubicBezTo>
                      <a:pt x="-5700" y="25675"/>
                      <a:pt x="43009" y="39428"/>
                      <a:pt x="63733" y="47205"/>
                    </a:cubicBezTo>
                    <a:cubicBezTo>
                      <a:pt x="67506" y="40741"/>
                      <a:pt x="69806" y="34637"/>
                      <a:pt x="68255" y="29383"/>
                    </a:cubicBezTo>
                    <a:close/>
                  </a:path>
                </a:pathLst>
              </a:custGeom>
              <a:grpFill/>
              <a:ln w="25598" cap="flat">
                <a:noFill/>
                <a:prstDash val="solid"/>
                <a:round/>
              </a:ln>
            </p:spPr>
            <p:txBody>
              <a:bodyPr rtlCol="0" anchor="ctr"/>
              <a:lstStyle/>
              <a:p>
                <a:endParaRPr lang="x-none"/>
              </a:p>
            </p:txBody>
          </p:sp>
          <p:sp>
            <p:nvSpPr>
              <p:cNvPr id="334" name="Freeform 333">
                <a:extLst>
                  <a:ext uri="{FF2B5EF4-FFF2-40B4-BE49-F238E27FC236}">
                    <a16:creationId xmlns:a16="http://schemas.microsoft.com/office/drawing/2014/main" xmlns="" id="{E038FD10-5099-5C48-8CE9-D56B1007981A}"/>
                  </a:ext>
                </a:extLst>
              </p:cNvPr>
              <p:cNvSpPr/>
              <p:nvPr/>
            </p:nvSpPr>
            <p:spPr>
              <a:xfrm rot="-1917689">
                <a:off x="5823948" y="3192074"/>
                <a:ext cx="22164" cy="12543"/>
              </a:xfrm>
              <a:custGeom>
                <a:avLst/>
                <a:gdLst>
                  <a:gd name="connsiteX0" fmla="*/ 22146 w 22164"/>
                  <a:gd name="connsiteY0" fmla="*/ 12441 h 12543"/>
                  <a:gd name="connsiteX1" fmla="*/ 22146 w 22164"/>
                  <a:gd name="connsiteY1" fmla="*/ 12441 h 12543"/>
                </a:gdLst>
                <a:ahLst/>
                <a:cxnLst>
                  <a:cxn ang="0">
                    <a:pos x="connsiteX0" y="connsiteY0"/>
                  </a:cxn>
                  <a:cxn ang="0">
                    <a:pos x="connsiteX1" y="connsiteY1"/>
                  </a:cxn>
                </a:cxnLst>
                <a:rect l="l" t="t" r="r" b="b"/>
                <a:pathLst>
                  <a:path w="22164" h="12543">
                    <a:moveTo>
                      <a:pt x="22146" y="12441"/>
                    </a:moveTo>
                    <a:cubicBezTo>
                      <a:pt x="-8811" y="-11381"/>
                      <a:pt x="-5969" y="4637"/>
                      <a:pt x="22146" y="12441"/>
                    </a:cubicBezTo>
                    <a:close/>
                  </a:path>
                </a:pathLst>
              </a:custGeom>
              <a:grpFill/>
              <a:ln w="25598" cap="flat">
                <a:noFill/>
                <a:prstDash val="solid"/>
                <a:round/>
              </a:ln>
            </p:spPr>
            <p:txBody>
              <a:bodyPr rtlCol="0" anchor="ctr"/>
              <a:lstStyle/>
              <a:p>
                <a:endParaRPr lang="x-none"/>
              </a:p>
            </p:txBody>
          </p:sp>
          <p:sp>
            <p:nvSpPr>
              <p:cNvPr id="335" name="Freeform 334">
                <a:extLst>
                  <a:ext uri="{FF2B5EF4-FFF2-40B4-BE49-F238E27FC236}">
                    <a16:creationId xmlns:a16="http://schemas.microsoft.com/office/drawing/2014/main" xmlns="" id="{E6C38672-378C-7343-9CDF-D3F3AA5C2A9C}"/>
                  </a:ext>
                </a:extLst>
              </p:cNvPr>
              <p:cNvSpPr/>
              <p:nvPr/>
            </p:nvSpPr>
            <p:spPr>
              <a:xfrm rot="-1917689">
                <a:off x="5675727" y="3196137"/>
                <a:ext cx="14798" cy="13377"/>
              </a:xfrm>
              <a:custGeom>
                <a:avLst/>
                <a:gdLst>
                  <a:gd name="connsiteX0" fmla="*/ 14779 w 14798"/>
                  <a:gd name="connsiteY0" fmla="*/ 13278 h 13377"/>
                  <a:gd name="connsiteX1" fmla="*/ 14779 w 14798"/>
                  <a:gd name="connsiteY1" fmla="*/ 13278 h 13377"/>
                </a:gdLst>
                <a:ahLst/>
                <a:cxnLst>
                  <a:cxn ang="0">
                    <a:pos x="connsiteX0" y="connsiteY0"/>
                  </a:cxn>
                  <a:cxn ang="0">
                    <a:pos x="connsiteX1" y="connsiteY1"/>
                  </a:cxn>
                </a:cxnLst>
                <a:rect l="l" t="t" r="r" b="b"/>
                <a:pathLst>
                  <a:path w="14798" h="13377">
                    <a:moveTo>
                      <a:pt x="14779" y="13278"/>
                    </a:moveTo>
                    <a:cubicBezTo>
                      <a:pt x="4365" y="-13969"/>
                      <a:pt x="-12535" y="7973"/>
                      <a:pt x="14779" y="13278"/>
                    </a:cubicBezTo>
                    <a:close/>
                  </a:path>
                </a:pathLst>
              </a:custGeom>
              <a:grpFill/>
              <a:ln w="25598" cap="flat">
                <a:noFill/>
                <a:prstDash val="solid"/>
                <a:round/>
              </a:ln>
            </p:spPr>
            <p:txBody>
              <a:bodyPr rtlCol="0" anchor="ctr"/>
              <a:lstStyle/>
              <a:p>
                <a:endParaRPr lang="x-none"/>
              </a:p>
            </p:txBody>
          </p:sp>
          <p:sp>
            <p:nvSpPr>
              <p:cNvPr id="336" name="Freeform 335">
                <a:extLst>
                  <a:ext uri="{FF2B5EF4-FFF2-40B4-BE49-F238E27FC236}">
                    <a16:creationId xmlns:a16="http://schemas.microsoft.com/office/drawing/2014/main" xmlns="" id="{55D22A36-2EE2-EB42-BBB1-9F2FF23279BE}"/>
                  </a:ext>
                </a:extLst>
              </p:cNvPr>
              <p:cNvSpPr/>
              <p:nvPr/>
            </p:nvSpPr>
            <p:spPr>
              <a:xfrm rot="-1917689">
                <a:off x="5700177" y="3191848"/>
                <a:ext cx="30440" cy="24698"/>
              </a:xfrm>
              <a:custGeom>
                <a:avLst/>
                <a:gdLst>
                  <a:gd name="connsiteX0" fmla="*/ 30421 w 30440"/>
                  <a:gd name="connsiteY0" fmla="*/ 22769 h 24698"/>
                  <a:gd name="connsiteX1" fmla="*/ -20 w 30440"/>
                  <a:gd name="connsiteY1" fmla="*/ -100 h 24698"/>
                  <a:gd name="connsiteX2" fmla="*/ 30421 w 30440"/>
                  <a:gd name="connsiteY2" fmla="*/ 22769 h 24698"/>
                </a:gdLst>
                <a:ahLst/>
                <a:cxnLst>
                  <a:cxn ang="0">
                    <a:pos x="connsiteX0" y="connsiteY0"/>
                  </a:cxn>
                  <a:cxn ang="0">
                    <a:pos x="connsiteX1" y="connsiteY1"/>
                  </a:cxn>
                  <a:cxn ang="0">
                    <a:pos x="connsiteX2" y="connsiteY2"/>
                  </a:cxn>
                </a:cxnLst>
                <a:rect l="l" t="t" r="r" b="b"/>
                <a:pathLst>
                  <a:path w="30440" h="24698">
                    <a:moveTo>
                      <a:pt x="30421" y="22769"/>
                    </a:moveTo>
                    <a:cubicBezTo>
                      <a:pt x="26570" y="15146"/>
                      <a:pt x="4012" y="570"/>
                      <a:pt x="-20" y="-100"/>
                    </a:cubicBezTo>
                    <a:cubicBezTo>
                      <a:pt x="4864" y="6647"/>
                      <a:pt x="17836" y="31474"/>
                      <a:pt x="30421" y="22769"/>
                    </a:cubicBezTo>
                    <a:close/>
                  </a:path>
                </a:pathLst>
              </a:custGeom>
              <a:grpFill/>
              <a:ln w="25598" cap="flat">
                <a:noFill/>
                <a:prstDash val="solid"/>
                <a:round/>
              </a:ln>
            </p:spPr>
            <p:txBody>
              <a:bodyPr rtlCol="0" anchor="ctr"/>
              <a:lstStyle/>
              <a:p>
                <a:endParaRPr lang="x-none"/>
              </a:p>
            </p:txBody>
          </p:sp>
          <p:sp>
            <p:nvSpPr>
              <p:cNvPr id="337" name="Freeform 336">
                <a:extLst>
                  <a:ext uri="{FF2B5EF4-FFF2-40B4-BE49-F238E27FC236}">
                    <a16:creationId xmlns:a16="http://schemas.microsoft.com/office/drawing/2014/main" xmlns="" id="{559EE380-C79F-7848-8676-97A5FB1DADA2}"/>
                  </a:ext>
                </a:extLst>
              </p:cNvPr>
              <p:cNvSpPr/>
              <p:nvPr/>
            </p:nvSpPr>
            <p:spPr>
              <a:xfrm rot="-1917689">
                <a:off x="5770119" y="3191559"/>
                <a:ext cx="47135" cy="29510"/>
              </a:xfrm>
              <a:custGeom>
                <a:avLst/>
                <a:gdLst>
                  <a:gd name="connsiteX0" fmla="*/ 47117 w 47135"/>
                  <a:gd name="connsiteY0" fmla="*/ 29152 h 29510"/>
                  <a:gd name="connsiteX1" fmla="*/ 2929 w 47135"/>
                  <a:gd name="connsiteY1" fmla="*/ 926 h 29510"/>
                  <a:gd name="connsiteX2" fmla="*/ 47117 w 47135"/>
                  <a:gd name="connsiteY2" fmla="*/ 29152 h 29510"/>
                </a:gdLst>
                <a:ahLst/>
                <a:cxnLst>
                  <a:cxn ang="0">
                    <a:pos x="connsiteX0" y="connsiteY0"/>
                  </a:cxn>
                  <a:cxn ang="0">
                    <a:pos x="connsiteX1" y="connsiteY1"/>
                  </a:cxn>
                  <a:cxn ang="0">
                    <a:pos x="connsiteX2" y="connsiteY2"/>
                  </a:cxn>
                </a:cxnLst>
                <a:rect l="l" t="t" r="r" b="b"/>
                <a:pathLst>
                  <a:path w="47135" h="29510">
                    <a:moveTo>
                      <a:pt x="47117" y="29152"/>
                    </a:moveTo>
                    <a:cubicBezTo>
                      <a:pt x="34403" y="21142"/>
                      <a:pt x="4997" y="2085"/>
                      <a:pt x="2929" y="926"/>
                    </a:cubicBezTo>
                    <a:cubicBezTo>
                      <a:pt x="-11179" y="-6929"/>
                      <a:pt x="28951" y="32963"/>
                      <a:pt x="47117" y="29152"/>
                    </a:cubicBezTo>
                    <a:close/>
                  </a:path>
                </a:pathLst>
              </a:custGeom>
              <a:grpFill/>
              <a:ln w="25598" cap="flat">
                <a:noFill/>
                <a:prstDash val="solid"/>
                <a:round/>
              </a:ln>
            </p:spPr>
            <p:txBody>
              <a:bodyPr rtlCol="0" anchor="ctr"/>
              <a:lstStyle/>
              <a:p>
                <a:endParaRPr lang="x-none"/>
              </a:p>
            </p:txBody>
          </p:sp>
          <p:sp>
            <p:nvSpPr>
              <p:cNvPr id="338" name="Freeform 337">
                <a:extLst>
                  <a:ext uri="{FF2B5EF4-FFF2-40B4-BE49-F238E27FC236}">
                    <a16:creationId xmlns:a16="http://schemas.microsoft.com/office/drawing/2014/main" xmlns="" id="{8AC66900-8B12-1F47-9649-47F12DE6F128}"/>
                  </a:ext>
                </a:extLst>
              </p:cNvPr>
              <p:cNvSpPr/>
              <p:nvPr/>
            </p:nvSpPr>
            <p:spPr>
              <a:xfrm rot="-1917689">
                <a:off x="5597240" y="3190566"/>
                <a:ext cx="68761" cy="43991"/>
              </a:xfrm>
              <a:custGeom>
                <a:avLst/>
                <a:gdLst>
                  <a:gd name="connsiteX0" fmla="*/ -20 w 68761"/>
                  <a:gd name="connsiteY0" fmla="*/ -67 h 43991"/>
                  <a:gd name="connsiteX1" fmla="*/ 68742 w 68761"/>
                  <a:gd name="connsiteY1" fmla="*/ 43894 h 43991"/>
                  <a:gd name="connsiteX2" fmla="*/ -20 w 68761"/>
                  <a:gd name="connsiteY2" fmla="*/ -67 h 43991"/>
                </a:gdLst>
                <a:ahLst/>
                <a:cxnLst>
                  <a:cxn ang="0">
                    <a:pos x="connsiteX0" y="connsiteY0"/>
                  </a:cxn>
                  <a:cxn ang="0">
                    <a:pos x="connsiteX1" y="connsiteY1"/>
                  </a:cxn>
                  <a:cxn ang="0">
                    <a:pos x="connsiteX2" y="connsiteY2"/>
                  </a:cxn>
                </a:cxnLst>
                <a:rect l="l" t="t" r="r" b="b"/>
                <a:pathLst>
                  <a:path w="68761" h="43991">
                    <a:moveTo>
                      <a:pt x="-20" y="-67"/>
                    </a:moveTo>
                    <a:cubicBezTo>
                      <a:pt x="17216" y="14380"/>
                      <a:pt x="47061" y="37352"/>
                      <a:pt x="68742" y="43894"/>
                    </a:cubicBezTo>
                    <a:cubicBezTo>
                      <a:pt x="49000" y="30708"/>
                      <a:pt x="22306" y="-1227"/>
                      <a:pt x="-20" y="-67"/>
                    </a:cubicBezTo>
                    <a:close/>
                  </a:path>
                </a:pathLst>
              </a:custGeom>
              <a:grpFill/>
              <a:ln w="25598" cap="flat">
                <a:noFill/>
                <a:prstDash val="solid"/>
                <a:round/>
              </a:ln>
            </p:spPr>
            <p:txBody>
              <a:bodyPr rtlCol="0" anchor="ctr"/>
              <a:lstStyle/>
              <a:p>
                <a:endParaRPr lang="x-none"/>
              </a:p>
            </p:txBody>
          </p:sp>
          <p:sp>
            <p:nvSpPr>
              <p:cNvPr id="339" name="Freeform 338">
                <a:extLst>
                  <a:ext uri="{FF2B5EF4-FFF2-40B4-BE49-F238E27FC236}">
                    <a16:creationId xmlns:a16="http://schemas.microsoft.com/office/drawing/2014/main" xmlns="" id="{CBFDEDE6-6B4F-C247-A3F3-B9FC4A3BE386}"/>
                  </a:ext>
                </a:extLst>
              </p:cNvPr>
              <p:cNvSpPr/>
              <p:nvPr/>
            </p:nvSpPr>
            <p:spPr>
              <a:xfrm rot="-1917689">
                <a:off x="5822172" y="3202226"/>
                <a:ext cx="50699" cy="28947"/>
              </a:xfrm>
              <a:custGeom>
                <a:avLst/>
                <a:gdLst>
                  <a:gd name="connsiteX0" fmla="*/ -19 w 50699"/>
                  <a:gd name="connsiteY0" fmla="*/ -102 h 28947"/>
                  <a:gd name="connsiteX1" fmla="*/ 50681 w 50699"/>
                  <a:gd name="connsiteY1" fmla="*/ 28845 h 28947"/>
                  <a:gd name="connsiteX2" fmla="*/ -19 w 50699"/>
                  <a:gd name="connsiteY2" fmla="*/ -102 h 28947"/>
                </a:gdLst>
                <a:ahLst/>
                <a:cxnLst>
                  <a:cxn ang="0">
                    <a:pos x="connsiteX0" y="connsiteY0"/>
                  </a:cxn>
                  <a:cxn ang="0">
                    <a:pos x="connsiteX1" y="connsiteY1"/>
                  </a:cxn>
                  <a:cxn ang="0">
                    <a:pos x="connsiteX2" y="connsiteY2"/>
                  </a:cxn>
                </a:cxnLst>
                <a:rect l="l" t="t" r="r" b="b"/>
                <a:pathLst>
                  <a:path w="50699" h="28947">
                    <a:moveTo>
                      <a:pt x="-19" y="-102"/>
                    </a:moveTo>
                    <a:cubicBezTo>
                      <a:pt x="16571" y="8267"/>
                      <a:pt x="35512" y="27196"/>
                      <a:pt x="50681" y="28845"/>
                    </a:cubicBezTo>
                    <a:cubicBezTo>
                      <a:pt x="46133" y="12363"/>
                      <a:pt x="14426" y="1391"/>
                      <a:pt x="-19" y="-102"/>
                    </a:cubicBezTo>
                    <a:close/>
                  </a:path>
                </a:pathLst>
              </a:custGeom>
              <a:grpFill/>
              <a:ln w="25598" cap="flat">
                <a:noFill/>
                <a:prstDash val="solid"/>
                <a:round/>
              </a:ln>
            </p:spPr>
            <p:txBody>
              <a:bodyPr rtlCol="0" anchor="ctr"/>
              <a:lstStyle/>
              <a:p>
                <a:endParaRPr lang="x-none"/>
              </a:p>
            </p:txBody>
          </p:sp>
          <p:sp>
            <p:nvSpPr>
              <p:cNvPr id="340" name="Freeform 339">
                <a:extLst>
                  <a:ext uri="{FF2B5EF4-FFF2-40B4-BE49-F238E27FC236}">
                    <a16:creationId xmlns:a16="http://schemas.microsoft.com/office/drawing/2014/main" xmlns="" id="{CBE199D2-E947-C44F-A02A-AB4EF3A1781F}"/>
                  </a:ext>
                </a:extLst>
              </p:cNvPr>
              <p:cNvSpPr/>
              <p:nvPr/>
            </p:nvSpPr>
            <p:spPr>
              <a:xfrm rot="-1917689">
                <a:off x="5919505" y="3210199"/>
                <a:ext cx="48993" cy="55583"/>
              </a:xfrm>
              <a:custGeom>
                <a:avLst/>
                <a:gdLst>
                  <a:gd name="connsiteX0" fmla="*/ 48976 w 48993"/>
                  <a:gd name="connsiteY0" fmla="*/ 21202 h 55583"/>
                  <a:gd name="connsiteX1" fmla="*/ -18 w 48993"/>
                  <a:gd name="connsiteY1" fmla="*/ 213 h 55583"/>
                  <a:gd name="connsiteX2" fmla="*/ 26908 w 48993"/>
                  <a:gd name="connsiteY2" fmla="*/ 55480 h 55583"/>
                  <a:gd name="connsiteX3" fmla="*/ 48976 w 48993"/>
                  <a:gd name="connsiteY3" fmla="*/ 21202 h 55583"/>
                </a:gdLst>
                <a:ahLst/>
                <a:cxnLst>
                  <a:cxn ang="0">
                    <a:pos x="connsiteX0" y="connsiteY0"/>
                  </a:cxn>
                  <a:cxn ang="0">
                    <a:pos x="connsiteX1" y="connsiteY1"/>
                  </a:cxn>
                  <a:cxn ang="0">
                    <a:pos x="connsiteX2" y="connsiteY2"/>
                  </a:cxn>
                  <a:cxn ang="0">
                    <a:pos x="connsiteX3" y="connsiteY3"/>
                  </a:cxn>
                </a:cxnLst>
                <a:rect l="l" t="t" r="r" b="b"/>
                <a:pathLst>
                  <a:path w="48993" h="55583">
                    <a:moveTo>
                      <a:pt x="48976" y="21202"/>
                    </a:moveTo>
                    <a:cubicBezTo>
                      <a:pt x="33058" y="16206"/>
                      <a:pt x="14091" y="-2775"/>
                      <a:pt x="-18" y="213"/>
                    </a:cubicBezTo>
                    <a:cubicBezTo>
                      <a:pt x="11869" y="18034"/>
                      <a:pt x="16727" y="37272"/>
                      <a:pt x="26908" y="55480"/>
                    </a:cubicBezTo>
                    <a:cubicBezTo>
                      <a:pt x="34221" y="44071"/>
                      <a:pt x="41611" y="32585"/>
                      <a:pt x="48976" y="21202"/>
                    </a:cubicBezTo>
                    <a:close/>
                  </a:path>
                </a:pathLst>
              </a:custGeom>
              <a:grpFill/>
              <a:ln w="25598" cap="flat">
                <a:noFill/>
                <a:prstDash val="solid"/>
                <a:round/>
              </a:ln>
            </p:spPr>
            <p:txBody>
              <a:bodyPr rtlCol="0" anchor="ctr"/>
              <a:lstStyle/>
              <a:p>
                <a:endParaRPr lang="x-none"/>
              </a:p>
            </p:txBody>
          </p:sp>
          <p:sp>
            <p:nvSpPr>
              <p:cNvPr id="341" name="Freeform 340">
                <a:extLst>
                  <a:ext uri="{FF2B5EF4-FFF2-40B4-BE49-F238E27FC236}">
                    <a16:creationId xmlns:a16="http://schemas.microsoft.com/office/drawing/2014/main" xmlns="" id="{8C44CAA5-3ABF-0149-8FE5-140BAAC9A3FC}"/>
                  </a:ext>
                </a:extLst>
              </p:cNvPr>
              <p:cNvSpPr/>
              <p:nvPr/>
            </p:nvSpPr>
            <p:spPr>
              <a:xfrm rot="-1917689">
                <a:off x="5824356" y="3176492"/>
                <a:ext cx="122384" cy="189725"/>
              </a:xfrm>
              <a:custGeom>
                <a:avLst/>
                <a:gdLst>
                  <a:gd name="connsiteX0" fmla="*/ 122363 w 122384"/>
                  <a:gd name="connsiteY0" fmla="*/ 143782 h 189725"/>
                  <a:gd name="connsiteX1" fmla="*/ 90864 w 122384"/>
                  <a:gd name="connsiteY1" fmla="*/ 57971 h 189725"/>
                  <a:gd name="connsiteX2" fmla="*/ -17 w 122384"/>
                  <a:gd name="connsiteY2" fmla="*/ -103 h 189725"/>
                  <a:gd name="connsiteX3" fmla="*/ 85954 w 122384"/>
                  <a:gd name="connsiteY3" fmla="*/ 189623 h 189725"/>
                  <a:gd name="connsiteX4" fmla="*/ 122363 w 122384"/>
                  <a:gd name="connsiteY4" fmla="*/ 143782 h 189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84" h="189725">
                    <a:moveTo>
                      <a:pt x="122363" y="143782"/>
                    </a:moveTo>
                    <a:cubicBezTo>
                      <a:pt x="122699" y="112852"/>
                      <a:pt x="99675" y="86944"/>
                      <a:pt x="90864" y="57971"/>
                    </a:cubicBezTo>
                    <a:cubicBezTo>
                      <a:pt x="56806" y="40819"/>
                      <a:pt x="29544" y="11048"/>
                      <a:pt x="-17" y="-103"/>
                    </a:cubicBezTo>
                    <a:cubicBezTo>
                      <a:pt x="32464" y="62246"/>
                      <a:pt x="54584" y="126913"/>
                      <a:pt x="85954" y="189623"/>
                    </a:cubicBezTo>
                    <a:cubicBezTo>
                      <a:pt x="97660" y="177081"/>
                      <a:pt x="112880" y="135309"/>
                      <a:pt x="122363" y="143782"/>
                    </a:cubicBezTo>
                    <a:close/>
                  </a:path>
                </a:pathLst>
              </a:custGeom>
              <a:grpFill/>
              <a:ln w="25598" cap="flat">
                <a:noFill/>
                <a:prstDash val="solid"/>
                <a:round/>
              </a:ln>
            </p:spPr>
            <p:txBody>
              <a:bodyPr rtlCol="0" anchor="ctr"/>
              <a:lstStyle/>
              <a:p>
                <a:endParaRPr lang="x-none"/>
              </a:p>
            </p:txBody>
          </p:sp>
          <p:sp>
            <p:nvSpPr>
              <p:cNvPr id="342" name="Freeform 341">
                <a:extLst>
                  <a:ext uri="{FF2B5EF4-FFF2-40B4-BE49-F238E27FC236}">
                    <a16:creationId xmlns:a16="http://schemas.microsoft.com/office/drawing/2014/main" xmlns="" id="{AC7C4EA1-BCC4-3249-B8DA-8FF86A610B48}"/>
                  </a:ext>
                </a:extLst>
              </p:cNvPr>
              <p:cNvSpPr/>
              <p:nvPr/>
            </p:nvSpPr>
            <p:spPr>
              <a:xfrm rot="-1917689">
                <a:off x="5712989" y="3218388"/>
                <a:ext cx="17713" cy="26496"/>
              </a:xfrm>
              <a:custGeom>
                <a:avLst/>
                <a:gdLst>
                  <a:gd name="connsiteX0" fmla="*/ -19 w 17713"/>
                  <a:gd name="connsiteY0" fmla="*/ -52 h 26496"/>
                  <a:gd name="connsiteX1" fmla="*/ 14219 w 17713"/>
                  <a:gd name="connsiteY1" fmla="*/ 26397 h 26496"/>
                  <a:gd name="connsiteX2" fmla="*/ -19 w 17713"/>
                  <a:gd name="connsiteY2" fmla="*/ -52 h 26496"/>
                </a:gdLst>
                <a:ahLst/>
                <a:cxnLst>
                  <a:cxn ang="0">
                    <a:pos x="connsiteX0" y="connsiteY0"/>
                  </a:cxn>
                  <a:cxn ang="0">
                    <a:pos x="connsiteX1" y="connsiteY1"/>
                  </a:cxn>
                  <a:cxn ang="0">
                    <a:pos x="connsiteX2" y="connsiteY2"/>
                  </a:cxn>
                </a:cxnLst>
                <a:rect l="l" t="t" r="r" b="b"/>
                <a:pathLst>
                  <a:path w="17713" h="26496">
                    <a:moveTo>
                      <a:pt x="-19" y="-52"/>
                    </a:moveTo>
                    <a:cubicBezTo>
                      <a:pt x="7242" y="8214"/>
                      <a:pt x="9542" y="17589"/>
                      <a:pt x="14219" y="26397"/>
                    </a:cubicBezTo>
                    <a:cubicBezTo>
                      <a:pt x="23703" y="15761"/>
                      <a:pt x="12049" y="-1108"/>
                      <a:pt x="-19" y="-52"/>
                    </a:cubicBezTo>
                    <a:close/>
                  </a:path>
                </a:pathLst>
              </a:custGeom>
              <a:grpFill/>
              <a:ln w="25598" cap="flat">
                <a:noFill/>
                <a:prstDash val="solid"/>
                <a:round/>
              </a:ln>
            </p:spPr>
            <p:txBody>
              <a:bodyPr rtlCol="0" anchor="ctr"/>
              <a:lstStyle/>
              <a:p>
                <a:endParaRPr lang="x-none"/>
              </a:p>
            </p:txBody>
          </p:sp>
          <p:sp>
            <p:nvSpPr>
              <p:cNvPr id="343" name="Freeform 342">
                <a:extLst>
                  <a:ext uri="{FF2B5EF4-FFF2-40B4-BE49-F238E27FC236}">
                    <a16:creationId xmlns:a16="http://schemas.microsoft.com/office/drawing/2014/main" xmlns="" id="{5287CF41-B0EF-0B4B-92C9-2623253020F8}"/>
                  </a:ext>
                </a:extLst>
              </p:cNvPr>
              <p:cNvSpPr/>
              <p:nvPr/>
            </p:nvSpPr>
            <p:spPr>
              <a:xfrm rot="-1917689">
                <a:off x="5683451" y="1771367"/>
                <a:ext cx="172365" cy="298678"/>
              </a:xfrm>
              <a:custGeom>
                <a:avLst/>
                <a:gdLst>
                  <a:gd name="connsiteX0" fmla="*/ 139932 w 172365"/>
                  <a:gd name="connsiteY0" fmla="*/ 120665 h 298678"/>
                  <a:gd name="connsiteX1" fmla="*/ 109311 w 172365"/>
                  <a:gd name="connsiteY1" fmla="*/ 38924 h 298678"/>
                  <a:gd name="connsiteX2" fmla="*/ 139932 w 172365"/>
                  <a:gd name="connsiteY2" fmla="*/ 120665 h 298678"/>
                  <a:gd name="connsiteX3" fmla="*/ 164119 w 172365"/>
                  <a:gd name="connsiteY3" fmla="*/ 66995 h 298678"/>
                  <a:gd name="connsiteX4" fmla="*/ -46 w 172365"/>
                  <a:gd name="connsiteY4" fmla="*/ 31198 h 298678"/>
                  <a:gd name="connsiteX5" fmla="*/ 115565 w 172365"/>
                  <a:gd name="connsiteY5" fmla="*/ 298570 h 298678"/>
                  <a:gd name="connsiteX6" fmla="*/ 132232 w 172365"/>
                  <a:gd name="connsiteY6" fmla="*/ 278122 h 298678"/>
                  <a:gd name="connsiteX7" fmla="*/ 109182 w 172365"/>
                  <a:gd name="connsiteY7" fmla="*/ 211549 h 298678"/>
                  <a:gd name="connsiteX8" fmla="*/ 136961 w 172365"/>
                  <a:gd name="connsiteY8" fmla="*/ 270731 h 298678"/>
                  <a:gd name="connsiteX9" fmla="*/ 164119 w 172365"/>
                  <a:gd name="connsiteY9" fmla="*/ 66995 h 2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365" h="298678">
                    <a:moveTo>
                      <a:pt x="139932" y="120665"/>
                    </a:moveTo>
                    <a:cubicBezTo>
                      <a:pt x="135695" y="108767"/>
                      <a:pt x="135953" y="59913"/>
                      <a:pt x="109311" y="38924"/>
                    </a:cubicBezTo>
                    <a:cubicBezTo>
                      <a:pt x="140785" y="53114"/>
                      <a:pt x="138821" y="92826"/>
                      <a:pt x="139932" y="120665"/>
                    </a:cubicBezTo>
                    <a:close/>
                    <a:moveTo>
                      <a:pt x="164119" y="66995"/>
                    </a:moveTo>
                    <a:cubicBezTo>
                      <a:pt x="142465" y="-8179"/>
                      <a:pt x="55382" y="-20309"/>
                      <a:pt x="-46" y="31198"/>
                    </a:cubicBezTo>
                    <a:cubicBezTo>
                      <a:pt x="43366" y="119275"/>
                      <a:pt x="70344" y="210931"/>
                      <a:pt x="115565" y="298570"/>
                    </a:cubicBezTo>
                    <a:cubicBezTo>
                      <a:pt x="120578" y="289196"/>
                      <a:pt x="126263" y="282887"/>
                      <a:pt x="132232" y="278122"/>
                    </a:cubicBezTo>
                    <a:cubicBezTo>
                      <a:pt x="126392" y="255536"/>
                      <a:pt x="113601" y="234419"/>
                      <a:pt x="109182" y="211549"/>
                    </a:cubicBezTo>
                    <a:cubicBezTo>
                      <a:pt x="120113" y="230916"/>
                      <a:pt x="122438" y="252214"/>
                      <a:pt x="136961" y="270731"/>
                    </a:cubicBezTo>
                    <a:cubicBezTo>
                      <a:pt x="173809" y="212502"/>
                      <a:pt x="179985" y="122391"/>
                      <a:pt x="164119" y="66995"/>
                    </a:cubicBezTo>
                    <a:close/>
                  </a:path>
                </a:pathLst>
              </a:custGeom>
              <a:grpFill/>
              <a:ln w="25598" cap="flat">
                <a:noFill/>
                <a:prstDash val="solid"/>
                <a:round/>
              </a:ln>
            </p:spPr>
            <p:txBody>
              <a:bodyPr rtlCol="0" anchor="ctr"/>
              <a:lstStyle/>
              <a:p>
                <a:endParaRPr lang="x-none"/>
              </a:p>
            </p:txBody>
          </p:sp>
          <p:sp>
            <p:nvSpPr>
              <p:cNvPr id="344" name="Freeform 343">
                <a:extLst>
                  <a:ext uri="{FF2B5EF4-FFF2-40B4-BE49-F238E27FC236}">
                    <a16:creationId xmlns:a16="http://schemas.microsoft.com/office/drawing/2014/main" xmlns="" id="{4D3581A0-4F44-884A-9C99-43720806E583}"/>
                  </a:ext>
                </a:extLst>
              </p:cNvPr>
              <p:cNvSpPr/>
              <p:nvPr/>
            </p:nvSpPr>
            <p:spPr>
              <a:xfrm rot="-1917689">
                <a:off x="5535033" y="2320352"/>
                <a:ext cx="123646" cy="252255"/>
              </a:xfrm>
              <a:custGeom>
                <a:avLst/>
                <a:gdLst>
                  <a:gd name="connsiteX0" fmla="*/ -36 w 123646"/>
                  <a:gd name="connsiteY0" fmla="*/ 18364 h 252255"/>
                  <a:gd name="connsiteX1" fmla="*/ 95600 w 123646"/>
                  <a:gd name="connsiteY1" fmla="*/ 252154 h 252255"/>
                  <a:gd name="connsiteX2" fmla="*/ 108882 w 123646"/>
                  <a:gd name="connsiteY2" fmla="*/ 177726 h 252255"/>
                  <a:gd name="connsiteX3" fmla="*/ 118882 w 123646"/>
                  <a:gd name="connsiteY3" fmla="*/ 194466 h 252255"/>
                  <a:gd name="connsiteX4" fmla="*/ 123611 w 123646"/>
                  <a:gd name="connsiteY4" fmla="*/ 187152 h 252255"/>
                  <a:gd name="connsiteX5" fmla="*/ 36037 w 123646"/>
                  <a:gd name="connsiteY5" fmla="*/ -102 h 252255"/>
                  <a:gd name="connsiteX6" fmla="*/ -36 w 123646"/>
                  <a:gd name="connsiteY6" fmla="*/ 18364 h 25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46" h="252255">
                    <a:moveTo>
                      <a:pt x="-36" y="18364"/>
                    </a:moveTo>
                    <a:cubicBezTo>
                      <a:pt x="39190" y="94697"/>
                      <a:pt x="59837" y="175099"/>
                      <a:pt x="95600" y="252154"/>
                    </a:cubicBezTo>
                    <a:cubicBezTo>
                      <a:pt x="109631" y="225293"/>
                      <a:pt x="121285" y="198895"/>
                      <a:pt x="108882" y="177726"/>
                    </a:cubicBezTo>
                    <a:cubicBezTo>
                      <a:pt x="114618" y="182799"/>
                      <a:pt x="111595" y="189830"/>
                      <a:pt x="118882" y="194466"/>
                    </a:cubicBezTo>
                    <a:cubicBezTo>
                      <a:pt x="120458" y="192045"/>
                      <a:pt x="122035" y="189599"/>
                      <a:pt x="123611" y="187152"/>
                    </a:cubicBezTo>
                    <a:cubicBezTo>
                      <a:pt x="96892" y="124210"/>
                      <a:pt x="72059" y="60857"/>
                      <a:pt x="36037" y="-102"/>
                    </a:cubicBezTo>
                    <a:cubicBezTo>
                      <a:pt x="24590" y="8526"/>
                      <a:pt x="10791" y="6491"/>
                      <a:pt x="-36" y="18364"/>
                    </a:cubicBezTo>
                    <a:close/>
                  </a:path>
                </a:pathLst>
              </a:custGeom>
              <a:grpFill/>
              <a:ln w="25598" cap="flat">
                <a:noFill/>
                <a:prstDash val="solid"/>
                <a:round/>
              </a:ln>
            </p:spPr>
            <p:txBody>
              <a:bodyPr rtlCol="0" anchor="ctr"/>
              <a:lstStyle/>
              <a:p>
                <a:endParaRPr lang="x-none"/>
              </a:p>
            </p:txBody>
          </p:sp>
          <p:sp>
            <p:nvSpPr>
              <p:cNvPr id="345" name="Freeform 344">
                <a:extLst>
                  <a:ext uri="{FF2B5EF4-FFF2-40B4-BE49-F238E27FC236}">
                    <a16:creationId xmlns:a16="http://schemas.microsoft.com/office/drawing/2014/main" xmlns="" id="{67C65609-CA30-6941-9143-022ADDC1BBA9}"/>
                  </a:ext>
                </a:extLst>
              </p:cNvPr>
              <p:cNvSpPr/>
              <p:nvPr/>
            </p:nvSpPr>
            <p:spPr>
              <a:xfrm rot="-1917689">
                <a:off x="5853419" y="2498660"/>
                <a:ext cx="12474" cy="47575"/>
              </a:xfrm>
              <a:custGeom>
                <a:avLst/>
                <a:gdLst>
                  <a:gd name="connsiteX0" fmla="*/ 10407 w 12474"/>
                  <a:gd name="connsiteY0" fmla="*/ 37622 h 47575"/>
                  <a:gd name="connsiteX1" fmla="*/ -33 w 12474"/>
                  <a:gd name="connsiteY1" fmla="*/ -107 h 47575"/>
                  <a:gd name="connsiteX2" fmla="*/ 10407 w 12474"/>
                  <a:gd name="connsiteY2" fmla="*/ 37622 h 47575"/>
                </a:gdLst>
                <a:ahLst/>
                <a:cxnLst>
                  <a:cxn ang="0">
                    <a:pos x="connsiteX0" y="connsiteY0"/>
                  </a:cxn>
                  <a:cxn ang="0">
                    <a:pos x="connsiteX1" y="connsiteY1"/>
                  </a:cxn>
                  <a:cxn ang="0">
                    <a:pos x="connsiteX2" y="connsiteY2"/>
                  </a:cxn>
                </a:cxnLst>
                <a:rect l="l" t="t" r="r" b="b"/>
                <a:pathLst>
                  <a:path w="12474" h="47575">
                    <a:moveTo>
                      <a:pt x="10407" y="37622"/>
                    </a:moveTo>
                    <a:cubicBezTo>
                      <a:pt x="8598" y="30334"/>
                      <a:pt x="7332" y="15345"/>
                      <a:pt x="-33" y="-107"/>
                    </a:cubicBezTo>
                    <a:cubicBezTo>
                      <a:pt x="794" y="15525"/>
                      <a:pt x="18288" y="69376"/>
                      <a:pt x="10407" y="37622"/>
                    </a:cubicBezTo>
                    <a:close/>
                  </a:path>
                </a:pathLst>
              </a:custGeom>
              <a:grpFill/>
              <a:ln w="25598" cap="flat">
                <a:noFill/>
                <a:prstDash val="solid"/>
                <a:round/>
              </a:ln>
            </p:spPr>
            <p:txBody>
              <a:bodyPr rtlCol="0" anchor="ctr"/>
              <a:lstStyle/>
              <a:p>
                <a:endParaRPr lang="x-none"/>
              </a:p>
            </p:txBody>
          </p:sp>
          <p:sp>
            <p:nvSpPr>
              <p:cNvPr id="346" name="Freeform 345">
                <a:extLst>
                  <a:ext uri="{FF2B5EF4-FFF2-40B4-BE49-F238E27FC236}">
                    <a16:creationId xmlns:a16="http://schemas.microsoft.com/office/drawing/2014/main" xmlns="" id="{D01D134D-8AAD-6349-88BC-B1B855368BDE}"/>
                  </a:ext>
                </a:extLst>
              </p:cNvPr>
              <p:cNvSpPr/>
              <p:nvPr/>
            </p:nvSpPr>
            <p:spPr>
              <a:xfrm rot="-1917689">
                <a:off x="5773209" y="2467034"/>
                <a:ext cx="144009" cy="324571"/>
              </a:xfrm>
              <a:custGeom>
                <a:avLst/>
                <a:gdLst>
                  <a:gd name="connsiteX0" fmla="*/ 102375 w 144009"/>
                  <a:gd name="connsiteY0" fmla="*/ 234998 h 324571"/>
                  <a:gd name="connsiteX1" fmla="*/ 89765 w 144009"/>
                  <a:gd name="connsiteY1" fmla="*/ 206154 h 324571"/>
                  <a:gd name="connsiteX2" fmla="*/ 99352 w 144009"/>
                  <a:gd name="connsiteY2" fmla="*/ 201982 h 324571"/>
                  <a:gd name="connsiteX3" fmla="*/ 102375 w 144009"/>
                  <a:gd name="connsiteY3" fmla="*/ 234998 h 324571"/>
                  <a:gd name="connsiteX4" fmla="*/ 143979 w 144009"/>
                  <a:gd name="connsiteY4" fmla="*/ 251223 h 324571"/>
                  <a:gd name="connsiteX5" fmla="*/ 114288 w 144009"/>
                  <a:gd name="connsiteY5" fmla="*/ 173524 h 324571"/>
                  <a:gd name="connsiteX6" fmla="*/ 79791 w 144009"/>
                  <a:gd name="connsiteY6" fmla="*/ 103114 h 324571"/>
                  <a:gd name="connsiteX7" fmla="*/ 113771 w 144009"/>
                  <a:gd name="connsiteY7" fmla="*/ 190470 h 324571"/>
                  <a:gd name="connsiteX8" fmla="*/ 31831 w 144009"/>
                  <a:gd name="connsiteY8" fmla="*/ -106 h 324571"/>
                  <a:gd name="connsiteX9" fmla="*/ -31 w 144009"/>
                  <a:gd name="connsiteY9" fmla="*/ 27888 h 324571"/>
                  <a:gd name="connsiteX10" fmla="*/ 107259 w 144009"/>
                  <a:gd name="connsiteY10" fmla="*/ 324465 h 324571"/>
                  <a:gd name="connsiteX11" fmla="*/ 143979 w 144009"/>
                  <a:gd name="connsiteY11" fmla="*/ 251223 h 324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9" h="324571">
                    <a:moveTo>
                      <a:pt x="102375" y="234998"/>
                    </a:moveTo>
                    <a:cubicBezTo>
                      <a:pt x="98396" y="225340"/>
                      <a:pt x="96070" y="215348"/>
                      <a:pt x="89765" y="206154"/>
                    </a:cubicBezTo>
                    <a:cubicBezTo>
                      <a:pt x="92711" y="203553"/>
                      <a:pt x="96484" y="205098"/>
                      <a:pt x="99352" y="201982"/>
                    </a:cubicBezTo>
                    <a:cubicBezTo>
                      <a:pt x="103771" y="212258"/>
                      <a:pt x="105967" y="222997"/>
                      <a:pt x="102375" y="234998"/>
                    </a:cubicBezTo>
                    <a:close/>
                    <a:moveTo>
                      <a:pt x="143979" y="251223"/>
                    </a:moveTo>
                    <a:cubicBezTo>
                      <a:pt x="136381" y="227349"/>
                      <a:pt x="124081" y="199793"/>
                      <a:pt x="114288" y="173524"/>
                    </a:cubicBezTo>
                    <a:cubicBezTo>
                      <a:pt x="105114" y="149007"/>
                      <a:pt x="100721" y="110351"/>
                      <a:pt x="79791" y="103114"/>
                    </a:cubicBezTo>
                    <a:cubicBezTo>
                      <a:pt x="92866" y="131803"/>
                      <a:pt x="105450" y="160673"/>
                      <a:pt x="113771" y="190470"/>
                    </a:cubicBezTo>
                    <a:cubicBezTo>
                      <a:pt x="85760" y="127091"/>
                      <a:pt x="63873" y="62398"/>
                      <a:pt x="31831" y="-106"/>
                    </a:cubicBezTo>
                    <a:cubicBezTo>
                      <a:pt x="21546" y="10891"/>
                      <a:pt x="11546" y="23175"/>
                      <a:pt x="-31" y="27888"/>
                    </a:cubicBezTo>
                    <a:cubicBezTo>
                      <a:pt x="38834" y="126035"/>
                      <a:pt x="71108" y="225701"/>
                      <a:pt x="107259" y="324465"/>
                    </a:cubicBezTo>
                    <a:cubicBezTo>
                      <a:pt x="119585" y="300051"/>
                      <a:pt x="132040" y="275585"/>
                      <a:pt x="143979" y="251223"/>
                    </a:cubicBezTo>
                    <a:close/>
                  </a:path>
                </a:pathLst>
              </a:custGeom>
              <a:grpFill/>
              <a:ln w="25598" cap="flat">
                <a:noFill/>
                <a:prstDash val="solid"/>
                <a:round/>
              </a:ln>
            </p:spPr>
            <p:txBody>
              <a:bodyPr rtlCol="0" anchor="ctr"/>
              <a:lstStyle/>
              <a:p>
                <a:endParaRPr lang="x-none"/>
              </a:p>
            </p:txBody>
          </p:sp>
          <p:sp>
            <p:nvSpPr>
              <p:cNvPr id="347" name="Freeform 346">
                <a:extLst>
                  <a:ext uri="{FF2B5EF4-FFF2-40B4-BE49-F238E27FC236}">
                    <a16:creationId xmlns:a16="http://schemas.microsoft.com/office/drawing/2014/main" xmlns="" id="{89CFEA79-94E0-1642-9D6B-C3F42F360198}"/>
                  </a:ext>
                </a:extLst>
              </p:cNvPr>
              <p:cNvSpPr/>
              <p:nvPr/>
            </p:nvSpPr>
            <p:spPr>
              <a:xfrm rot="-1917689">
                <a:off x="5991541" y="2671545"/>
                <a:ext cx="16873" cy="38372"/>
              </a:xfrm>
              <a:custGeom>
                <a:avLst/>
                <a:gdLst>
                  <a:gd name="connsiteX0" fmla="*/ 16845 w 16873"/>
                  <a:gd name="connsiteY0" fmla="*/ 38264 h 38372"/>
                  <a:gd name="connsiteX1" fmla="*/ -28 w 16873"/>
                  <a:gd name="connsiteY1" fmla="*/ -109 h 38372"/>
                  <a:gd name="connsiteX2" fmla="*/ 16845 w 16873"/>
                  <a:gd name="connsiteY2" fmla="*/ 38264 h 38372"/>
                </a:gdLst>
                <a:ahLst/>
                <a:cxnLst>
                  <a:cxn ang="0">
                    <a:pos x="connsiteX0" y="connsiteY0"/>
                  </a:cxn>
                  <a:cxn ang="0">
                    <a:pos x="connsiteX1" y="connsiteY1"/>
                  </a:cxn>
                  <a:cxn ang="0">
                    <a:pos x="connsiteX2" y="connsiteY2"/>
                  </a:cxn>
                </a:cxnLst>
                <a:rect l="l" t="t" r="r" b="b"/>
                <a:pathLst>
                  <a:path w="16873" h="38372">
                    <a:moveTo>
                      <a:pt x="16845" y="38264"/>
                    </a:moveTo>
                    <a:cubicBezTo>
                      <a:pt x="9610" y="27216"/>
                      <a:pt x="11445" y="3085"/>
                      <a:pt x="-28" y="-109"/>
                    </a:cubicBezTo>
                    <a:cubicBezTo>
                      <a:pt x="6096" y="11223"/>
                      <a:pt x="9248" y="34247"/>
                      <a:pt x="16845" y="38264"/>
                    </a:cubicBezTo>
                    <a:close/>
                  </a:path>
                </a:pathLst>
              </a:custGeom>
              <a:grpFill/>
              <a:ln w="25598" cap="flat">
                <a:noFill/>
                <a:prstDash val="solid"/>
                <a:round/>
              </a:ln>
            </p:spPr>
            <p:txBody>
              <a:bodyPr rtlCol="0" anchor="ctr"/>
              <a:lstStyle/>
              <a:p>
                <a:endParaRPr lang="x-none"/>
              </a:p>
            </p:txBody>
          </p:sp>
          <p:sp>
            <p:nvSpPr>
              <p:cNvPr id="348" name="Freeform 347">
                <a:extLst>
                  <a:ext uri="{FF2B5EF4-FFF2-40B4-BE49-F238E27FC236}">
                    <a16:creationId xmlns:a16="http://schemas.microsoft.com/office/drawing/2014/main" xmlns="" id="{9524E6FF-5B88-3243-985F-7CE66E41ACBF}"/>
                  </a:ext>
                </a:extLst>
              </p:cNvPr>
              <p:cNvSpPr/>
              <p:nvPr/>
            </p:nvSpPr>
            <p:spPr>
              <a:xfrm rot="-1917689">
                <a:off x="5200568" y="2999564"/>
                <a:ext cx="1228017" cy="1141935"/>
              </a:xfrm>
              <a:custGeom>
                <a:avLst/>
                <a:gdLst>
                  <a:gd name="connsiteX0" fmla="*/ 629954 w 1228017"/>
                  <a:gd name="connsiteY0" fmla="*/ 970395 h 1141935"/>
                  <a:gd name="connsiteX1" fmla="*/ 870090 w 1228017"/>
                  <a:gd name="connsiteY1" fmla="*/ 591870 h 1141935"/>
                  <a:gd name="connsiteX2" fmla="*/ 906783 w 1228017"/>
                  <a:gd name="connsiteY2" fmla="*/ 604953 h 1141935"/>
                  <a:gd name="connsiteX3" fmla="*/ 629954 w 1228017"/>
                  <a:gd name="connsiteY3" fmla="*/ 970395 h 1141935"/>
                  <a:gd name="connsiteX4" fmla="*/ 649877 w 1228017"/>
                  <a:gd name="connsiteY4" fmla="*/ 858728 h 1141935"/>
                  <a:gd name="connsiteX5" fmla="*/ 633391 w 1228017"/>
                  <a:gd name="connsiteY5" fmla="*/ 889761 h 1141935"/>
                  <a:gd name="connsiteX6" fmla="*/ 649877 w 1228017"/>
                  <a:gd name="connsiteY6" fmla="*/ 858728 h 1141935"/>
                  <a:gd name="connsiteX7" fmla="*/ 725435 w 1228017"/>
                  <a:gd name="connsiteY7" fmla="*/ 741292 h 1141935"/>
                  <a:gd name="connsiteX8" fmla="*/ 704297 w 1228017"/>
                  <a:gd name="connsiteY8" fmla="*/ 779510 h 1141935"/>
                  <a:gd name="connsiteX9" fmla="*/ 725435 w 1228017"/>
                  <a:gd name="connsiteY9" fmla="*/ 741292 h 1141935"/>
                  <a:gd name="connsiteX10" fmla="*/ 774092 w 1228017"/>
                  <a:gd name="connsiteY10" fmla="*/ 654889 h 1141935"/>
                  <a:gd name="connsiteX11" fmla="*/ 834817 w 1228017"/>
                  <a:gd name="connsiteY11" fmla="*/ 565911 h 1141935"/>
                  <a:gd name="connsiteX12" fmla="*/ 749105 w 1228017"/>
                  <a:gd name="connsiteY12" fmla="*/ 704516 h 1141935"/>
                  <a:gd name="connsiteX13" fmla="*/ 774092 w 1228017"/>
                  <a:gd name="connsiteY13" fmla="*/ 654889 h 1141935"/>
                  <a:gd name="connsiteX14" fmla="*/ 897636 w 1228017"/>
                  <a:gd name="connsiteY14" fmla="*/ 505853 h 1141935"/>
                  <a:gd name="connsiteX15" fmla="*/ 945777 w 1228017"/>
                  <a:gd name="connsiteY15" fmla="*/ 522799 h 1141935"/>
                  <a:gd name="connsiteX16" fmla="*/ 919187 w 1228017"/>
                  <a:gd name="connsiteY16" fmla="*/ 574898 h 1141935"/>
                  <a:gd name="connsiteX17" fmla="*/ 873216 w 1228017"/>
                  <a:gd name="connsiteY17" fmla="*/ 538560 h 1141935"/>
                  <a:gd name="connsiteX18" fmla="*/ 897636 w 1228017"/>
                  <a:gd name="connsiteY18" fmla="*/ 505853 h 1141935"/>
                  <a:gd name="connsiteX19" fmla="*/ 904638 w 1228017"/>
                  <a:gd name="connsiteY19" fmla="*/ 759088 h 1141935"/>
                  <a:gd name="connsiteX20" fmla="*/ 922675 w 1228017"/>
                  <a:gd name="connsiteY20" fmla="*/ 725660 h 1141935"/>
                  <a:gd name="connsiteX21" fmla="*/ 904638 w 1228017"/>
                  <a:gd name="connsiteY21" fmla="*/ 759088 h 1141935"/>
                  <a:gd name="connsiteX22" fmla="*/ 698431 w 1228017"/>
                  <a:gd name="connsiteY22" fmla="*/ 1041835 h 1141935"/>
                  <a:gd name="connsiteX23" fmla="*/ 736598 w 1228017"/>
                  <a:gd name="connsiteY23" fmla="*/ 1004055 h 1141935"/>
                  <a:gd name="connsiteX24" fmla="*/ 698431 w 1228017"/>
                  <a:gd name="connsiteY24" fmla="*/ 1041835 h 1141935"/>
                  <a:gd name="connsiteX25" fmla="*/ 595405 w 1228017"/>
                  <a:gd name="connsiteY25" fmla="*/ 937997 h 1141935"/>
                  <a:gd name="connsiteX26" fmla="*/ 605535 w 1228017"/>
                  <a:gd name="connsiteY26" fmla="*/ 916828 h 1141935"/>
                  <a:gd name="connsiteX27" fmla="*/ 595405 w 1228017"/>
                  <a:gd name="connsiteY27" fmla="*/ 937997 h 1141935"/>
                  <a:gd name="connsiteX28" fmla="*/ 538272 w 1228017"/>
                  <a:gd name="connsiteY28" fmla="*/ 638870 h 1141935"/>
                  <a:gd name="connsiteX29" fmla="*/ 554706 w 1228017"/>
                  <a:gd name="connsiteY29" fmla="*/ 607966 h 1141935"/>
                  <a:gd name="connsiteX30" fmla="*/ 538272 w 1228017"/>
                  <a:gd name="connsiteY30" fmla="*/ 638870 h 1141935"/>
                  <a:gd name="connsiteX31" fmla="*/ 366019 w 1228017"/>
                  <a:gd name="connsiteY31" fmla="*/ 1057390 h 1141935"/>
                  <a:gd name="connsiteX32" fmla="*/ 388371 w 1228017"/>
                  <a:gd name="connsiteY32" fmla="*/ 995659 h 1141935"/>
                  <a:gd name="connsiteX33" fmla="*/ 366019 w 1228017"/>
                  <a:gd name="connsiteY33" fmla="*/ 1057390 h 1141935"/>
                  <a:gd name="connsiteX34" fmla="*/ 545688 w 1228017"/>
                  <a:gd name="connsiteY34" fmla="*/ 422541 h 1141935"/>
                  <a:gd name="connsiteX35" fmla="*/ 532458 w 1228017"/>
                  <a:gd name="connsiteY35" fmla="*/ 448578 h 1141935"/>
                  <a:gd name="connsiteX36" fmla="*/ 545688 w 1228017"/>
                  <a:gd name="connsiteY36" fmla="*/ 422541 h 1141935"/>
                  <a:gd name="connsiteX37" fmla="*/ 667965 w 1228017"/>
                  <a:gd name="connsiteY37" fmla="*/ 286459 h 1141935"/>
                  <a:gd name="connsiteX38" fmla="*/ 671480 w 1228017"/>
                  <a:gd name="connsiteY38" fmla="*/ 302530 h 1141935"/>
                  <a:gd name="connsiteX39" fmla="*/ 649050 w 1228017"/>
                  <a:gd name="connsiteY39" fmla="*/ 315844 h 1141935"/>
                  <a:gd name="connsiteX40" fmla="*/ 667965 w 1228017"/>
                  <a:gd name="connsiteY40" fmla="*/ 286459 h 1141935"/>
                  <a:gd name="connsiteX41" fmla="*/ 798486 w 1228017"/>
                  <a:gd name="connsiteY41" fmla="*/ 977992 h 1141935"/>
                  <a:gd name="connsiteX42" fmla="*/ 986449 w 1228017"/>
                  <a:gd name="connsiteY42" fmla="*/ 718036 h 1141935"/>
                  <a:gd name="connsiteX43" fmla="*/ 943890 w 1228017"/>
                  <a:gd name="connsiteY43" fmla="*/ 601064 h 1141935"/>
                  <a:gd name="connsiteX44" fmla="*/ 1008827 w 1228017"/>
                  <a:gd name="connsiteY44" fmla="*/ 473224 h 1141935"/>
                  <a:gd name="connsiteX45" fmla="*/ 1035495 w 1228017"/>
                  <a:gd name="connsiteY45" fmla="*/ 469567 h 1141935"/>
                  <a:gd name="connsiteX46" fmla="*/ 1228006 w 1228017"/>
                  <a:gd name="connsiteY46" fmla="*/ 143476 h 1141935"/>
                  <a:gd name="connsiteX47" fmla="*/ 1181700 w 1228017"/>
                  <a:gd name="connsiteY47" fmla="*/ -100 h 1141935"/>
                  <a:gd name="connsiteX48" fmla="*/ 1067950 w 1228017"/>
                  <a:gd name="connsiteY48" fmla="*/ 203585 h 1141935"/>
                  <a:gd name="connsiteX49" fmla="*/ 1105419 w 1228017"/>
                  <a:gd name="connsiteY49" fmla="*/ 307011 h 1141935"/>
                  <a:gd name="connsiteX50" fmla="*/ 1064126 w 1228017"/>
                  <a:gd name="connsiteY50" fmla="*/ 214916 h 1141935"/>
                  <a:gd name="connsiteX51" fmla="*/ 1027200 w 1228017"/>
                  <a:gd name="connsiteY51" fmla="*/ 277703 h 1141935"/>
                  <a:gd name="connsiteX52" fmla="*/ 1066219 w 1228017"/>
                  <a:gd name="connsiteY52" fmla="*/ 378683 h 1141935"/>
                  <a:gd name="connsiteX53" fmla="*/ 1020921 w 1228017"/>
                  <a:gd name="connsiteY53" fmla="*/ 287490 h 1141935"/>
                  <a:gd name="connsiteX54" fmla="*/ 1018957 w 1228017"/>
                  <a:gd name="connsiteY54" fmla="*/ 317364 h 1141935"/>
                  <a:gd name="connsiteX55" fmla="*/ 1008336 w 1228017"/>
                  <a:gd name="connsiteY55" fmla="*/ 307088 h 1141935"/>
                  <a:gd name="connsiteX56" fmla="*/ 1038751 w 1228017"/>
                  <a:gd name="connsiteY56" fmla="*/ 426739 h 1141935"/>
                  <a:gd name="connsiteX57" fmla="*/ 992548 w 1228017"/>
                  <a:gd name="connsiteY57" fmla="*/ 331580 h 1141935"/>
                  <a:gd name="connsiteX58" fmla="*/ 928799 w 1228017"/>
                  <a:gd name="connsiteY58" fmla="*/ 435933 h 1141935"/>
                  <a:gd name="connsiteX59" fmla="*/ 930918 w 1228017"/>
                  <a:gd name="connsiteY59" fmla="*/ 464931 h 1141935"/>
                  <a:gd name="connsiteX60" fmla="*/ 912029 w 1228017"/>
                  <a:gd name="connsiteY60" fmla="*/ 445925 h 1141935"/>
                  <a:gd name="connsiteX61" fmla="*/ 847092 w 1228017"/>
                  <a:gd name="connsiteY61" fmla="*/ 525349 h 1141935"/>
                  <a:gd name="connsiteX62" fmla="*/ 800682 w 1228017"/>
                  <a:gd name="connsiteY62" fmla="*/ 554399 h 1141935"/>
                  <a:gd name="connsiteX63" fmla="*/ 549978 w 1228017"/>
                  <a:gd name="connsiteY63" fmla="*/ 933207 h 1141935"/>
                  <a:gd name="connsiteX64" fmla="*/ 542665 w 1228017"/>
                  <a:gd name="connsiteY64" fmla="*/ 928468 h 1141935"/>
                  <a:gd name="connsiteX65" fmla="*/ 831122 w 1228017"/>
                  <a:gd name="connsiteY65" fmla="*/ 490968 h 1141935"/>
                  <a:gd name="connsiteX66" fmla="*/ 729543 w 1228017"/>
                  <a:gd name="connsiteY66" fmla="*/ 287850 h 1141935"/>
                  <a:gd name="connsiteX67" fmla="*/ 378448 w 1228017"/>
                  <a:gd name="connsiteY67" fmla="*/ 844203 h 1141935"/>
                  <a:gd name="connsiteX68" fmla="*/ 299299 w 1228017"/>
                  <a:gd name="connsiteY68" fmla="*/ 810903 h 1141935"/>
                  <a:gd name="connsiteX69" fmla="*/ 709698 w 1228017"/>
                  <a:gd name="connsiteY69" fmla="*/ 264801 h 1141935"/>
                  <a:gd name="connsiteX70" fmla="*/ 610496 w 1228017"/>
                  <a:gd name="connsiteY70" fmla="*/ 149554 h 1141935"/>
                  <a:gd name="connsiteX71" fmla="*/ 128519 w 1228017"/>
                  <a:gd name="connsiteY71" fmla="*/ 763929 h 1141935"/>
                  <a:gd name="connsiteX72" fmla="*/ -11 w 1228017"/>
                  <a:gd name="connsiteY72" fmla="*/ 775081 h 1141935"/>
                  <a:gd name="connsiteX73" fmla="*/ 121491 w 1228017"/>
                  <a:gd name="connsiteY73" fmla="*/ 780231 h 1141935"/>
                  <a:gd name="connsiteX74" fmla="*/ 112421 w 1228017"/>
                  <a:gd name="connsiteY74" fmla="*/ 815823 h 1141935"/>
                  <a:gd name="connsiteX75" fmla="*/ 29989 w 1228017"/>
                  <a:gd name="connsiteY75" fmla="*/ 960068 h 1141935"/>
                  <a:gd name="connsiteX76" fmla="*/ 77174 w 1228017"/>
                  <a:gd name="connsiteY76" fmla="*/ 972970 h 1141935"/>
                  <a:gd name="connsiteX77" fmla="*/ 209736 w 1228017"/>
                  <a:gd name="connsiteY77" fmla="*/ 874618 h 1141935"/>
                  <a:gd name="connsiteX78" fmla="*/ 229400 w 1228017"/>
                  <a:gd name="connsiteY78" fmla="*/ 887211 h 1141935"/>
                  <a:gd name="connsiteX79" fmla="*/ 288265 w 1228017"/>
                  <a:gd name="connsiteY79" fmla="*/ 828055 h 1141935"/>
                  <a:gd name="connsiteX80" fmla="*/ 372996 w 1228017"/>
                  <a:gd name="connsiteY80" fmla="*/ 858032 h 1141935"/>
                  <a:gd name="connsiteX81" fmla="*/ 329455 w 1228017"/>
                  <a:gd name="connsiteY81" fmla="*/ 958008 h 1141935"/>
                  <a:gd name="connsiteX82" fmla="*/ 347517 w 1228017"/>
                  <a:gd name="connsiteY82" fmla="*/ 973022 h 1141935"/>
                  <a:gd name="connsiteX83" fmla="*/ 317594 w 1228017"/>
                  <a:gd name="connsiteY83" fmla="*/ 1067898 h 1141935"/>
                  <a:gd name="connsiteX84" fmla="*/ 97071 w 1228017"/>
                  <a:gd name="connsiteY84" fmla="*/ 1044385 h 1141935"/>
                  <a:gd name="connsiteX85" fmla="*/ 270022 w 1228017"/>
                  <a:gd name="connsiteY85" fmla="*/ 1071992 h 1141935"/>
                  <a:gd name="connsiteX86" fmla="*/ 319791 w 1228017"/>
                  <a:gd name="connsiteY86" fmla="*/ 1096948 h 1141935"/>
                  <a:gd name="connsiteX87" fmla="*/ 240719 w 1228017"/>
                  <a:gd name="connsiteY87" fmla="*/ 1112091 h 1141935"/>
                  <a:gd name="connsiteX88" fmla="*/ 335993 w 1228017"/>
                  <a:gd name="connsiteY88" fmla="*/ 1141836 h 1141935"/>
                  <a:gd name="connsiteX89" fmla="*/ 454885 w 1228017"/>
                  <a:gd name="connsiteY89" fmla="*/ 1134908 h 1141935"/>
                  <a:gd name="connsiteX90" fmla="*/ 427132 w 1228017"/>
                  <a:gd name="connsiteY90" fmla="*/ 1124092 h 1141935"/>
                  <a:gd name="connsiteX91" fmla="*/ 567032 w 1228017"/>
                  <a:gd name="connsiteY91" fmla="*/ 1116752 h 1141935"/>
                  <a:gd name="connsiteX92" fmla="*/ 408682 w 1228017"/>
                  <a:gd name="connsiteY92" fmla="*/ 1088140 h 1141935"/>
                  <a:gd name="connsiteX93" fmla="*/ 437520 w 1228017"/>
                  <a:gd name="connsiteY93" fmla="*/ 1027078 h 1141935"/>
                  <a:gd name="connsiteX94" fmla="*/ 456978 w 1228017"/>
                  <a:gd name="connsiteY94" fmla="*/ 1029190 h 1141935"/>
                  <a:gd name="connsiteX95" fmla="*/ 537910 w 1228017"/>
                  <a:gd name="connsiteY95" fmla="*/ 935885 h 1141935"/>
                  <a:gd name="connsiteX96" fmla="*/ 577730 w 1228017"/>
                  <a:gd name="connsiteY96" fmla="*/ 992363 h 1141935"/>
                  <a:gd name="connsiteX97" fmla="*/ 621659 w 1228017"/>
                  <a:gd name="connsiteY97" fmla="*/ 1048042 h 1141935"/>
                  <a:gd name="connsiteX98" fmla="*/ 798486 w 1228017"/>
                  <a:gd name="connsiteY98" fmla="*/ 977992 h 114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28017" h="1141935">
                    <a:moveTo>
                      <a:pt x="629954" y="970395"/>
                    </a:moveTo>
                    <a:cubicBezTo>
                      <a:pt x="714504" y="843559"/>
                      <a:pt x="790630" y="711057"/>
                      <a:pt x="870090" y="591870"/>
                    </a:cubicBezTo>
                    <a:cubicBezTo>
                      <a:pt x="877919" y="576238"/>
                      <a:pt x="894793" y="601682"/>
                      <a:pt x="906783" y="604953"/>
                    </a:cubicBezTo>
                    <a:cubicBezTo>
                      <a:pt x="810605" y="708945"/>
                      <a:pt x="734530" y="904646"/>
                      <a:pt x="629954" y="970395"/>
                    </a:cubicBezTo>
                    <a:close/>
                    <a:moveTo>
                      <a:pt x="649877" y="858728"/>
                    </a:moveTo>
                    <a:cubicBezTo>
                      <a:pt x="657293" y="857955"/>
                      <a:pt x="637499" y="881030"/>
                      <a:pt x="633391" y="889761"/>
                    </a:cubicBezTo>
                    <a:cubicBezTo>
                      <a:pt x="625923" y="890534"/>
                      <a:pt x="645743" y="867484"/>
                      <a:pt x="649877" y="858728"/>
                    </a:cubicBezTo>
                    <a:close/>
                    <a:moveTo>
                      <a:pt x="725435" y="741292"/>
                    </a:moveTo>
                    <a:cubicBezTo>
                      <a:pt x="731766" y="742734"/>
                      <a:pt x="709672" y="768513"/>
                      <a:pt x="704297" y="779510"/>
                    </a:cubicBezTo>
                    <a:cubicBezTo>
                      <a:pt x="697966" y="777991"/>
                      <a:pt x="720060" y="752314"/>
                      <a:pt x="725435" y="741292"/>
                    </a:cubicBezTo>
                    <a:close/>
                    <a:moveTo>
                      <a:pt x="774092" y="654889"/>
                    </a:moveTo>
                    <a:cubicBezTo>
                      <a:pt x="789364" y="628620"/>
                      <a:pt x="814352" y="591201"/>
                      <a:pt x="834817" y="565911"/>
                    </a:cubicBezTo>
                    <a:cubicBezTo>
                      <a:pt x="817479" y="593492"/>
                      <a:pt x="767038" y="679381"/>
                      <a:pt x="749105" y="704516"/>
                    </a:cubicBezTo>
                    <a:cubicBezTo>
                      <a:pt x="714814" y="752572"/>
                      <a:pt x="767296" y="666478"/>
                      <a:pt x="774092" y="654889"/>
                    </a:cubicBezTo>
                    <a:close/>
                    <a:moveTo>
                      <a:pt x="897636" y="505853"/>
                    </a:moveTo>
                    <a:cubicBezTo>
                      <a:pt x="915130" y="517829"/>
                      <a:pt x="931952" y="527306"/>
                      <a:pt x="945777" y="522799"/>
                    </a:cubicBezTo>
                    <a:cubicBezTo>
                      <a:pt x="951332" y="536964"/>
                      <a:pt x="926525" y="557824"/>
                      <a:pt x="919187" y="574898"/>
                    </a:cubicBezTo>
                    <a:cubicBezTo>
                      <a:pt x="900995" y="563387"/>
                      <a:pt x="887765" y="550793"/>
                      <a:pt x="873216" y="538560"/>
                    </a:cubicBezTo>
                    <a:cubicBezTo>
                      <a:pt x="880659" y="524267"/>
                      <a:pt x="889470" y="516387"/>
                      <a:pt x="897636" y="505853"/>
                    </a:cubicBezTo>
                    <a:close/>
                    <a:moveTo>
                      <a:pt x="904638" y="759088"/>
                    </a:moveTo>
                    <a:cubicBezTo>
                      <a:pt x="903527" y="748786"/>
                      <a:pt x="912804" y="732252"/>
                      <a:pt x="922675" y="725660"/>
                    </a:cubicBezTo>
                    <a:cubicBezTo>
                      <a:pt x="924587" y="735060"/>
                      <a:pt x="909367" y="748168"/>
                      <a:pt x="904638" y="759088"/>
                    </a:cubicBezTo>
                    <a:close/>
                    <a:moveTo>
                      <a:pt x="698431" y="1041835"/>
                    </a:moveTo>
                    <a:cubicBezTo>
                      <a:pt x="703083" y="1030555"/>
                      <a:pt x="725822" y="1019069"/>
                      <a:pt x="736598" y="1004055"/>
                    </a:cubicBezTo>
                    <a:cubicBezTo>
                      <a:pt x="733962" y="1024374"/>
                      <a:pt x="710628" y="1033182"/>
                      <a:pt x="698431" y="1041835"/>
                    </a:cubicBezTo>
                    <a:close/>
                    <a:moveTo>
                      <a:pt x="595405" y="937997"/>
                    </a:moveTo>
                    <a:cubicBezTo>
                      <a:pt x="586826" y="941809"/>
                      <a:pt x="602770" y="922468"/>
                      <a:pt x="605535" y="916828"/>
                    </a:cubicBezTo>
                    <a:cubicBezTo>
                      <a:pt x="614062" y="913068"/>
                      <a:pt x="598093" y="932306"/>
                      <a:pt x="595405" y="937997"/>
                    </a:cubicBezTo>
                    <a:close/>
                    <a:moveTo>
                      <a:pt x="538272" y="638870"/>
                    </a:moveTo>
                    <a:cubicBezTo>
                      <a:pt x="535791" y="630294"/>
                      <a:pt x="550469" y="617959"/>
                      <a:pt x="554706" y="607966"/>
                    </a:cubicBezTo>
                    <a:cubicBezTo>
                      <a:pt x="557885" y="607425"/>
                      <a:pt x="546980" y="636501"/>
                      <a:pt x="538272" y="638870"/>
                    </a:cubicBezTo>
                    <a:close/>
                    <a:moveTo>
                      <a:pt x="366019" y="1057390"/>
                    </a:moveTo>
                    <a:cubicBezTo>
                      <a:pt x="364882" y="1038668"/>
                      <a:pt x="377286" y="1017086"/>
                      <a:pt x="388371" y="995659"/>
                    </a:cubicBezTo>
                    <a:cubicBezTo>
                      <a:pt x="385865" y="1015257"/>
                      <a:pt x="378423" y="1035757"/>
                      <a:pt x="366019" y="1057390"/>
                    </a:cubicBezTo>
                    <a:close/>
                    <a:moveTo>
                      <a:pt x="545688" y="422541"/>
                    </a:moveTo>
                    <a:cubicBezTo>
                      <a:pt x="549228" y="429546"/>
                      <a:pt x="535714" y="440182"/>
                      <a:pt x="532458" y="448578"/>
                    </a:cubicBezTo>
                    <a:cubicBezTo>
                      <a:pt x="521941" y="440105"/>
                      <a:pt x="542355" y="429546"/>
                      <a:pt x="545688" y="422541"/>
                    </a:cubicBezTo>
                    <a:close/>
                    <a:moveTo>
                      <a:pt x="667965" y="286459"/>
                    </a:moveTo>
                    <a:cubicBezTo>
                      <a:pt x="673237" y="290940"/>
                      <a:pt x="668637" y="297585"/>
                      <a:pt x="671480" y="302530"/>
                    </a:cubicBezTo>
                    <a:cubicBezTo>
                      <a:pt x="664968" y="311569"/>
                      <a:pt x="655149" y="305208"/>
                      <a:pt x="649050" y="315844"/>
                    </a:cubicBezTo>
                    <a:cubicBezTo>
                      <a:pt x="646466" y="303405"/>
                      <a:pt x="663392" y="298306"/>
                      <a:pt x="667965" y="286459"/>
                    </a:cubicBezTo>
                    <a:close/>
                    <a:moveTo>
                      <a:pt x="798486" y="977992"/>
                    </a:moveTo>
                    <a:cubicBezTo>
                      <a:pt x="849624" y="910441"/>
                      <a:pt x="950867" y="792232"/>
                      <a:pt x="986449" y="718036"/>
                    </a:cubicBezTo>
                    <a:cubicBezTo>
                      <a:pt x="1010094" y="668719"/>
                      <a:pt x="968878" y="634106"/>
                      <a:pt x="943890" y="601064"/>
                    </a:cubicBezTo>
                    <a:cubicBezTo>
                      <a:pt x="974485" y="556923"/>
                      <a:pt x="976217" y="511133"/>
                      <a:pt x="1008827" y="473224"/>
                    </a:cubicBezTo>
                    <a:cubicBezTo>
                      <a:pt x="1016967" y="468434"/>
                      <a:pt x="1028750" y="480589"/>
                      <a:pt x="1035495" y="469567"/>
                    </a:cubicBezTo>
                    <a:cubicBezTo>
                      <a:pt x="1115419" y="365858"/>
                      <a:pt x="1156325" y="252439"/>
                      <a:pt x="1228006" y="143476"/>
                    </a:cubicBezTo>
                    <a:cubicBezTo>
                      <a:pt x="1214208" y="95266"/>
                      <a:pt x="1201804" y="46720"/>
                      <a:pt x="1181700" y="-100"/>
                    </a:cubicBezTo>
                    <a:cubicBezTo>
                      <a:pt x="1143766" y="67761"/>
                      <a:pt x="1105626" y="135724"/>
                      <a:pt x="1067950" y="203585"/>
                    </a:cubicBezTo>
                    <a:cubicBezTo>
                      <a:pt x="1080018" y="238172"/>
                      <a:pt x="1101207" y="270698"/>
                      <a:pt x="1105419" y="307011"/>
                    </a:cubicBezTo>
                    <a:cubicBezTo>
                      <a:pt x="1087434" y="277266"/>
                      <a:pt x="1081930" y="244713"/>
                      <a:pt x="1064126" y="214916"/>
                    </a:cubicBezTo>
                    <a:cubicBezTo>
                      <a:pt x="1049268" y="236343"/>
                      <a:pt x="1043893" y="255813"/>
                      <a:pt x="1027200" y="277703"/>
                    </a:cubicBezTo>
                    <a:cubicBezTo>
                      <a:pt x="1039526" y="311492"/>
                      <a:pt x="1069682" y="341392"/>
                      <a:pt x="1066219" y="378683"/>
                    </a:cubicBezTo>
                    <a:cubicBezTo>
                      <a:pt x="1049965" y="348525"/>
                      <a:pt x="1040895" y="316823"/>
                      <a:pt x="1020921" y="287490"/>
                    </a:cubicBezTo>
                    <a:cubicBezTo>
                      <a:pt x="1003039" y="299851"/>
                      <a:pt x="1028311" y="313835"/>
                      <a:pt x="1018957" y="317364"/>
                    </a:cubicBezTo>
                    <a:cubicBezTo>
                      <a:pt x="1018052" y="314067"/>
                      <a:pt x="1013091" y="296426"/>
                      <a:pt x="1008336" y="307088"/>
                    </a:cubicBezTo>
                    <a:cubicBezTo>
                      <a:pt x="993013" y="352517"/>
                      <a:pt x="1048182" y="382623"/>
                      <a:pt x="1038751" y="426739"/>
                    </a:cubicBezTo>
                    <a:cubicBezTo>
                      <a:pt x="1019319" y="395912"/>
                      <a:pt x="1013324" y="362123"/>
                      <a:pt x="992548" y="331580"/>
                    </a:cubicBezTo>
                    <a:cubicBezTo>
                      <a:pt x="967793" y="367119"/>
                      <a:pt x="954511" y="400213"/>
                      <a:pt x="928799" y="435933"/>
                    </a:cubicBezTo>
                    <a:cubicBezTo>
                      <a:pt x="924381" y="446260"/>
                      <a:pt x="943218" y="459677"/>
                      <a:pt x="930918" y="464931"/>
                    </a:cubicBezTo>
                    <a:cubicBezTo>
                      <a:pt x="923476" y="458956"/>
                      <a:pt x="926551" y="443813"/>
                      <a:pt x="912029" y="445925"/>
                    </a:cubicBezTo>
                    <a:cubicBezTo>
                      <a:pt x="887842" y="460965"/>
                      <a:pt x="867273" y="492281"/>
                      <a:pt x="847092" y="525349"/>
                    </a:cubicBezTo>
                    <a:cubicBezTo>
                      <a:pt x="828461" y="530165"/>
                      <a:pt x="813654" y="538869"/>
                      <a:pt x="800682" y="554399"/>
                    </a:cubicBezTo>
                    <a:cubicBezTo>
                      <a:pt x="709930" y="661997"/>
                      <a:pt x="651557" y="841885"/>
                      <a:pt x="549978" y="933207"/>
                    </a:cubicBezTo>
                    <a:cubicBezTo>
                      <a:pt x="547549" y="931636"/>
                      <a:pt x="545068" y="930039"/>
                      <a:pt x="542665" y="928468"/>
                    </a:cubicBezTo>
                    <a:cubicBezTo>
                      <a:pt x="628610" y="774797"/>
                      <a:pt x="738355" y="646184"/>
                      <a:pt x="831122" y="490968"/>
                    </a:cubicBezTo>
                    <a:cubicBezTo>
                      <a:pt x="795902" y="423545"/>
                      <a:pt x="765487" y="355067"/>
                      <a:pt x="729543" y="287850"/>
                    </a:cubicBezTo>
                    <a:cubicBezTo>
                      <a:pt x="609773" y="478503"/>
                      <a:pt x="482379" y="657954"/>
                      <a:pt x="378448" y="844203"/>
                    </a:cubicBezTo>
                    <a:cubicBezTo>
                      <a:pt x="351523" y="830631"/>
                      <a:pt x="326561" y="826201"/>
                      <a:pt x="299299" y="810903"/>
                    </a:cubicBezTo>
                    <a:cubicBezTo>
                      <a:pt x="440672" y="649738"/>
                      <a:pt x="568221" y="425657"/>
                      <a:pt x="709698" y="264801"/>
                    </a:cubicBezTo>
                    <a:cubicBezTo>
                      <a:pt x="721559" y="216564"/>
                      <a:pt x="648947" y="186768"/>
                      <a:pt x="610496" y="149554"/>
                    </a:cubicBezTo>
                    <a:cubicBezTo>
                      <a:pt x="449251" y="351616"/>
                      <a:pt x="291857" y="571602"/>
                      <a:pt x="128519" y="763929"/>
                    </a:cubicBezTo>
                    <a:cubicBezTo>
                      <a:pt x="85882" y="762229"/>
                      <a:pt x="26785" y="736888"/>
                      <a:pt x="-11" y="775081"/>
                    </a:cubicBezTo>
                    <a:cubicBezTo>
                      <a:pt x="39137" y="770677"/>
                      <a:pt x="79784" y="772994"/>
                      <a:pt x="121491" y="780231"/>
                    </a:cubicBezTo>
                    <a:cubicBezTo>
                      <a:pt x="106891" y="794550"/>
                      <a:pt x="114643" y="804105"/>
                      <a:pt x="112421" y="815823"/>
                    </a:cubicBezTo>
                    <a:cubicBezTo>
                      <a:pt x="79500" y="858702"/>
                      <a:pt x="35648" y="921927"/>
                      <a:pt x="29989" y="960068"/>
                    </a:cubicBezTo>
                    <a:cubicBezTo>
                      <a:pt x="51670" y="970858"/>
                      <a:pt x="58853" y="964832"/>
                      <a:pt x="77174" y="972970"/>
                    </a:cubicBezTo>
                    <a:cubicBezTo>
                      <a:pt x="122679" y="946109"/>
                      <a:pt x="169890" y="926923"/>
                      <a:pt x="209736" y="874618"/>
                    </a:cubicBezTo>
                    <a:cubicBezTo>
                      <a:pt x="216299" y="878790"/>
                      <a:pt x="222863" y="883013"/>
                      <a:pt x="229400" y="887211"/>
                    </a:cubicBezTo>
                    <a:cubicBezTo>
                      <a:pt x="249246" y="868540"/>
                      <a:pt x="268549" y="847113"/>
                      <a:pt x="288265" y="828055"/>
                    </a:cubicBezTo>
                    <a:cubicBezTo>
                      <a:pt x="316354" y="837198"/>
                      <a:pt x="343745" y="843533"/>
                      <a:pt x="372996" y="858032"/>
                    </a:cubicBezTo>
                    <a:cubicBezTo>
                      <a:pt x="351316" y="892877"/>
                      <a:pt x="341290" y="925326"/>
                      <a:pt x="329455" y="958008"/>
                    </a:cubicBezTo>
                    <a:cubicBezTo>
                      <a:pt x="334390" y="963287"/>
                      <a:pt x="349249" y="966403"/>
                      <a:pt x="347517" y="973022"/>
                    </a:cubicBezTo>
                    <a:cubicBezTo>
                      <a:pt x="335889" y="1005034"/>
                      <a:pt x="329713" y="1035835"/>
                      <a:pt x="317594" y="1067898"/>
                    </a:cubicBezTo>
                    <a:cubicBezTo>
                      <a:pt x="240538" y="1043664"/>
                      <a:pt x="165988" y="1031431"/>
                      <a:pt x="97071" y="1044385"/>
                    </a:cubicBezTo>
                    <a:cubicBezTo>
                      <a:pt x="152060" y="1057313"/>
                      <a:pt x="212888" y="1059116"/>
                      <a:pt x="270022" y="1071992"/>
                    </a:cubicBezTo>
                    <a:cubicBezTo>
                      <a:pt x="286405" y="1075727"/>
                      <a:pt x="315811" y="1075006"/>
                      <a:pt x="319791" y="1096948"/>
                    </a:cubicBezTo>
                    <a:cubicBezTo>
                      <a:pt x="294777" y="1101712"/>
                      <a:pt x="255732" y="1093935"/>
                      <a:pt x="240719" y="1112091"/>
                    </a:cubicBezTo>
                    <a:cubicBezTo>
                      <a:pt x="273019" y="1121079"/>
                      <a:pt x="311082" y="1109850"/>
                      <a:pt x="335993" y="1141836"/>
                    </a:cubicBezTo>
                    <a:cubicBezTo>
                      <a:pt x="368862" y="1115413"/>
                      <a:pt x="425995" y="1148043"/>
                      <a:pt x="454885" y="1134908"/>
                    </a:cubicBezTo>
                    <a:cubicBezTo>
                      <a:pt x="447468" y="1136840"/>
                      <a:pt x="425065" y="1138952"/>
                      <a:pt x="427132" y="1124092"/>
                    </a:cubicBezTo>
                    <a:cubicBezTo>
                      <a:pt x="472870" y="1117576"/>
                      <a:pt x="521036" y="1122109"/>
                      <a:pt x="567032" y="1116752"/>
                    </a:cubicBezTo>
                    <a:cubicBezTo>
                      <a:pt x="531993" y="1111421"/>
                      <a:pt x="462120" y="1113147"/>
                      <a:pt x="408682" y="1088140"/>
                    </a:cubicBezTo>
                    <a:cubicBezTo>
                      <a:pt x="423178" y="1066739"/>
                      <a:pt x="433101" y="1046316"/>
                      <a:pt x="437520" y="1027078"/>
                    </a:cubicBezTo>
                    <a:cubicBezTo>
                      <a:pt x="442869" y="1022623"/>
                      <a:pt x="453024" y="1040187"/>
                      <a:pt x="456978" y="1029190"/>
                    </a:cubicBezTo>
                    <a:cubicBezTo>
                      <a:pt x="485687" y="1006038"/>
                      <a:pt x="508969" y="958008"/>
                      <a:pt x="537910" y="935885"/>
                    </a:cubicBezTo>
                    <a:cubicBezTo>
                      <a:pt x="566386" y="947758"/>
                      <a:pt x="568454" y="976267"/>
                      <a:pt x="577730" y="992363"/>
                    </a:cubicBezTo>
                    <a:cubicBezTo>
                      <a:pt x="589049" y="1011910"/>
                      <a:pt x="602511" y="1032332"/>
                      <a:pt x="621659" y="1048042"/>
                    </a:cubicBezTo>
                    <a:cubicBezTo>
                      <a:pt x="706571" y="1117550"/>
                      <a:pt x="746650" y="1046316"/>
                      <a:pt x="798486" y="977992"/>
                    </a:cubicBezTo>
                    <a:close/>
                  </a:path>
                </a:pathLst>
              </a:custGeom>
              <a:grpFill/>
              <a:ln w="25598" cap="flat">
                <a:noFill/>
                <a:prstDash val="solid"/>
                <a:round/>
              </a:ln>
            </p:spPr>
            <p:txBody>
              <a:bodyPr rtlCol="0" anchor="ctr"/>
              <a:lstStyle/>
              <a:p>
                <a:endParaRPr lang="x-none"/>
              </a:p>
            </p:txBody>
          </p:sp>
          <p:sp>
            <p:nvSpPr>
              <p:cNvPr id="349" name="Freeform 348">
                <a:extLst>
                  <a:ext uri="{FF2B5EF4-FFF2-40B4-BE49-F238E27FC236}">
                    <a16:creationId xmlns:a16="http://schemas.microsoft.com/office/drawing/2014/main" xmlns="" id="{EF3AF2CD-E387-D04C-A03E-BFD216ECAF00}"/>
                  </a:ext>
                </a:extLst>
              </p:cNvPr>
              <p:cNvSpPr/>
              <p:nvPr/>
            </p:nvSpPr>
            <p:spPr>
              <a:xfrm rot="-1917689">
                <a:off x="5495934" y="2325758"/>
                <a:ext cx="395075" cy="751126"/>
              </a:xfrm>
              <a:custGeom>
                <a:avLst/>
                <a:gdLst>
                  <a:gd name="connsiteX0" fmla="*/ 316309 w 395075"/>
                  <a:gd name="connsiteY0" fmla="*/ 600109 h 751126"/>
                  <a:gd name="connsiteX1" fmla="*/ 296722 w 395075"/>
                  <a:gd name="connsiteY1" fmla="*/ 635983 h 751126"/>
                  <a:gd name="connsiteX2" fmla="*/ 288350 w 395075"/>
                  <a:gd name="connsiteY2" fmla="*/ 616797 h 751126"/>
                  <a:gd name="connsiteX3" fmla="*/ 316309 w 395075"/>
                  <a:gd name="connsiteY3" fmla="*/ 600109 h 751126"/>
                  <a:gd name="connsiteX4" fmla="*/ 395045 w 395075"/>
                  <a:gd name="connsiteY4" fmla="*/ 564054 h 751126"/>
                  <a:gd name="connsiteX5" fmla="*/ 277032 w 395075"/>
                  <a:gd name="connsiteY5" fmla="*/ 257175 h 751126"/>
                  <a:gd name="connsiteX6" fmla="*/ 234317 w 395075"/>
                  <a:gd name="connsiteY6" fmla="*/ 129618 h 751126"/>
                  <a:gd name="connsiteX7" fmla="*/ 182585 w 395075"/>
                  <a:gd name="connsiteY7" fmla="*/ -102 h 751126"/>
                  <a:gd name="connsiteX8" fmla="*/ -30 w 395075"/>
                  <a:gd name="connsiteY8" fmla="*/ 197530 h 751126"/>
                  <a:gd name="connsiteX9" fmla="*/ 56871 w 395075"/>
                  <a:gd name="connsiteY9" fmla="*/ 303016 h 751126"/>
                  <a:gd name="connsiteX10" fmla="*/ 77646 w 395075"/>
                  <a:gd name="connsiteY10" fmla="*/ 330135 h 751126"/>
                  <a:gd name="connsiteX11" fmla="*/ 157623 w 395075"/>
                  <a:gd name="connsiteY11" fmla="*/ 232709 h 751126"/>
                  <a:gd name="connsiteX12" fmla="*/ 88680 w 395075"/>
                  <a:gd name="connsiteY12" fmla="*/ 361348 h 751126"/>
                  <a:gd name="connsiteX13" fmla="*/ 271347 w 395075"/>
                  <a:gd name="connsiteY13" fmla="*/ 751024 h 751126"/>
                  <a:gd name="connsiteX14" fmla="*/ 395045 w 395075"/>
                  <a:gd name="connsiteY14" fmla="*/ 564054 h 751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5075" h="751126">
                    <a:moveTo>
                      <a:pt x="316309" y="600109"/>
                    </a:moveTo>
                    <a:cubicBezTo>
                      <a:pt x="317756" y="610384"/>
                      <a:pt x="301994" y="624342"/>
                      <a:pt x="296722" y="635983"/>
                    </a:cubicBezTo>
                    <a:cubicBezTo>
                      <a:pt x="293492" y="629699"/>
                      <a:pt x="291554" y="623081"/>
                      <a:pt x="288350" y="616797"/>
                    </a:cubicBezTo>
                    <a:cubicBezTo>
                      <a:pt x="296774" y="607294"/>
                      <a:pt x="307420" y="607783"/>
                      <a:pt x="316309" y="600109"/>
                    </a:cubicBezTo>
                    <a:close/>
                    <a:moveTo>
                      <a:pt x="395045" y="564054"/>
                    </a:moveTo>
                    <a:cubicBezTo>
                      <a:pt x="350470" y="462894"/>
                      <a:pt x="333829" y="355656"/>
                      <a:pt x="277032" y="257175"/>
                    </a:cubicBezTo>
                    <a:cubicBezTo>
                      <a:pt x="274319" y="212004"/>
                      <a:pt x="250054" y="172008"/>
                      <a:pt x="234317" y="129618"/>
                    </a:cubicBezTo>
                    <a:cubicBezTo>
                      <a:pt x="218296" y="86713"/>
                      <a:pt x="202559" y="38322"/>
                      <a:pt x="182585" y="-102"/>
                    </a:cubicBezTo>
                    <a:cubicBezTo>
                      <a:pt x="114495" y="32888"/>
                      <a:pt x="57026" y="114295"/>
                      <a:pt x="-30" y="197530"/>
                    </a:cubicBezTo>
                    <a:cubicBezTo>
                      <a:pt x="24467" y="228280"/>
                      <a:pt x="40669" y="270953"/>
                      <a:pt x="56871" y="303016"/>
                    </a:cubicBezTo>
                    <a:cubicBezTo>
                      <a:pt x="62375" y="313807"/>
                      <a:pt x="69016" y="328100"/>
                      <a:pt x="77646" y="330135"/>
                    </a:cubicBezTo>
                    <a:cubicBezTo>
                      <a:pt x="103900" y="295908"/>
                      <a:pt x="127441" y="249346"/>
                      <a:pt x="157623" y="232709"/>
                    </a:cubicBezTo>
                    <a:cubicBezTo>
                      <a:pt x="159380" y="270206"/>
                      <a:pt x="111368" y="318520"/>
                      <a:pt x="88680" y="361348"/>
                    </a:cubicBezTo>
                    <a:cubicBezTo>
                      <a:pt x="152868" y="490450"/>
                      <a:pt x="216022" y="619861"/>
                      <a:pt x="271347" y="751024"/>
                    </a:cubicBezTo>
                    <a:cubicBezTo>
                      <a:pt x="310831" y="676416"/>
                      <a:pt x="366827" y="634824"/>
                      <a:pt x="395045" y="564054"/>
                    </a:cubicBezTo>
                    <a:close/>
                  </a:path>
                </a:pathLst>
              </a:custGeom>
              <a:grpFill/>
              <a:ln w="25598" cap="flat">
                <a:noFill/>
                <a:prstDash val="solid"/>
                <a:round/>
              </a:ln>
            </p:spPr>
            <p:txBody>
              <a:bodyPr rtlCol="0" anchor="ctr"/>
              <a:lstStyle/>
              <a:p>
                <a:endParaRPr lang="x-none"/>
              </a:p>
            </p:txBody>
          </p:sp>
          <p:sp>
            <p:nvSpPr>
              <p:cNvPr id="350" name="Freeform 349">
                <a:extLst>
                  <a:ext uri="{FF2B5EF4-FFF2-40B4-BE49-F238E27FC236}">
                    <a16:creationId xmlns:a16="http://schemas.microsoft.com/office/drawing/2014/main" xmlns="" id="{84D5862D-80AC-3D4D-9CEF-B4ABC9449F8E}"/>
                  </a:ext>
                </a:extLst>
              </p:cNvPr>
              <p:cNvSpPr/>
              <p:nvPr/>
            </p:nvSpPr>
            <p:spPr>
              <a:xfrm rot="-1917689">
                <a:off x="5665027" y="2786882"/>
                <a:ext cx="213111" cy="395419"/>
              </a:xfrm>
              <a:custGeom>
                <a:avLst/>
                <a:gdLst>
                  <a:gd name="connsiteX0" fmla="*/ 210447 w 213111"/>
                  <a:gd name="connsiteY0" fmla="*/ 391789 h 395419"/>
                  <a:gd name="connsiteX1" fmla="*/ 197346 w 213111"/>
                  <a:gd name="connsiteY1" fmla="*/ 341982 h 395419"/>
                  <a:gd name="connsiteX2" fmla="*/ 18866 w 213111"/>
                  <a:gd name="connsiteY2" fmla="*/ -102 h 395419"/>
                  <a:gd name="connsiteX3" fmla="*/ -24 w 213111"/>
                  <a:gd name="connsiteY3" fmla="*/ 29257 h 395419"/>
                  <a:gd name="connsiteX4" fmla="*/ 128765 w 213111"/>
                  <a:gd name="connsiteY4" fmla="*/ 260085 h 395419"/>
                  <a:gd name="connsiteX5" fmla="*/ 130497 w 213111"/>
                  <a:gd name="connsiteY5" fmla="*/ 270309 h 395419"/>
                  <a:gd name="connsiteX6" fmla="*/ 204866 w 213111"/>
                  <a:gd name="connsiteY6" fmla="*/ 395111 h 395419"/>
                  <a:gd name="connsiteX7" fmla="*/ 210447 w 213111"/>
                  <a:gd name="connsiteY7" fmla="*/ 391789 h 39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111" h="395419">
                    <a:moveTo>
                      <a:pt x="210447" y="391789"/>
                    </a:moveTo>
                    <a:cubicBezTo>
                      <a:pt x="219181" y="374405"/>
                      <a:pt x="204013" y="355785"/>
                      <a:pt x="197346" y="341982"/>
                    </a:cubicBezTo>
                    <a:cubicBezTo>
                      <a:pt x="141841" y="226220"/>
                      <a:pt x="82330" y="110999"/>
                      <a:pt x="18866" y="-102"/>
                    </a:cubicBezTo>
                    <a:cubicBezTo>
                      <a:pt x="12561" y="9684"/>
                      <a:pt x="6255" y="19496"/>
                      <a:pt x="-24" y="29257"/>
                    </a:cubicBezTo>
                    <a:cubicBezTo>
                      <a:pt x="44990" y="105745"/>
                      <a:pt x="77549" y="184937"/>
                      <a:pt x="128765" y="260085"/>
                    </a:cubicBezTo>
                    <a:cubicBezTo>
                      <a:pt x="128972" y="263099"/>
                      <a:pt x="129670" y="266627"/>
                      <a:pt x="130497" y="270309"/>
                    </a:cubicBezTo>
                    <a:cubicBezTo>
                      <a:pt x="159231" y="311051"/>
                      <a:pt x="177552" y="354060"/>
                      <a:pt x="204866" y="395111"/>
                    </a:cubicBezTo>
                    <a:cubicBezTo>
                      <a:pt x="207036" y="395755"/>
                      <a:pt x="209026" y="394956"/>
                      <a:pt x="210447" y="391789"/>
                    </a:cubicBezTo>
                    <a:close/>
                  </a:path>
                </a:pathLst>
              </a:custGeom>
              <a:grpFill/>
              <a:ln w="25598" cap="flat">
                <a:noFill/>
                <a:prstDash val="solid"/>
                <a:round/>
              </a:ln>
            </p:spPr>
            <p:txBody>
              <a:bodyPr rtlCol="0" anchor="ctr"/>
              <a:lstStyle/>
              <a:p>
                <a:endParaRPr lang="x-none"/>
              </a:p>
            </p:txBody>
          </p:sp>
          <p:sp>
            <p:nvSpPr>
              <p:cNvPr id="351" name="Freeform 350">
                <a:extLst>
                  <a:ext uri="{FF2B5EF4-FFF2-40B4-BE49-F238E27FC236}">
                    <a16:creationId xmlns:a16="http://schemas.microsoft.com/office/drawing/2014/main" xmlns="" id="{8E2B6320-C3D9-D349-BB15-942D9F154C22}"/>
                  </a:ext>
                </a:extLst>
              </p:cNvPr>
              <p:cNvSpPr/>
              <p:nvPr/>
            </p:nvSpPr>
            <p:spPr>
              <a:xfrm rot="-1917689">
                <a:off x="5827547" y="3030662"/>
                <a:ext cx="2661" cy="4893"/>
              </a:xfrm>
              <a:custGeom>
                <a:avLst/>
                <a:gdLst>
                  <a:gd name="connsiteX0" fmla="*/ 2639 w 2661"/>
                  <a:gd name="connsiteY0" fmla="*/ 4790 h 4893"/>
                  <a:gd name="connsiteX1" fmla="*/ 2432 w 2661"/>
                  <a:gd name="connsiteY1" fmla="*/ 3657 h 4893"/>
                  <a:gd name="connsiteX2" fmla="*/ -22 w 2661"/>
                  <a:gd name="connsiteY2" fmla="*/ -103 h 4893"/>
                  <a:gd name="connsiteX3" fmla="*/ 2639 w 2661"/>
                  <a:gd name="connsiteY3" fmla="*/ 4790 h 4893"/>
                </a:gdLst>
                <a:ahLst/>
                <a:cxnLst>
                  <a:cxn ang="0">
                    <a:pos x="connsiteX0" y="connsiteY0"/>
                  </a:cxn>
                  <a:cxn ang="0">
                    <a:pos x="connsiteX1" y="connsiteY1"/>
                  </a:cxn>
                  <a:cxn ang="0">
                    <a:pos x="connsiteX2" y="connsiteY2"/>
                  </a:cxn>
                  <a:cxn ang="0">
                    <a:pos x="connsiteX3" y="connsiteY3"/>
                  </a:cxn>
                </a:cxnLst>
                <a:rect l="l" t="t" r="r" b="b"/>
                <a:pathLst>
                  <a:path w="2661" h="4893">
                    <a:moveTo>
                      <a:pt x="2639" y="4790"/>
                    </a:moveTo>
                    <a:cubicBezTo>
                      <a:pt x="2536" y="4378"/>
                      <a:pt x="2536" y="4043"/>
                      <a:pt x="2432" y="3657"/>
                    </a:cubicBezTo>
                    <a:cubicBezTo>
                      <a:pt x="1554" y="2421"/>
                      <a:pt x="882" y="1133"/>
                      <a:pt x="-22" y="-103"/>
                    </a:cubicBezTo>
                    <a:cubicBezTo>
                      <a:pt x="856" y="1468"/>
                      <a:pt x="1735" y="3219"/>
                      <a:pt x="2639" y="4790"/>
                    </a:cubicBezTo>
                    <a:close/>
                  </a:path>
                </a:pathLst>
              </a:custGeom>
              <a:grpFill/>
              <a:ln w="25598" cap="flat">
                <a:noFill/>
                <a:prstDash val="solid"/>
                <a:round/>
              </a:ln>
            </p:spPr>
            <p:txBody>
              <a:bodyPr rtlCol="0" anchor="ctr"/>
              <a:lstStyle/>
              <a:p>
                <a:endParaRPr lang="x-none"/>
              </a:p>
            </p:txBody>
          </p:sp>
          <p:sp>
            <p:nvSpPr>
              <p:cNvPr id="352" name="Freeform 351">
                <a:extLst>
                  <a:ext uri="{FF2B5EF4-FFF2-40B4-BE49-F238E27FC236}">
                    <a16:creationId xmlns:a16="http://schemas.microsoft.com/office/drawing/2014/main" xmlns="" id="{19AA6A2B-70C3-2144-9294-6E8FBF32D93D}"/>
                  </a:ext>
                </a:extLst>
              </p:cNvPr>
              <p:cNvSpPr/>
              <p:nvPr/>
            </p:nvSpPr>
            <p:spPr>
              <a:xfrm rot="-1917689">
                <a:off x="5862100" y="3005744"/>
                <a:ext cx="69896" cy="135900"/>
              </a:xfrm>
              <a:custGeom>
                <a:avLst/>
                <a:gdLst>
                  <a:gd name="connsiteX0" fmla="*/ 66286 w 69896"/>
                  <a:gd name="connsiteY0" fmla="*/ 135797 h 135900"/>
                  <a:gd name="connsiteX1" fmla="*/ 54218 w 69896"/>
                  <a:gd name="connsiteY1" fmla="*/ 100515 h 135900"/>
                  <a:gd name="connsiteX2" fmla="*/ -21 w 69896"/>
                  <a:gd name="connsiteY2" fmla="*/ -104 h 135900"/>
                  <a:gd name="connsiteX3" fmla="*/ 45536 w 69896"/>
                  <a:gd name="connsiteY3" fmla="*/ 108755 h 135900"/>
                  <a:gd name="connsiteX4" fmla="*/ 66286 w 69896"/>
                  <a:gd name="connsiteY4" fmla="*/ 135797 h 13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96" h="135900">
                    <a:moveTo>
                      <a:pt x="66286" y="135797"/>
                    </a:moveTo>
                    <a:cubicBezTo>
                      <a:pt x="77371" y="122096"/>
                      <a:pt x="59748" y="110507"/>
                      <a:pt x="54218" y="100515"/>
                    </a:cubicBezTo>
                    <a:cubicBezTo>
                      <a:pt x="35432" y="66520"/>
                      <a:pt x="17809" y="31856"/>
                      <a:pt x="-21" y="-104"/>
                    </a:cubicBezTo>
                    <a:cubicBezTo>
                      <a:pt x="7162" y="30105"/>
                      <a:pt x="31943" y="79294"/>
                      <a:pt x="45536" y="108755"/>
                    </a:cubicBezTo>
                    <a:cubicBezTo>
                      <a:pt x="50523" y="119598"/>
                      <a:pt x="57267" y="134689"/>
                      <a:pt x="66286" y="135797"/>
                    </a:cubicBezTo>
                    <a:close/>
                  </a:path>
                </a:pathLst>
              </a:custGeom>
              <a:grpFill/>
              <a:ln w="25598" cap="flat">
                <a:noFill/>
                <a:prstDash val="solid"/>
                <a:round/>
              </a:ln>
            </p:spPr>
            <p:txBody>
              <a:bodyPr rtlCol="0" anchor="ctr"/>
              <a:lstStyle/>
              <a:p>
                <a:endParaRPr lang="x-none"/>
              </a:p>
            </p:txBody>
          </p:sp>
          <p:sp>
            <p:nvSpPr>
              <p:cNvPr id="353" name="Freeform 352">
                <a:extLst>
                  <a:ext uri="{FF2B5EF4-FFF2-40B4-BE49-F238E27FC236}">
                    <a16:creationId xmlns:a16="http://schemas.microsoft.com/office/drawing/2014/main" xmlns="" id="{AB860185-08AD-7C4E-A929-0539B3929245}"/>
                  </a:ext>
                </a:extLst>
              </p:cNvPr>
              <p:cNvSpPr/>
              <p:nvPr/>
            </p:nvSpPr>
            <p:spPr>
              <a:xfrm rot="-1917689">
                <a:off x="5629209" y="2848440"/>
                <a:ext cx="260704" cy="419756"/>
              </a:xfrm>
              <a:custGeom>
                <a:avLst/>
                <a:gdLst>
                  <a:gd name="connsiteX0" fmla="*/ 182722 w 260704"/>
                  <a:gd name="connsiteY0" fmla="*/ 321302 h 419756"/>
                  <a:gd name="connsiteX1" fmla="*/ 177218 w 260704"/>
                  <a:gd name="connsiteY1" fmla="*/ 286663 h 419756"/>
                  <a:gd name="connsiteX2" fmla="*/ 182722 w 260704"/>
                  <a:gd name="connsiteY2" fmla="*/ 321302 h 419756"/>
                  <a:gd name="connsiteX3" fmla="*/ 153884 w 260704"/>
                  <a:gd name="connsiteY3" fmla="*/ 247595 h 419756"/>
                  <a:gd name="connsiteX4" fmla="*/ 169672 w 260704"/>
                  <a:gd name="connsiteY4" fmla="*/ 271495 h 419756"/>
                  <a:gd name="connsiteX5" fmla="*/ 153884 w 260704"/>
                  <a:gd name="connsiteY5" fmla="*/ 247595 h 419756"/>
                  <a:gd name="connsiteX6" fmla="*/ 260682 w 260704"/>
                  <a:gd name="connsiteY6" fmla="*/ 378037 h 419756"/>
                  <a:gd name="connsiteX7" fmla="*/ 63675 w 260704"/>
                  <a:gd name="connsiteY7" fmla="*/ -102 h 419756"/>
                  <a:gd name="connsiteX8" fmla="*/ -22 w 260704"/>
                  <a:gd name="connsiteY8" fmla="*/ 104277 h 419756"/>
                  <a:gd name="connsiteX9" fmla="*/ 125563 w 260704"/>
                  <a:gd name="connsiteY9" fmla="*/ 340050 h 419756"/>
                  <a:gd name="connsiteX10" fmla="*/ 140705 w 260704"/>
                  <a:gd name="connsiteY10" fmla="*/ 370440 h 419756"/>
                  <a:gd name="connsiteX11" fmla="*/ 233912 w 260704"/>
                  <a:gd name="connsiteY11" fmla="*/ 419655 h 419756"/>
                  <a:gd name="connsiteX12" fmla="*/ 260682 w 260704"/>
                  <a:gd name="connsiteY12" fmla="*/ 378037 h 419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0704" h="419756">
                    <a:moveTo>
                      <a:pt x="182722" y="321302"/>
                    </a:moveTo>
                    <a:cubicBezTo>
                      <a:pt x="175383" y="311001"/>
                      <a:pt x="173652" y="299411"/>
                      <a:pt x="177218" y="286663"/>
                    </a:cubicBezTo>
                    <a:cubicBezTo>
                      <a:pt x="181094" y="297789"/>
                      <a:pt x="194686" y="306751"/>
                      <a:pt x="182722" y="321302"/>
                    </a:cubicBezTo>
                    <a:close/>
                    <a:moveTo>
                      <a:pt x="153884" y="247595"/>
                    </a:moveTo>
                    <a:cubicBezTo>
                      <a:pt x="164297" y="246127"/>
                      <a:pt x="164194" y="264953"/>
                      <a:pt x="169672" y="271495"/>
                    </a:cubicBezTo>
                    <a:cubicBezTo>
                      <a:pt x="157269" y="273323"/>
                      <a:pt x="159026" y="254291"/>
                      <a:pt x="153884" y="247595"/>
                    </a:cubicBezTo>
                    <a:close/>
                    <a:moveTo>
                      <a:pt x="260682" y="378037"/>
                    </a:moveTo>
                    <a:cubicBezTo>
                      <a:pt x="197838" y="251330"/>
                      <a:pt x="145330" y="122485"/>
                      <a:pt x="63675" y="-102"/>
                    </a:cubicBezTo>
                    <a:cubicBezTo>
                      <a:pt x="46284" y="33841"/>
                      <a:pt x="22717" y="69098"/>
                      <a:pt x="-22" y="104277"/>
                    </a:cubicBezTo>
                    <a:cubicBezTo>
                      <a:pt x="44242" y="179787"/>
                      <a:pt x="87448" y="263794"/>
                      <a:pt x="125563" y="340050"/>
                    </a:cubicBezTo>
                    <a:cubicBezTo>
                      <a:pt x="130912" y="350712"/>
                      <a:pt x="135718" y="365418"/>
                      <a:pt x="140705" y="370440"/>
                    </a:cubicBezTo>
                    <a:cubicBezTo>
                      <a:pt x="166158" y="396219"/>
                      <a:pt x="205694" y="393953"/>
                      <a:pt x="233912" y="419655"/>
                    </a:cubicBezTo>
                    <a:cubicBezTo>
                      <a:pt x="242801" y="405799"/>
                      <a:pt x="251742" y="391918"/>
                      <a:pt x="260682" y="378037"/>
                    </a:cubicBezTo>
                    <a:close/>
                  </a:path>
                </a:pathLst>
              </a:custGeom>
              <a:grpFill/>
              <a:ln w="25598" cap="flat">
                <a:noFill/>
                <a:prstDash val="solid"/>
                <a:round/>
              </a:ln>
            </p:spPr>
            <p:txBody>
              <a:bodyPr rtlCol="0" anchor="ctr"/>
              <a:lstStyle/>
              <a:p>
                <a:endParaRPr lang="x-none"/>
              </a:p>
            </p:txBody>
          </p:sp>
          <p:sp>
            <p:nvSpPr>
              <p:cNvPr id="354" name="Freeform 353">
                <a:extLst>
                  <a:ext uri="{FF2B5EF4-FFF2-40B4-BE49-F238E27FC236}">
                    <a16:creationId xmlns:a16="http://schemas.microsoft.com/office/drawing/2014/main" xmlns="" id="{E05E1C16-14B6-5D43-B9D5-C325485821CE}"/>
                  </a:ext>
                </a:extLst>
              </p:cNvPr>
              <p:cNvSpPr/>
              <p:nvPr/>
            </p:nvSpPr>
            <p:spPr>
              <a:xfrm rot="-1917689">
                <a:off x="5623603" y="3005208"/>
                <a:ext cx="154836" cy="239764"/>
              </a:xfrm>
              <a:custGeom>
                <a:avLst/>
                <a:gdLst>
                  <a:gd name="connsiteX0" fmla="*/ -21 w 154836"/>
                  <a:gd name="connsiteY0" fmla="*/ 43990 h 239764"/>
                  <a:gd name="connsiteX1" fmla="*/ 154815 w 154836"/>
                  <a:gd name="connsiteY1" fmla="*/ 239665 h 239764"/>
                  <a:gd name="connsiteX2" fmla="*/ 28326 w 154836"/>
                  <a:gd name="connsiteY2" fmla="*/ -100 h 239764"/>
                  <a:gd name="connsiteX3" fmla="*/ -21 w 154836"/>
                  <a:gd name="connsiteY3" fmla="*/ 43990 h 239764"/>
                </a:gdLst>
                <a:ahLst/>
                <a:cxnLst>
                  <a:cxn ang="0">
                    <a:pos x="connsiteX0" y="connsiteY0"/>
                  </a:cxn>
                  <a:cxn ang="0">
                    <a:pos x="connsiteX1" y="connsiteY1"/>
                  </a:cxn>
                  <a:cxn ang="0">
                    <a:pos x="connsiteX2" y="connsiteY2"/>
                  </a:cxn>
                  <a:cxn ang="0">
                    <a:pos x="connsiteX3" y="connsiteY3"/>
                  </a:cxn>
                </a:cxnLst>
                <a:rect l="l" t="t" r="r" b="b"/>
                <a:pathLst>
                  <a:path w="154836" h="239764">
                    <a:moveTo>
                      <a:pt x="-21" y="43990"/>
                    </a:moveTo>
                    <a:cubicBezTo>
                      <a:pt x="40057" y="112855"/>
                      <a:pt x="49851" y="192665"/>
                      <a:pt x="154815" y="239665"/>
                    </a:cubicBezTo>
                    <a:cubicBezTo>
                      <a:pt x="118096" y="158542"/>
                      <a:pt x="74632" y="78938"/>
                      <a:pt x="28326" y="-100"/>
                    </a:cubicBezTo>
                    <a:cubicBezTo>
                      <a:pt x="18868" y="14605"/>
                      <a:pt x="9462" y="29285"/>
                      <a:pt x="-21" y="43990"/>
                    </a:cubicBezTo>
                    <a:close/>
                  </a:path>
                </a:pathLst>
              </a:custGeom>
              <a:grpFill/>
              <a:ln w="25598" cap="flat">
                <a:noFill/>
                <a:prstDash val="solid"/>
                <a:round/>
              </a:ln>
            </p:spPr>
            <p:txBody>
              <a:bodyPr rtlCol="0" anchor="ctr"/>
              <a:lstStyle/>
              <a:p>
                <a:endParaRPr lang="x-none"/>
              </a:p>
            </p:txBody>
          </p:sp>
          <p:sp>
            <p:nvSpPr>
              <p:cNvPr id="355" name="Freeform 354">
                <a:extLst>
                  <a:ext uri="{FF2B5EF4-FFF2-40B4-BE49-F238E27FC236}">
                    <a16:creationId xmlns:a16="http://schemas.microsoft.com/office/drawing/2014/main" xmlns="" id="{B25047D3-CEDF-B34A-98C9-5FA6DF7886B5}"/>
                  </a:ext>
                </a:extLst>
              </p:cNvPr>
              <p:cNvSpPr/>
              <p:nvPr/>
            </p:nvSpPr>
            <p:spPr>
              <a:xfrm rot="-1917689">
                <a:off x="5725460" y="4230670"/>
                <a:ext cx="51655" cy="8881"/>
              </a:xfrm>
              <a:custGeom>
                <a:avLst/>
                <a:gdLst>
                  <a:gd name="connsiteX0" fmla="*/ 2 w 51655"/>
                  <a:gd name="connsiteY0" fmla="*/ 4876 h 8881"/>
                  <a:gd name="connsiteX1" fmla="*/ 51657 w 51655"/>
                  <a:gd name="connsiteY1" fmla="*/ -94 h 8881"/>
                  <a:gd name="connsiteX2" fmla="*/ 2 w 51655"/>
                  <a:gd name="connsiteY2" fmla="*/ 4876 h 8881"/>
                </a:gdLst>
                <a:ahLst/>
                <a:cxnLst>
                  <a:cxn ang="0">
                    <a:pos x="connsiteX0" y="connsiteY0"/>
                  </a:cxn>
                  <a:cxn ang="0">
                    <a:pos x="connsiteX1" y="connsiteY1"/>
                  </a:cxn>
                  <a:cxn ang="0">
                    <a:pos x="connsiteX2" y="connsiteY2"/>
                  </a:cxn>
                </a:cxnLst>
                <a:rect l="l" t="t" r="r" b="b"/>
                <a:pathLst>
                  <a:path w="51655" h="8881">
                    <a:moveTo>
                      <a:pt x="2" y="4876"/>
                    </a:moveTo>
                    <a:cubicBezTo>
                      <a:pt x="16126" y="4515"/>
                      <a:pt x="46101" y="16645"/>
                      <a:pt x="51657" y="-94"/>
                    </a:cubicBezTo>
                    <a:cubicBezTo>
                      <a:pt x="36385" y="4206"/>
                      <a:pt x="7341" y="-3340"/>
                      <a:pt x="2" y="4876"/>
                    </a:cubicBezTo>
                    <a:close/>
                  </a:path>
                </a:pathLst>
              </a:custGeom>
              <a:grpFill/>
              <a:ln w="25598" cap="flat">
                <a:noFill/>
                <a:prstDash val="solid"/>
                <a:round/>
              </a:ln>
            </p:spPr>
            <p:txBody>
              <a:bodyPr rtlCol="0" anchor="ctr"/>
              <a:lstStyle/>
              <a:p>
                <a:endParaRPr lang="x-none"/>
              </a:p>
            </p:txBody>
          </p:sp>
          <p:sp>
            <p:nvSpPr>
              <p:cNvPr id="356" name="Freeform 355">
                <a:extLst>
                  <a:ext uri="{FF2B5EF4-FFF2-40B4-BE49-F238E27FC236}">
                    <a16:creationId xmlns:a16="http://schemas.microsoft.com/office/drawing/2014/main" xmlns="" id="{F706240F-1C8D-C44E-B40E-73396E6E7579}"/>
                  </a:ext>
                </a:extLst>
              </p:cNvPr>
              <p:cNvSpPr/>
              <p:nvPr/>
            </p:nvSpPr>
            <p:spPr>
              <a:xfrm rot="-1917689">
                <a:off x="5519663" y="4263724"/>
                <a:ext cx="223546" cy="24702"/>
              </a:xfrm>
              <a:custGeom>
                <a:avLst/>
                <a:gdLst>
                  <a:gd name="connsiteX0" fmla="*/ 223548 w 223546"/>
                  <a:gd name="connsiteY0" fmla="*/ 19245 h 24702"/>
                  <a:gd name="connsiteX1" fmla="*/ 2 w 223546"/>
                  <a:gd name="connsiteY1" fmla="*/ 11082 h 24702"/>
                  <a:gd name="connsiteX2" fmla="*/ 203393 w 223546"/>
                  <a:gd name="connsiteY2" fmla="*/ 23598 h 24702"/>
                  <a:gd name="connsiteX3" fmla="*/ 223548 w 223546"/>
                  <a:gd name="connsiteY3" fmla="*/ 19245 h 24702"/>
                </a:gdLst>
                <a:ahLst/>
                <a:cxnLst>
                  <a:cxn ang="0">
                    <a:pos x="connsiteX0" y="connsiteY0"/>
                  </a:cxn>
                  <a:cxn ang="0">
                    <a:pos x="connsiteX1" y="connsiteY1"/>
                  </a:cxn>
                  <a:cxn ang="0">
                    <a:pos x="connsiteX2" y="connsiteY2"/>
                  </a:cxn>
                  <a:cxn ang="0">
                    <a:pos x="connsiteX3" y="connsiteY3"/>
                  </a:cxn>
                </a:cxnLst>
                <a:rect l="l" t="t" r="r" b="b"/>
                <a:pathLst>
                  <a:path w="223546" h="24702">
                    <a:moveTo>
                      <a:pt x="223548" y="19245"/>
                    </a:moveTo>
                    <a:cubicBezTo>
                      <a:pt x="150755" y="18035"/>
                      <a:pt x="59203" y="-17685"/>
                      <a:pt x="2" y="11082"/>
                    </a:cubicBezTo>
                    <a:cubicBezTo>
                      <a:pt x="66748" y="22388"/>
                      <a:pt x="142693" y="26791"/>
                      <a:pt x="203393" y="23598"/>
                    </a:cubicBezTo>
                    <a:cubicBezTo>
                      <a:pt x="210163" y="23186"/>
                      <a:pt x="222282" y="26920"/>
                      <a:pt x="223548" y="19245"/>
                    </a:cubicBezTo>
                    <a:close/>
                  </a:path>
                </a:pathLst>
              </a:custGeom>
              <a:grpFill/>
              <a:ln w="25598" cap="flat">
                <a:noFill/>
                <a:prstDash val="solid"/>
                <a:round/>
              </a:ln>
            </p:spPr>
            <p:txBody>
              <a:bodyPr rtlCol="0" anchor="ctr"/>
              <a:lstStyle/>
              <a:p>
                <a:endParaRPr lang="x-none"/>
              </a:p>
            </p:txBody>
          </p:sp>
          <p:sp>
            <p:nvSpPr>
              <p:cNvPr id="357" name="Freeform 356">
                <a:extLst>
                  <a:ext uri="{FF2B5EF4-FFF2-40B4-BE49-F238E27FC236}">
                    <a16:creationId xmlns:a16="http://schemas.microsoft.com/office/drawing/2014/main" xmlns="" id="{C88C63A7-83FA-A040-806C-FCE02B052F2F}"/>
                  </a:ext>
                </a:extLst>
              </p:cNvPr>
              <p:cNvSpPr/>
              <p:nvPr/>
            </p:nvSpPr>
            <p:spPr>
              <a:xfrm rot="-1917689">
                <a:off x="5540538" y="4253345"/>
                <a:ext cx="63128" cy="11590"/>
              </a:xfrm>
              <a:custGeom>
                <a:avLst/>
                <a:gdLst>
                  <a:gd name="connsiteX0" fmla="*/ 63130 w 63128"/>
                  <a:gd name="connsiteY0" fmla="*/ 4794 h 11590"/>
                  <a:gd name="connsiteX1" fmla="*/ 1 w 63128"/>
                  <a:gd name="connsiteY1" fmla="*/ 5901 h 11590"/>
                  <a:gd name="connsiteX2" fmla="*/ 63130 w 63128"/>
                  <a:gd name="connsiteY2" fmla="*/ 4794 h 11590"/>
                </a:gdLst>
                <a:ahLst/>
                <a:cxnLst>
                  <a:cxn ang="0">
                    <a:pos x="connsiteX0" y="connsiteY0"/>
                  </a:cxn>
                  <a:cxn ang="0">
                    <a:pos x="connsiteX1" y="connsiteY1"/>
                  </a:cxn>
                  <a:cxn ang="0">
                    <a:pos x="connsiteX2" y="connsiteY2"/>
                  </a:cxn>
                </a:cxnLst>
                <a:rect l="l" t="t" r="r" b="b"/>
                <a:pathLst>
                  <a:path w="63128" h="11590">
                    <a:moveTo>
                      <a:pt x="63130" y="4794"/>
                    </a:moveTo>
                    <a:cubicBezTo>
                      <a:pt x="43207" y="10434"/>
                      <a:pt x="17754" y="-9551"/>
                      <a:pt x="1" y="5901"/>
                    </a:cubicBezTo>
                    <a:cubicBezTo>
                      <a:pt x="21836" y="15610"/>
                      <a:pt x="51734" y="11000"/>
                      <a:pt x="63130" y="4794"/>
                    </a:cubicBezTo>
                    <a:close/>
                  </a:path>
                </a:pathLst>
              </a:custGeom>
              <a:grpFill/>
              <a:ln w="25598" cap="flat">
                <a:noFill/>
                <a:prstDash val="solid"/>
                <a:round/>
              </a:ln>
            </p:spPr>
            <p:txBody>
              <a:bodyPr rtlCol="0" anchor="ctr"/>
              <a:lstStyle/>
              <a:p>
                <a:endParaRPr lang="x-none"/>
              </a:p>
            </p:txBody>
          </p:sp>
          <p:sp>
            <p:nvSpPr>
              <p:cNvPr id="358" name="Freeform 357">
                <a:extLst>
                  <a:ext uri="{FF2B5EF4-FFF2-40B4-BE49-F238E27FC236}">
                    <a16:creationId xmlns:a16="http://schemas.microsoft.com/office/drawing/2014/main" xmlns="" id="{8B6AB285-9F76-4443-B1D9-947DE7039347}"/>
                  </a:ext>
                </a:extLst>
              </p:cNvPr>
              <p:cNvSpPr/>
              <p:nvPr/>
            </p:nvSpPr>
            <p:spPr>
              <a:xfrm rot="-1917689">
                <a:off x="5867773" y="2258160"/>
                <a:ext cx="238350" cy="486122"/>
              </a:xfrm>
              <a:custGeom>
                <a:avLst/>
                <a:gdLst>
                  <a:gd name="connsiteX0" fmla="*/ 205296 w 238350"/>
                  <a:gd name="connsiteY0" fmla="*/ 191265 h 486122"/>
                  <a:gd name="connsiteX1" fmla="*/ 172091 w 238350"/>
                  <a:gd name="connsiteY1" fmla="*/ 280603 h 486122"/>
                  <a:gd name="connsiteX2" fmla="*/ 205296 w 238350"/>
                  <a:gd name="connsiteY2" fmla="*/ 191265 h 486122"/>
                  <a:gd name="connsiteX3" fmla="*/ 186355 w 238350"/>
                  <a:gd name="connsiteY3" fmla="*/ 123842 h 486122"/>
                  <a:gd name="connsiteX4" fmla="*/ 193539 w 238350"/>
                  <a:gd name="connsiteY4" fmla="*/ 166516 h 486122"/>
                  <a:gd name="connsiteX5" fmla="*/ 186355 w 238350"/>
                  <a:gd name="connsiteY5" fmla="*/ 123842 h 486122"/>
                  <a:gd name="connsiteX6" fmla="*/ 43612 w 238350"/>
                  <a:gd name="connsiteY6" fmla="*/ 291755 h 486122"/>
                  <a:gd name="connsiteX7" fmla="*/ 84802 w 238350"/>
                  <a:gd name="connsiteY7" fmla="*/ 238600 h 486122"/>
                  <a:gd name="connsiteX8" fmla="*/ 51571 w 238350"/>
                  <a:gd name="connsiteY8" fmla="*/ 327964 h 486122"/>
                  <a:gd name="connsiteX9" fmla="*/ 85319 w 238350"/>
                  <a:gd name="connsiteY9" fmla="*/ 453152 h 486122"/>
                  <a:gd name="connsiteX10" fmla="*/ 98885 w 238350"/>
                  <a:gd name="connsiteY10" fmla="*/ 486013 h 486122"/>
                  <a:gd name="connsiteX11" fmla="*/ 232455 w 238350"/>
                  <a:gd name="connsiteY11" fmla="*/ 122245 h 486122"/>
                  <a:gd name="connsiteX12" fmla="*/ 219069 w 238350"/>
                  <a:gd name="connsiteY12" fmla="*/ 99891 h 486122"/>
                  <a:gd name="connsiteX13" fmla="*/ 216253 w 238350"/>
                  <a:gd name="connsiteY13" fmla="*/ 77357 h 486122"/>
                  <a:gd name="connsiteX14" fmla="*/ 127439 w 238350"/>
                  <a:gd name="connsiteY14" fmla="*/ -109 h 486122"/>
                  <a:gd name="connsiteX15" fmla="*/ 83174 w 238350"/>
                  <a:gd name="connsiteY15" fmla="*/ 57913 h 486122"/>
                  <a:gd name="connsiteX16" fmla="*/ 113511 w 238350"/>
                  <a:gd name="connsiteY16" fmla="*/ 80756 h 486122"/>
                  <a:gd name="connsiteX17" fmla="*/ 78445 w 238350"/>
                  <a:gd name="connsiteY17" fmla="*/ 65279 h 486122"/>
                  <a:gd name="connsiteX18" fmla="*/ -32 w 238350"/>
                  <a:gd name="connsiteY18" fmla="*/ 160206 h 486122"/>
                  <a:gd name="connsiteX19" fmla="*/ 43612 w 238350"/>
                  <a:gd name="connsiteY19" fmla="*/ 291755 h 48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8350" h="486122">
                    <a:moveTo>
                      <a:pt x="205296" y="191265"/>
                    </a:moveTo>
                    <a:cubicBezTo>
                      <a:pt x="199456" y="219954"/>
                      <a:pt x="185683" y="250317"/>
                      <a:pt x="172091" y="280603"/>
                    </a:cubicBezTo>
                    <a:cubicBezTo>
                      <a:pt x="176122" y="252507"/>
                      <a:pt x="174572" y="212331"/>
                      <a:pt x="205296" y="191265"/>
                    </a:cubicBezTo>
                    <a:close/>
                    <a:moveTo>
                      <a:pt x="186355" y="123842"/>
                    </a:moveTo>
                    <a:cubicBezTo>
                      <a:pt x="198965" y="135895"/>
                      <a:pt x="198991" y="150548"/>
                      <a:pt x="193539" y="166516"/>
                    </a:cubicBezTo>
                    <a:cubicBezTo>
                      <a:pt x="190050" y="152532"/>
                      <a:pt x="183125" y="139294"/>
                      <a:pt x="186355" y="123842"/>
                    </a:cubicBezTo>
                    <a:close/>
                    <a:moveTo>
                      <a:pt x="43612" y="291755"/>
                    </a:moveTo>
                    <a:cubicBezTo>
                      <a:pt x="55499" y="276741"/>
                      <a:pt x="63923" y="235303"/>
                      <a:pt x="84802" y="238600"/>
                    </a:cubicBezTo>
                    <a:cubicBezTo>
                      <a:pt x="88936" y="265074"/>
                      <a:pt x="60176" y="298708"/>
                      <a:pt x="51571" y="327964"/>
                    </a:cubicBezTo>
                    <a:cubicBezTo>
                      <a:pt x="54491" y="368140"/>
                      <a:pt x="74388" y="415088"/>
                      <a:pt x="85319" y="453152"/>
                    </a:cubicBezTo>
                    <a:cubicBezTo>
                      <a:pt x="89040" y="465977"/>
                      <a:pt x="85939" y="484185"/>
                      <a:pt x="98885" y="486013"/>
                    </a:cubicBezTo>
                    <a:cubicBezTo>
                      <a:pt x="152194" y="362345"/>
                      <a:pt x="265246" y="221680"/>
                      <a:pt x="232455" y="122245"/>
                    </a:cubicBezTo>
                    <a:cubicBezTo>
                      <a:pt x="229974" y="114725"/>
                      <a:pt x="221937" y="108004"/>
                      <a:pt x="219069" y="99891"/>
                    </a:cubicBezTo>
                    <a:cubicBezTo>
                      <a:pt x="216433" y="92448"/>
                      <a:pt x="219405" y="84001"/>
                      <a:pt x="216253" y="77357"/>
                    </a:cubicBezTo>
                    <a:cubicBezTo>
                      <a:pt x="202428" y="47895"/>
                      <a:pt x="163176" y="20596"/>
                      <a:pt x="127439" y="-109"/>
                    </a:cubicBezTo>
                    <a:cubicBezTo>
                      <a:pt x="112891" y="19927"/>
                      <a:pt x="97645" y="37284"/>
                      <a:pt x="83174" y="57913"/>
                    </a:cubicBezTo>
                    <a:cubicBezTo>
                      <a:pt x="92037" y="65819"/>
                      <a:pt x="111314" y="71408"/>
                      <a:pt x="113511" y="80756"/>
                    </a:cubicBezTo>
                    <a:cubicBezTo>
                      <a:pt x="103330" y="79675"/>
                      <a:pt x="84053" y="76250"/>
                      <a:pt x="78445" y="65279"/>
                    </a:cubicBezTo>
                    <a:cubicBezTo>
                      <a:pt x="52501" y="97702"/>
                      <a:pt x="27255" y="133551"/>
                      <a:pt x="-32" y="160206"/>
                    </a:cubicBezTo>
                    <a:cubicBezTo>
                      <a:pt x="14206" y="204090"/>
                      <a:pt x="25886" y="248592"/>
                      <a:pt x="43612" y="291755"/>
                    </a:cubicBezTo>
                    <a:close/>
                  </a:path>
                </a:pathLst>
              </a:custGeom>
              <a:grpFill/>
              <a:ln w="25598" cap="flat">
                <a:noFill/>
                <a:prstDash val="solid"/>
                <a:round/>
              </a:ln>
            </p:spPr>
            <p:txBody>
              <a:bodyPr rtlCol="0" anchor="ctr"/>
              <a:lstStyle/>
              <a:p>
                <a:endParaRPr lang="x-none"/>
              </a:p>
            </p:txBody>
          </p:sp>
          <p:sp>
            <p:nvSpPr>
              <p:cNvPr id="359" name="Freeform 358">
                <a:extLst>
                  <a:ext uri="{FF2B5EF4-FFF2-40B4-BE49-F238E27FC236}">
                    <a16:creationId xmlns:a16="http://schemas.microsoft.com/office/drawing/2014/main" xmlns="" id="{E52F6E6F-88C6-0341-A26B-A73DA4478BB8}"/>
                  </a:ext>
                </a:extLst>
              </p:cNvPr>
              <p:cNvSpPr/>
              <p:nvPr/>
            </p:nvSpPr>
            <p:spPr>
              <a:xfrm rot="-1917689">
                <a:off x="5422447" y="2809993"/>
                <a:ext cx="142071" cy="222502"/>
              </a:xfrm>
              <a:custGeom>
                <a:avLst/>
                <a:gdLst>
                  <a:gd name="connsiteX0" fmla="*/ 90363 w 142071"/>
                  <a:gd name="connsiteY0" fmla="*/ 35667 h 222502"/>
                  <a:gd name="connsiteX1" fmla="*/ 46770 w 142071"/>
                  <a:gd name="connsiteY1" fmla="*/ 87303 h 222502"/>
                  <a:gd name="connsiteX2" fmla="*/ 86151 w 142071"/>
                  <a:gd name="connsiteY2" fmla="*/ 26086 h 222502"/>
                  <a:gd name="connsiteX3" fmla="*/ 61396 w 142071"/>
                  <a:gd name="connsiteY3" fmla="*/ -79 h 222502"/>
                  <a:gd name="connsiteX4" fmla="*/ -27 w 142071"/>
                  <a:gd name="connsiteY4" fmla="*/ 95441 h 222502"/>
                  <a:gd name="connsiteX5" fmla="*/ 74316 w 142071"/>
                  <a:gd name="connsiteY5" fmla="*/ 222405 h 222502"/>
                  <a:gd name="connsiteX6" fmla="*/ 142044 w 142071"/>
                  <a:gd name="connsiteY6" fmla="*/ 117125 h 222502"/>
                  <a:gd name="connsiteX7" fmla="*/ 90363 w 142071"/>
                  <a:gd name="connsiteY7" fmla="*/ 35667 h 22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071" h="222502">
                    <a:moveTo>
                      <a:pt x="90363" y="35667"/>
                    </a:moveTo>
                    <a:cubicBezTo>
                      <a:pt x="74084" y="44784"/>
                      <a:pt x="64652" y="85448"/>
                      <a:pt x="46770" y="87303"/>
                    </a:cubicBezTo>
                    <a:cubicBezTo>
                      <a:pt x="60879" y="67241"/>
                      <a:pt x="76358" y="38577"/>
                      <a:pt x="86151" y="26086"/>
                    </a:cubicBezTo>
                    <a:cubicBezTo>
                      <a:pt x="76280" y="19030"/>
                      <a:pt x="74704" y="-775"/>
                      <a:pt x="61396" y="-79"/>
                    </a:cubicBezTo>
                    <a:cubicBezTo>
                      <a:pt x="47365" y="22532"/>
                      <a:pt x="19302" y="64794"/>
                      <a:pt x="-27" y="95441"/>
                    </a:cubicBezTo>
                    <a:cubicBezTo>
                      <a:pt x="24082" y="136518"/>
                      <a:pt x="46254" y="189080"/>
                      <a:pt x="74316" y="222405"/>
                    </a:cubicBezTo>
                    <a:cubicBezTo>
                      <a:pt x="96333" y="190986"/>
                      <a:pt x="132328" y="143677"/>
                      <a:pt x="142044" y="117125"/>
                    </a:cubicBezTo>
                    <a:cubicBezTo>
                      <a:pt x="126178" y="109116"/>
                      <a:pt x="122586" y="76692"/>
                      <a:pt x="90363" y="35667"/>
                    </a:cubicBezTo>
                    <a:close/>
                  </a:path>
                </a:pathLst>
              </a:custGeom>
              <a:grpFill/>
              <a:ln w="25598" cap="flat">
                <a:noFill/>
                <a:prstDash val="solid"/>
                <a:round/>
              </a:ln>
            </p:spPr>
            <p:txBody>
              <a:bodyPr rtlCol="0" anchor="ctr"/>
              <a:lstStyle/>
              <a:p>
                <a:endParaRPr lang="x-none"/>
              </a:p>
            </p:txBody>
          </p:sp>
          <p:sp>
            <p:nvSpPr>
              <p:cNvPr id="360" name="Freeform 359">
                <a:extLst>
                  <a:ext uri="{FF2B5EF4-FFF2-40B4-BE49-F238E27FC236}">
                    <a16:creationId xmlns:a16="http://schemas.microsoft.com/office/drawing/2014/main" xmlns="" id="{B94D8659-6E93-B941-8832-1ABF7DA17399}"/>
                  </a:ext>
                </a:extLst>
              </p:cNvPr>
              <p:cNvSpPr/>
              <p:nvPr/>
            </p:nvSpPr>
            <p:spPr>
              <a:xfrm rot="-1917689">
                <a:off x="5803477" y="3184122"/>
                <a:ext cx="111010" cy="234975"/>
              </a:xfrm>
              <a:custGeom>
                <a:avLst/>
                <a:gdLst>
                  <a:gd name="connsiteX0" fmla="*/ 110994 w 111010"/>
                  <a:gd name="connsiteY0" fmla="*/ 212879 h 234975"/>
                  <a:gd name="connsiteX1" fmla="*/ 15772 w 111010"/>
                  <a:gd name="connsiteY1" fmla="*/ -102 h 234975"/>
                  <a:gd name="connsiteX2" fmla="*/ 25746 w 111010"/>
                  <a:gd name="connsiteY2" fmla="*/ 65054 h 234975"/>
                  <a:gd name="connsiteX3" fmla="*/ 54377 w 111010"/>
                  <a:gd name="connsiteY3" fmla="*/ 128228 h 234975"/>
                  <a:gd name="connsiteX4" fmla="*/ -17 w 111010"/>
                  <a:gd name="connsiteY4" fmla="*/ 24415 h 234975"/>
                  <a:gd name="connsiteX5" fmla="*/ 96833 w 111010"/>
                  <a:gd name="connsiteY5" fmla="*/ 234873 h 234975"/>
                  <a:gd name="connsiteX6" fmla="*/ 110994 w 111010"/>
                  <a:gd name="connsiteY6" fmla="*/ 212879 h 23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010" h="234975">
                    <a:moveTo>
                      <a:pt x="110994" y="212879"/>
                    </a:moveTo>
                    <a:cubicBezTo>
                      <a:pt x="78849" y="141877"/>
                      <a:pt x="53344" y="69613"/>
                      <a:pt x="15772" y="-102"/>
                    </a:cubicBezTo>
                    <a:cubicBezTo>
                      <a:pt x="-3298" y="22921"/>
                      <a:pt x="17374" y="47568"/>
                      <a:pt x="25746" y="65054"/>
                    </a:cubicBezTo>
                    <a:cubicBezTo>
                      <a:pt x="36057" y="86661"/>
                      <a:pt x="49029" y="106955"/>
                      <a:pt x="54377" y="128228"/>
                    </a:cubicBezTo>
                    <a:cubicBezTo>
                      <a:pt x="34971" y="93898"/>
                      <a:pt x="22671" y="58024"/>
                      <a:pt x="-17" y="24415"/>
                    </a:cubicBezTo>
                    <a:cubicBezTo>
                      <a:pt x="23266" y="96473"/>
                      <a:pt x="66109" y="164308"/>
                      <a:pt x="96833" y="234873"/>
                    </a:cubicBezTo>
                    <a:cubicBezTo>
                      <a:pt x="101536" y="227507"/>
                      <a:pt x="106265" y="220193"/>
                      <a:pt x="110994" y="212879"/>
                    </a:cubicBezTo>
                    <a:close/>
                  </a:path>
                </a:pathLst>
              </a:custGeom>
              <a:grpFill/>
              <a:ln w="25598" cap="flat">
                <a:noFill/>
                <a:prstDash val="solid"/>
                <a:round/>
              </a:ln>
            </p:spPr>
            <p:txBody>
              <a:bodyPr rtlCol="0" anchor="ctr"/>
              <a:lstStyle/>
              <a:p>
                <a:endParaRPr lang="x-none"/>
              </a:p>
            </p:txBody>
          </p:sp>
        </p:grpSp>
      </p:grpSp>
      <p:sp>
        <p:nvSpPr>
          <p:cNvPr id="408" name="TextBox 407">
            <a:extLst>
              <a:ext uri="{FF2B5EF4-FFF2-40B4-BE49-F238E27FC236}">
                <a16:creationId xmlns:a16="http://schemas.microsoft.com/office/drawing/2014/main" xmlns="" id="{0ABFF927-AFBD-D543-93E7-58A4B7A1BD56}"/>
              </a:ext>
            </a:extLst>
          </p:cNvPr>
          <p:cNvSpPr txBox="1"/>
          <p:nvPr/>
        </p:nvSpPr>
        <p:spPr>
          <a:xfrm>
            <a:off x="2008923" y="5363237"/>
            <a:ext cx="2981970" cy="830997"/>
          </a:xfrm>
          <a:prstGeom prst="rect">
            <a:avLst/>
          </a:prstGeom>
          <a:noFill/>
        </p:spPr>
        <p:txBody>
          <a:bodyPr wrap="none" rtlCol="0">
            <a:spAutoFit/>
          </a:bodyPr>
          <a:lstStyle/>
          <a:p>
            <a:r>
              <a:rPr lang="en-US" sz="2400" dirty="0">
                <a:solidFill>
                  <a:schemeClr val="accent2">
                    <a:lumMod val="50000"/>
                  </a:schemeClr>
                </a:solidFill>
                <a:latin typeface="Arial Rounded MT Bold" panose="020F0704030504030204" pitchFamily="34" charset="0"/>
                <a:cs typeface="Arial"/>
              </a:rPr>
              <a:t>Standardizing and </a:t>
            </a:r>
            <a:endParaRPr lang="en-US" sz="2400" dirty="0" smtClean="0">
              <a:solidFill>
                <a:schemeClr val="accent2">
                  <a:lumMod val="50000"/>
                </a:schemeClr>
              </a:solidFill>
              <a:latin typeface="Arial Rounded MT Bold" panose="020F0704030504030204" pitchFamily="34" charset="0"/>
              <a:cs typeface="Arial"/>
            </a:endParaRPr>
          </a:p>
          <a:p>
            <a:r>
              <a:rPr lang="en-US" sz="2400" dirty="0" smtClean="0">
                <a:solidFill>
                  <a:schemeClr val="accent2">
                    <a:lumMod val="50000"/>
                  </a:schemeClr>
                </a:solidFill>
                <a:latin typeface="Arial Rounded MT Bold" panose="020F0704030504030204" pitchFamily="34" charset="0"/>
                <a:cs typeface="Arial"/>
              </a:rPr>
              <a:t>Normalizing </a:t>
            </a:r>
            <a:r>
              <a:rPr lang="en-US" sz="2400" dirty="0">
                <a:solidFill>
                  <a:schemeClr val="accent2">
                    <a:lumMod val="50000"/>
                  </a:schemeClr>
                </a:solidFill>
                <a:latin typeface="Arial Rounded MT Bold" panose="020F0704030504030204" pitchFamily="34" charset="0"/>
                <a:cs typeface="Arial"/>
              </a:rPr>
              <a:t>Data</a:t>
            </a:r>
            <a:endParaRPr lang="en-US" sz="2400" dirty="0">
              <a:solidFill>
                <a:schemeClr val="accent2">
                  <a:lumMod val="50000"/>
                </a:schemeClr>
              </a:solidFill>
              <a:latin typeface="Arial Rounded MT Bold" panose="020F0704030504030204" pitchFamily="34" charset="0"/>
              <a:cs typeface="Arial"/>
            </a:endParaRPr>
          </a:p>
        </p:txBody>
      </p:sp>
      <p:sp>
        <p:nvSpPr>
          <p:cNvPr id="409" name="TextBox 408">
            <a:extLst>
              <a:ext uri="{FF2B5EF4-FFF2-40B4-BE49-F238E27FC236}">
                <a16:creationId xmlns:a16="http://schemas.microsoft.com/office/drawing/2014/main" xmlns="" id="{0ABFF927-AFBD-D543-93E7-58A4B7A1BD56}"/>
              </a:ext>
            </a:extLst>
          </p:cNvPr>
          <p:cNvSpPr txBox="1"/>
          <p:nvPr/>
        </p:nvSpPr>
        <p:spPr>
          <a:xfrm>
            <a:off x="1683530" y="516376"/>
            <a:ext cx="2924093" cy="830997"/>
          </a:xfrm>
          <a:prstGeom prst="rect">
            <a:avLst/>
          </a:prstGeom>
          <a:noFill/>
        </p:spPr>
        <p:txBody>
          <a:bodyPr wrap="square" rtlCol="0">
            <a:spAutoFit/>
          </a:bodyPr>
          <a:lstStyle/>
          <a:p>
            <a:pPr algn="ctr"/>
            <a:r>
              <a:rPr lang="en-US" sz="2400" dirty="0" smtClean="0">
                <a:solidFill>
                  <a:schemeClr val="accent2">
                    <a:lumMod val="50000"/>
                  </a:schemeClr>
                </a:solidFill>
                <a:latin typeface="Arial Rounded MT Bold" panose="020F0704030504030204" pitchFamily="34" charset="0"/>
              </a:rPr>
              <a:t>Handling Missing Data</a:t>
            </a:r>
            <a:endParaRPr lang="x-none" sz="2400" dirty="0">
              <a:solidFill>
                <a:schemeClr val="accent2">
                  <a:lumMod val="50000"/>
                </a:schemeClr>
              </a:solidFill>
              <a:latin typeface="Arial Rounded MT Bold" panose="020F0704030504030204" pitchFamily="34" charset="0"/>
            </a:endParaRPr>
          </a:p>
        </p:txBody>
      </p:sp>
      <p:sp>
        <p:nvSpPr>
          <p:cNvPr id="410" name="TextBox 409">
            <a:extLst>
              <a:ext uri="{FF2B5EF4-FFF2-40B4-BE49-F238E27FC236}">
                <a16:creationId xmlns:a16="http://schemas.microsoft.com/office/drawing/2014/main" xmlns="" id="{0ABFF927-AFBD-D543-93E7-58A4B7A1BD56}"/>
              </a:ext>
            </a:extLst>
          </p:cNvPr>
          <p:cNvSpPr txBox="1"/>
          <p:nvPr/>
        </p:nvSpPr>
        <p:spPr>
          <a:xfrm>
            <a:off x="2033232" y="2019148"/>
            <a:ext cx="1791964" cy="830997"/>
          </a:xfrm>
          <a:prstGeom prst="rect">
            <a:avLst/>
          </a:prstGeom>
          <a:noFill/>
        </p:spPr>
        <p:txBody>
          <a:bodyPr wrap="none" rtlCol="0">
            <a:spAutoFit/>
          </a:bodyPr>
          <a:lstStyle/>
          <a:p>
            <a:pPr algn="ctr"/>
            <a:r>
              <a:rPr lang="en-US" sz="2400" dirty="0" smtClean="0">
                <a:solidFill>
                  <a:schemeClr val="accent2">
                    <a:lumMod val="50000"/>
                  </a:schemeClr>
                </a:solidFill>
                <a:latin typeface="Arial Rounded MT Bold" panose="020F0704030504030204" pitchFamily="34" charset="0"/>
              </a:rPr>
              <a:t>Correcting</a:t>
            </a:r>
          </a:p>
          <a:p>
            <a:pPr algn="ctr"/>
            <a:r>
              <a:rPr lang="en-US" sz="2400" dirty="0" smtClean="0">
                <a:solidFill>
                  <a:schemeClr val="accent2">
                    <a:lumMod val="50000"/>
                  </a:schemeClr>
                </a:solidFill>
                <a:latin typeface="Arial Rounded MT Bold" panose="020F0704030504030204" pitchFamily="34" charset="0"/>
              </a:rPr>
              <a:t>Data types</a:t>
            </a:r>
            <a:endParaRPr lang="x-none" sz="2400" dirty="0">
              <a:solidFill>
                <a:schemeClr val="accent2">
                  <a:lumMod val="50000"/>
                </a:schemeClr>
              </a:solidFill>
              <a:latin typeface="Arial Rounded MT Bold" panose="020F0704030504030204" pitchFamily="34" charset="0"/>
            </a:endParaRPr>
          </a:p>
        </p:txBody>
      </p:sp>
      <p:sp>
        <p:nvSpPr>
          <p:cNvPr id="411" name="TextBox 410">
            <a:extLst>
              <a:ext uri="{FF2B5EF4-FFF2-40B4-BE49-F238E27FC236}">
                <a16:creationId xmlns:a16="http://schemas.microsoft.com/office/drawing/2014/main" xmlns="" id="{0ABFF927-AFBD-D543-93E7-58A4B7A1BD56}"/>
              </a:ext>
            </a:extLst>
          </p:cNvPr>
          <p:cNvSpPr txBox="1"/>
          <p:nvPr/>
        </p:nvSpPr>
        <p:spPr>
          <a:xfrm>
            <a:off x="1797970" y="3255652"/>
            <a:ext cx="2518639" cy="830997"/>
          </a:xfrm>
          <a:prstGeom prst="rect">
            <a:avLst/>
          </a:prstGeom>
          <a:noFill/>
        </p:spPr>
        <p:txBody>
          <a:bodyPr wrap="none" rtlCol="0">
            <a:spAutoFit/>
          </a:bodyPr>
          <a:lstStyle/>
          <a:p>
            <a:pPr algn="ctr"/>
            <a:r>
              <a:rPr lang="en-US" sz="2400" dirty="0" smtClean="0">
                <a:solidFill>
                  <a:schemeClr val="accent2">
                    <a:lumMod val="50000"/>
                  </a:schemeClr>
                </a:solidFill>
                <a:latin typeface="Arial Rounded MT Bold" panose="020F0704030504030204" pitchFamily="34" charset="0"/>
                <a:cs typeface="Arial"/>
              </a:rPr>
              <a:t>Handling</a:t>
            </a:r>
          </a:p>
          <a:p>
            <a:pPr algn="ctr"/>
            <a:r>
              <a:rPr lang="en-US" sz="2400" dirty="0" smtClean="0">
                <a:solidFill>
                  <a:schemeClr val="accent2">
                    <a:lumMod val="50000"/>
                  </a:schemeClr>
                </a:solidFill>
                <a:latin typeface="Arial Rounded MT Bold" panose="020F0704030504030204" pitchFamily="34" charset="0"/>
                <a:cs typeface="Arial"/>
              </a:rPr>
              <a:t>inconsistencies</a:t>
            </a:r>
            <a:endParaRPr lang="en-US" sz="2400" dirty="0">
              <a:solidFill>
                <a:schemeClr val="accent2">
                  <a:lumMod val="50000"/>
                </a:schemeClr>
              </a:solidFill>
              <a:latin typeface="Arial Rounded MT Bold" panose="020F0704030504030204" pitchFamily="34" charset="0"/>
              <a:cs typeface="Arial"/>
            </a:endParaRPr>
          </a:p>
        </p:txBody>
      </p:sp>
      <p:pic>
        <p:nvPicPr>
          <p:cNvPr id="412" name="Picture 411" descr="A screenshot of a computer&#10;&#10;Description automatically generated">
            <a:extLst>
              <a:ext uri="{FF2B5EF4-FFF2-40B4-BE49-F238E27FC236}">
                <a16:creationId xmlns:a16="http://schemas.microsoft.com/office/drawing/2014/main" xmlns="" id="{BBBB0B9A-11B6-B249-7F6F-ED8ECA505A95}"/>
              </a:ext>
            </a:extLst>
          </p:cNvPr>
          <p:cNvPicPr>
            <a:picLocks noChangeAspect="1"/>
          </p:cNvPicPr>
          <p:nvPr/>
        </p:nvPicPr>
        <p:blipFill>
          <a:blip r:embed="rId3"/>
          <a:stretch>
            <a:fillRect/>
          </a:stretch>
        </p:blipFill>
        <p:spPr>
          <a:xfrm>
            <a:off x="6465310" y="4373070"/>
            <a:ext cx="3138317" cy="22685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13" name="Picture 412" descr="A screenshot of a computer&#10;&#10;Description automatically generated">
            <a:extLst>
              <a:ext uri="{FF2B5EF4-FFF2-40B4-BE49-F238E27FC236}">
                <a16:creationId xmlns:a16="http://schemas.microsoft.com/office/drawing/2014/main" xmlns="" id="{5EDBA002-70D9-C59A-F762-D17EBF8C5FF7}"/>
              </a:ext>
            </a:extLst>
          </p:cNvPr>
          <p:cNvPicPr>
            <a:picLocks noChangeAspect="1"/>
          </p:cNvPicPr>
          <p:nvPr/>
        </p:nvPicPr>
        <p:blipFill>
          <a:blip r:embed="rId4"/>
          <a:stretch>
            <a:fillRect/>
          </a:stretch>
        </p:blipFill>
        <p:spPr>
          <a:xfrm>
            <a:off x="6357745" y="136095"/>
            <a:ext cx="3228067" cy="21675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8" name="Picture 4" descr="Step 1 Data Cleansing And Mining - Data Cleaning Icon Png, Transparent Png  , Transparent Png Image - PNGite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10539" y="2359845"/>
            <a:ext cx="2446834" cy="1927383"/>
          </a:xfrm>
          <a:prstGeom prst="rect">
            <a:avLst/>
          </a:prstGeom>
          <a:noFill/>
          <a:extLst>
            <a:ext uri="{909E8E84-426E-40DD-AFC4-6F175D3DCCD1}">
              <a14:hiddenFill xmlns:a14="http://schemas.microsoft.com/office/drawing/2010/main">
                <a:solidFill>
                  <a:srgbClr val="FFFFFF"/>
                </a:solidFill>
              </a14:hiddenFill>
            </a:ext>
          </a:extLst>
        </p:spPr>
      </p:pic>
      <p:pic>
        <p:nvPicPr>
          <p:cNvPr id="414" name="Graphic 21" descr="Single gear">
            <a:hlinkClick r:id="rId6" action="ppaction://hlinksldjump"/>
            <a:extLst>
              <a:ext uri="{FF2B5EF4-FFF2-40B4-BE49-F238E27FC236}">
                <a16:creationId xmlns:a16="http://schemas.microsoft.com/office/drawing/2014/main" xmlns="" id="{47A5BBBD-8129-FF4F-A54F-24C4D742D0E8}"/>
              </a:ext>
            </a:extLst>
          </p:cNvPr>
          <p:cNvPicPr>
            <a:picLocks noChangeAspect="1"/>
          </p:cNvPicPr>
          <p:nvPr/>
        </p:nvPicPr>
        <p:blipFill>
          <a:blip r:embed="rId7">
            <a:extLst>
              <a:ext uri="{96DAC541-7B7A-43D3-8B79-37D633B846F1}">
                <asvg:svgBlip xmlns:asvg="http://schemas.microsoft.com/office/drawing/2016/SVG/main" xmlns="" r:embed="rId24"/>
              </a:ext>
            </a:extLst>
          </a:blip>
          <a:stretch>
            <a:fillRect/>
          </a:stretch>
        </p:blipFill>
        <p:spPr>
          <a:xfrm>
            <a:off x="9550750" y="3201566"/>
            <a:ext cx="643637" cy="618834"/>
          </a:xfrm>
          <a:prstGeom prst="rect">
            <a:avLst/>
          </a:prstGeom>
        </p:spPr>
      </p:pic>
    </p:spTree>
    <p:extLst>
      <p:ext uri="{BB962C8B-B14F-4D97-AF65-F5344CB8AC3E}">
        <p14:creationId xmlns:p14="http://schemas.microsoft.com/office/powerpoint/2010/main" val="291937139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down)">
                                      <p:cBhvr>
                                        <p:cTn id="7" dur="580">
                                          <p:stCondLst>
                                            <p:cond delay="0"/>
                                          </p:stCondLst>
                                        </p:cTn>
                                        <p:tgtEl>
                                          <p:spTgt spid="63"/>
                                        </p:tgtEl>
                                      </p:cBhvr>
                                    </p:animEffect>
                                    <p:anim calcmode="lin" valueType="num">
                                      <p:cBhvr>
                                        <p:cTn id="8" dur="1822" tmFilter="0,0; 0.14,0.36; 0.43,0.73; 0.71,0.91; 1.0,1.0">
                                          <p:stCondLst>
                                            <p:cond delay="0"/>
                                          </p:stCondLst>
                                        </p:cTn>
                                        <p:tgtEl>
                                          <p:spTgt spid="6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3"/>
                                        </p:tgtEl>
                                        <p:attrNameLst>
                                          <p:attrName>ppt_y</p:attrName>
                                        </p:attrNameLst>
                                      </p:cBhvr>
                                      <p:tavLst>
                                        <p:tav tm="0" fmla="#ppt_y-sin(pi*$)/81">
                                          <p:val>
                                            <p:fltVal val="0"/>
                                          </p:val>
                                        </p:tav>
                                        <p:tav tm="100000">
                                          <p:val>
                                            <p:fltVal val="1"/>
                                          </p:val>
                                        </p:tav>
                                      </p:tavLst>
                                    </p:anim>
                                    <p:animScale>
                                      <p:cBhvr>
                                        <p:cTn id="13" dur="26">
                                          <p:stCondLst>
                                            <p:cond delay="650"/>
                                          </p:stCondLst>
                                        </p:cTn>
                                        <p:tgtEl>
                                          <p:spTgt spid="63"/>
                                        </p:tgtEl>
                                      </p:cBhvr>
                                      <p:to x="100000" y="60000"/>
                                    </p:animScale>
                                    <p:animScale>
                                      <p:cBhvr>
                                        <p:cTn id="14" dur="166" decel="50000">
                                          <p:stCondLst>
                                            <p:cond delay="676"/>
                                          </p:stCondLst>
                                        </p:cTn>
                                        <p:tgtEl>
                                          <p:spTgt spid="63"/>
                                        </p:tgtEl>
                                      </p:cBhvr>
                                      <p:to x="100000" y="100000"/>
                                    </p:animScale>
                                    <p:animScale>
                                      <p:cBhvr>
                                        <p:cTn id="15" dur="26">
                                          <p:stCondLst>
                                            <p:cond delay="1312"/>
                                          </p:stCondLst>
                                        </p:cTn>
                                        <p:tgtEl>
                                          <p:spTgt spid="63"/>
                                        </p:tgtEl>
                                      </p:cBhvr>
                                      <p:to x="100000" y="80000"/>
                                    </p:animScale>
                                    <p:animScale>
                                      <p:cBhvr>
                                        <p:cTn id="16" dur="166" decel="50000">
                                          <p:stCondLst>
                                            <p:cond delay="1338"/>
                                          </p:stCondLst>
                                        </p:cTn>
                                        <p:tgtEl>
                                          <p:spTgt spid="63"/>
                                        </p:tgtEl>
                                      </p:cBhvr>
                                      <p:to x="100000" y="100000"/>
                                    </p:animScale>
                                    <p:animScale>
                                      <p:cBhvr>
                                        <p:cTn id="17" dur="26">
                                          <p:stCondLst>
                                            <p:cond delay="1642"/>
                                          </p:stCondLst>
                                        </p:cTn>
                                        <p:tgtEl>
                                          <p:spTgt spid="63"/>
                                        </p:tgtEl>
                                      </p:cBhvr>
                                      <p:to x="100000" y="90000"/>
                                    </p:animScale>
                                    <p:animScale>
                                      <p:cBhvr>
                                        <p:cTn id="18" dur="166" decel="50000">
                                          <p:stCondLst>
                                            <p:cond delay="1668"/>
                                          </p:stCondLst>
                                        </p:cTn>
                                        <p:tgtEl>
                                          <p:spTgt spid="63"/>
                                        </p:tgtEl>
                                      </p:cBhvr>
                                      <p:to x="100000" y="100000"/>
                                    </p:animScale>
                                    <p:animScale>
                                      <p:cBhvr>
                                        <p:cTn id="19" dur="26">
                                          <p:stCondLst>
                                            <p:cond delay="1808"/>
                                          </p:stCondLst>
                                        </p:cTn>
                                        <p:tgtEl>
                                          <p:spTgt spid="63"/>
                                        </p:tgtEl>
                                      </p:cBhvr>
                                      <p:to x="100000" y="95000"/>
                                    </p:animScale>
                                    <p:animScale>
                                      <p:cBhvr>
                                        <p:cTn id="20" dur="166" decel="50000">
                                          <p:stCondLst>
                                            <p:cond delay="1834"/>
                                          </p:stCondLst>
                                        </p:cTn>
                                        <p:tgtEl>
                                          <p:spTgt spid="63"/>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409"/>
                                        </p:tgtEl>
                                        <p:attrNameLst>
                                          <p:attrName>style.visibility</p:attrName>
                                        </p:attrNameLst>
                                      </p:cBhvr>
                                      <p:to>
                                        <p:strVal val="visible"/>
                                      </p:to>
                                    </p:set>
                                    <p:animEffect transition="in" filter="wipe(down)">
                                      <p:cBhvr>
                                        <p:cTn id="23" dur="580">
                                          <p:stCondLst>
                                            <p:cond delay="0"/>
                                          </p:stCondLst>
                                        </p:cTn>
                                        <p:tgtEl>
                                          <p:spTgt spid="409"/>
                                        </p:tgtEl>
                                      </p:cBhvr>
                                    </p:animEffect>
                                    <p:anim calcmode="lin" valueType="num">
                                      <p:cBhvr>
                                        <p:cTn id="24" dur="1822" tmFilter="0,0; 0.14,0.36; 0.43,0.73; 0.71,0.91; 1.0,1.0">
                                          <p:stCondLst>
                                            <p:cond delay="0"/>
                                          </p:stCondLst>
                                        </p:cTn>
                                        <p:tgtEl>
                                          <p:spTgt spid="409"/>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09"/>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09"/>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09"/>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09"/>
                                        </p:tgtEl>
                                        <p:attrNameLst>
                                          <p:attrName>ppt_y</p:attrName>
                                        </p:attrNameLst>
                                      </p:cBhvr>
                                      <p:tavLst>
                                        <p:tav tm="0" fmla="#ppt_y-sin(pi*$)/81">
                                          <p:val>
                                            <p:fltVal val="0"/>
                                          </p:val>
                                        </p:tav>
                                        <p:tav tm="100000">
                                          <p:val>
                                            <p:fltVal val="1"/>
                                          </p:val>
                                        </p:tav>
                                      </p:tavLst>
                                    </p:anim>
                                    <p:animScale>
                                      <p:cBhvr>
                                        <p:cTn id="29" dur="26">
                                          <p:stCondLst>
                                            <p:cond delay="650"/>
                                          </p:stCondLst>
                                        </p:cTn>
                                        <p:tgtEl>
                                          <p:spTgt spid="409"/>
                                        </p:tgtEl>
                                      </p:cBhvr>
                                      <p:to x="100000" y="60000"/>
                                    </p:animScale>
                                    <p:animScale>
                                      <p:cBhvr>
                                        <p:cTn id="30" dur="166" decel="50000">
                                          <p:stCondLst>
                                            <p:cond delay="676"/>
                                          </p:stCondLst>
                                        </p:cTn>
                                        <p:tgtEl>
                                          <p:spTgt spid="409"/>
                                        </p:tgtEl>
                                      </p:cBhvr>
                                      <p:to x="100000" y="100000"/>
                                    </p:animScale>
                                    <p:animScale>
                                      <p:cBhvr>
                                        <p:cTn id="31" dur="26">
                                          <p:stCondLst>
                                            <p:cond delay="1312"/>
                                          </p:stCondLst>
                                        </p:cTn>
                                        <p:tgtEl>
                                          <p:spTgt spid="409"/>
                                        </p:tgtEl>
                                      </p:cBhvr>
                                      <p:to x="100000" y="80000"/>
                                    </p:animScale>
                                    <p:animScale>
                                      <p:cBhvr>
                                        <p:cTn id="32" dur="166" decel="50000">
                                          <p:stCondLst>
                                            <p:cond delay="1338"/>
                                          </p:stCondLst>
                                        </p:cTn>
                                        <p:tgtEl>
                                          <p:spTgt spid="409"/>
                                        </p:tgtEl>
                                      </p:cBhvr>
                                      <p:to x="100000" y="100000"/>
                                    </p:animScale>
                                    <p:animScale>
                                      <p:cBhvr>
                                        <p:cTn id="33" dur="26">
                                          <p:stCondLst>
                                            <p:cond delay="1642"/>
                                          </p:stCondLst>
                                        </p:cTn>
                                        <p:tgtEl>
                                          <p:spTgt spid="409"/>
                                        </p:tgtEl>
                                      </p:cBhvr>
                                      <p:to x="100000" y="90000"/>
                                    </p:animScale>
                                    <p:animScale>
                                      <p:cBhvr>
                                        <p:cTn id="34" dur="166" decel="50000">
                                          <p:stCondLst>
                                            <p:cond delay="1668"/>
                                          </p:stCondLst>
                                        </p:cTn>
                                        <p:tgtEl>
                                          <p:spTgt spid="409"/>
                                        </p:tgtEl>
                                      </p:cBhvr>
                                      <p:to x="100000" y="100000"/>
                                    </p:animScale>
                                    <p:animScale>
                                      <p:cBhvr>
                                        <p:cTn id="35" dur="26">
                                          <p:stCondLst>
                                            <p:cond delay="1808"/>
                                          </p:stCondLst>
                                        </p:cTn>
                                        <p:tgtEl>
                                          <p:spTgt spid="409"/>
                                        </p:tgtEl>
                                      </p:cBhvr>
                                      <p:to x="100000" y="95000"/>
                                    </p:animScale>
                                    <p:animScale>
                                      <p:cBhvr>
                                        <p:cTn id="36" dur="166" decel="50000">
                                          <p:stCondLst>
                                            <p:cond delay="1834"/>
                                          </p:stCondLst>
                                        </p:cTn>
                                        <p:tgtEl>
                                          <p:spTgt spid="409"/>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124"/>
                                        </p:tgtEl>
                                        <p:attrNameLst>
                                          <p:attrName>style.visibility</p:attrName>
                                        </p:attrNameLst>
                                      </p:cBhvr>
                                      <p:to>
                                        <p:strVal val="visible"/>
                                      </p:to>
                                    </p:set>
                                    <p:animEffect transition="in" filter="wipe(down)">
                                      <p:cBhvr>
                                        <p:cTn id="41" dur="580">
                                          <p:stCondLst>
                                            <p:cond delay="0"/>
                                          </p:stCondLst>
                                        </p:cTn>
                                        <p:tgtEl>
                                          <p:spTgt spid="124"/>
                                        </p:tgtEl>
                                      </p:cBhvr>
                                    </p:animEffect>
                                    <p:anim calcmode="lin" valueType="num">
                                      <p:cBhvr>
                                        <p:cTn id="42" dur="1822" tmFilter="0,0; 0.14,0.36; 0.43,0.73; 0.71,0.91; 1.0,1.0">
                                          <p:stCondLst>
                                            <p:cond delay="0"/>
                                          </p:stCondLst>
                                        </p:cTn>
                                        <p:tgtEl>
                                          <p:spTgt spid="124"/>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24"/>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24"/>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24"/>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24"/>
                                        </p:tgtEl>
                                        <p:attrNameLst>
                                          <p:attrName>ppt_y</p:attrName>
                                        </p:attrNameLst>
                                      </p:cBhvr>
                                      <p:tavLst>
                                        <p:tav tm="0" fmla="#ppt_y-sin(pi*$)/81">
                                          <p:val>
                                            <p:fltVal val="0"/>
                                          </p:val>
                                        </p:tav>
                                        <p:tav tm="100000">
                                          <p:val>
                                            <p:fltVal val="1"/>
                                          </p:val>
                                        </p:tav>
                                      </p:tavLst>
                                    </p:anim>
                                    <p:animScale>
                                      <p:cBhvr>
                                        <p:cTn id="47" dur="26">
                                          <p:stCondLst>
                                            <p:cond delay="650"/>
                                          </p:stCondLst>
                                        </p:cTn>
                                        <p:tgtEl>
                                          <p:spTgt spid="124"/>
                                        </p:tgtEl>
                                      </p:cBhvr>
                                      <p:to x="100000" y="60000"/>
                                    </p:animScale>
                                    <p:animScale>
                                      <p:cBhvr>
                                        <p:cTn id="48" dur="166" decel="50000">
                                          <p:stCondLst>
                                            <p:cond delay="676"/>
                                          </p:stCondLst>
                                        </p:cTn>
                                        <p:tgtEl>
                                          <p:spTgt spid="124"/>
                                        </p:tgtEl>
                                      </p:cBhvr>
                                      <p:to x="100000" y="100000"/>
                                    </p:animScale>
                                    <p:animScale>
                                      <p:cBhvr>
                                        <p:cTn id="49" dur="26">
                                          <p:stCondLst>
                                            <p:cond delay="1312"/>
                                          </p:stCondLst>
                                        </p:cTn>
                                        <p:tgtEl>
                                          <p:spTgt spid="124"/>
                                        </p:tgtEl>
                                      </p:cBhvr>
                                      <p:to x="100000" y="80000"/>
                                    </p:animScale>
                                    <p:animScale>
                                      <p:cBhvr>
                                        <p:cTn id="50" dur="166" decel="50000">
                                          <p:stCondLst>
                                            <p:cond delay="1338"/>
                                          </p:stCondLst>
                                        </p:cTn>
                                        <p:tgtEl>
                                          <p:spTgt spid="124"/>
                                        </p:tgtEl>
                                      </p:cBhvr>
                                      <p:to x="100000" y="100000"/>
                                    </p:animScale>
                                    <p:animScale>
                                      <p:cBhvr>
                                        <p:cTn id="51" dur="26">
                                          <p:stCondLst>
                                            <p:cond delay="1642"/>
                                          </p:stCondLst>
                                        </p:cTn>
                                        <p:tgtEl>
                                          <p:spTgt spid="124"/>
                                        </p:tgtEl>
                                      </p:cBhvr>
                                      <p:to x="100000" y="90000"/>
                                    </p:animScale>
                                    <p:animScale>
                                      <p:cBhvr>
                                        <p:cTn id="52" dur="166" decel="50000">
                                          <p:stCondLst>
                                            <p:cond delay="1668"/>
                                          </p:stCondLst>
                                        </p:cTn>
                                        <p:tgtEl>
                                          <p:spTgt spid="124"/>
                                        </p:tgtEl>
                                      </p:cBhvr>
                                      <p:to x="100000" y="100000"/>
                                    </p:animScale>
                                    <p:animScale>
                                      <p:cBhvr>
                                        <p:cTn id="53" dur="26">
                                          <p:stCondLst>
                                            <p:cond delay="1808"/>
                                          </p:stCondLst>
                                        </p:cTn>
                                        <p:tgtEl>
                                          <p:spTgt spid="124"/>
                                        </p:tgtEl>
                                      </p:cBhvr>
                                      <p:to x="100000" y="95000"/>
                                    </p:animScale>
                                    <p:animScale>
                                      <p:cBhvr>
                                        <p:cTn id="54" dur="166" decel="50000">
                                          <p:stCondLst>
                                            <p:cond delay="1834"/>
                                          </p:stCondLst>
                                        </p:cTn>
                                        <p:tgtEl>
                                          <p:spTgt spid="124"/>
                                        </p:tgtEl>
                                      </p:cBhvr>
                                      <p:to x="100000" y="100000"/>
                                    </p:animScale>
                                  </p:childTnLst>
                                </p:cTn>
                              </p:par>
                              <p:par>
                                <p:cTn id="55" presetID="26" presetClass="entr" presetSubtype="0" fill="hold" grpId="0" nodeType="withEffect">
                                  <p:stCondLst>
                                    <p:cond delay="0"/>
                                  </p:stCondLst>
                                  <p:childTnLst>
                                    <p:set>
                                      <p:cBhvr>
                                        <p:cTn id="56" dur="1" fill="hold">
                                          <p:stCondLst>
                                            <p:cond delay="0"/>
                                          </p:stCondLst>
                                        </p:cTn>
                                        <p:tgtEl>
                                          <p:spTgt spid="410"/>
                                        </p:tgtEl>
                                        <p:attrNameLst>
                                          <p:attrName>style.visibility</p:attrName>
                                        </p:attrNameLst>
                                      </p:cBhvr>
                                      <p:to>
                                        <p:strVal val="visible"/>
                                      </p:to>
                                    </p:set>
                                    <p:animEffect transition="in" filter="wipe(down)">
                                      <p:cBhvr>
                                        <p:cTn id="57" dur="580">
                                          <p:stCondLst>
                                            <p:cond delay="0"/>
                                          </p:stCondLst>
                                        </p:cTn>
                                        <p:tgtEl>
                                          <p:spTgt spid="410"/>
                                        </p:tgtEl>
                                      </p:cBhvr>
                                    </p:animEffect>
                                    <p:anim calcmode="lin" valueType="num">
                                      <p:cBhvr>
                                        <p:cTn id="58" dur="1822" tmFilter="0,0; 0.14,0.36; 0.43,0.73; 0.71,0.91; 1.0,1.0">
                                          <p:stCondLst>
                                            <p:cond delay="0"/>
                                          </p:stCondLst>
                                        </p:cTn>
                                        <p:tgtEl>
                                          <p:spTgt spid="410"/>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410"/>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410"/>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410"/>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410"/>
                                        </p:tgtEl>
                                        <p:attrNameLst>
                                          <p:attrName>ppt_y</p:attrName>
                                        </p:attrNameLst>
                                      </p:cBhvr>
                                      <p:tavLst>
                                        <p:tav tm="0" fmla="#ppt_y-sin(pi*$)/81">
                                          <p:val>
                                            <p:fltVal val="0"/>
                                          </p:val>
                                        </p:tav>
                                        <p:tav tm="100000">
                                          <p:val>
                                            <p:fltVal val="1"/>
                                          </p:val>
                                        </p:tav>
                                      </p:tavLst>
                                    </p:anim>
                                    <p:animScale>
                                      <p:cBhvr>
                                        <p:cTn id="63" dur="26">
                                          <p:stCondLst>
                                            <p:cond delay="650"/>
                                          </p:stCondLst>
                                        </p:cTn>
                                        <p:tgtEl>
                                          <p:spTgt spid="410"/>
                                        </p:tgtEl>
                                      </p:cBhvr>
                                      <p:to x="100000" y="60000"/>
                                    </p:animScale>
                                    <p:animScale>
                                      <p:cBhvr>
                                        <p:cTn id="64" dur="166" decel="50000">
                                          <p:stCondLst>
                                            <p:cond delay="676"/>
                                          </p:stCondLst>
                                        </p:cTn>
                                        <p:tgtEl>
                                          <p:spTgt spid="410"/>
                                        </p:tgtEl>
                                      </p:cBhvr>
                                      <p:to x="100000" y="100000"/>
                                    </p:animScale>
                                    <p:animScale>
                                      <p:cBhvr>
                                        <p:cTn id="65" dur="26">
                                          <p:stCondLst>
                                            <p:cond delay="1312"/>
                                          </p:stCondLst>
                                        </p:cTn>
                                        <p:tgtEl>
                                          <p:spTgt spid="410"/>
                                        </p:tgtEl>
                                      </p:cBhvr>
                                      <p:to x="100000" y="80000"/>
                                    </p:animScale>
                                    <p:animScale>
                                      <p:cBhvr>
                                        <p:cTn id="66" dur="166" decel="50000">
                                          <p:stCondLst>
                                            <p:cond delay="1338"/>
                                          </p:stCondLst>
                                        </p:cTn>
                                        <p:tgtEl>
                                          <p:spTgt spid="410"/>
                                        </p:tgtEl>
                                      </p:cBhvr>
                                      <p:to x="100000" y="100000"/>
                                    </p:animScale>
                                    <p:animScale>
                                      <p:cBhvr>
                                        <p:cTn id="67" dur="26">
                                          <p:stCondLst>
                                            <p:cond delay="1642"/>
                                          </p:stCondLst>
                                        </p:cTn>
                                        <p:tgtEl>
                                          <p:spTgt spid="410"/>
                                        </p:tgtEl>
                                      </p:cBhvr>
                                      <p:to x="100000" y="90000"/>
                                    </p:animScale>
                                    <p:animScale>
                                      <p:cBhvr>
                                        <p:cTn id="68" dur="166" decel="50000">
                                          <p:stCondLst>
                                            <p:cond delay="1668"/>
                                          </p:stCondLst>
                                        </p:cTn>
                                        <p:tgtEl>
                                          <p:spTgt spid="410"/>
                                        </p:tgtEl>
                                      </p:cBhvr>
                                      <p:to x="100000" y="100000"/>
                                    </p:animScale>
                                    <p:animScale>
                                      <p:cBhvr>
                                        <p:cTn id="69" dur="26">
                                          <p:stCondLst>
                                            <p:cond delay="1808"/>
                                          </p:stCondLst>
                                        </p:cTn>
                                        <p:tgtEl>
                                          <p:spTgt spid="410"/>
                                        </p:tgtEl>
                                      </p:cBhvr>
                                      <p:to x="100000" y="95000"/>
                                    </p:animScale>
                                    <p:animScale>
                                      <p:cBhvr>
                                        <p:cTn id="70" dur="166" decel="50000">
                                          <p:stCondLst>
                                            <p:cond delay="1834"/>
                                          </p:stCondLst>
                                        </p:cTn>
                                        <p:tgtEl>
                                          <p:spTgt spid="410"/>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238"/>
                                        </p:tgtEl>
                                        <p:attrNameLst>
                                          <p:attrName>style.visibility</p:attrName>
                                        </p:attrNameLst>
                                      </p:cBhvr>
                                      <p:to>
                                        <p:strVal val="visible"/>
                                      </p:to>
                                    </p:set>
                                    <p:animEffect transition="in" filter="wipe(down)">
                                      <p:cBhvr>
                                        <p:cTn id="75" dur="580">
                                          <p:stCondLst>
                                            <p:cond delay="0"/>
                                          </p:stCondLst>
                                        </p:cTn>
                                        <p:tgtEl>
                                          <p:spTgt spid="238"/>
                                        </p:tgtEl>
                                      </p:cBhvr>
                                    </p:animEffect>
                                    <p:anim calcmode="lin" valueType="num">
                                      <p:cBhvr>
                                        <p:cTn id="76" dur="1822" tmFilter="0,0; 0.14,0.36; 0.43,0.73; 0.71,0.91; 1.0,1.0">
                                          <p:stCondLst>
                                            <p:cond delay="0"/>
                                          </p:stCondLst>
                                        </p:cTn>
                                        <p:tgtEl>
                                          <p:spTgt spid="238"/>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238"/>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238"/>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238"/>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238"/>
                                        </p:tgtEl>
                                        <p:attrNameLst>
                                          <p:attrName>ppt_y</p:attrName>
                                        </p:attrNameLst>
                                      </p:cBhvr>
                                      <p:tavLst>
                                        <p:tav tm="0" fmla="#ppt_y-sin(pi*$)/81">
                                          <p:val>
                                            <p:fltVal val="0"/>
                                          </p:val>
                                        </p:tav>
                                        <p:tav tm="100000">
                                          <p:val>
                                            <p:fltVal val="1"/>
                                          </p:val>
                                        </p:tav>
                                      </p:tavLst>
                                    </p:anim>
                                    <p:animScale>
                                      <p:cBhvr>
                                        <p:cTn id="81" dur="26">
                                          <p:stCondLst>
                                            <p:cond delay="650"/>
                                          </p:stCondLst>
                                        </p:cTn>
                                        <p:tgtEl>
                                          <p:spTgt spid="238"/>
                                        </p:tgtEl>
                                      </p:cBhvr>
                                      <p:to x="100000" y="60000"/>
                                    </p:animScale>
                                    <p:animScale>
                                      <p:cBhvr>
                                        <p:cTn id="82" dur="166" decel="50000">
                                          <p:stCondLst>
                                            <p:cond delay="676"/>
                                          </p:stCondLst>
                                        </p:cTn>
                                        <p:tgtEl>
                                          <p:spTgt spid="238"/>
                                        </p:tgtEl>
                                      </p:cBhvr>
                                      <p:to x="100000" y="100000"/>
                                    </p:animScale>
                                    <p:animScale>
                                      <p:cBhvr>
                                        <p:cTn id="83" dur="26">
                                          <p:stCondLst>
                                            <p:cond delay="1312"/>
                                          </p:stCondLst>
                                        </p:cTn>
                                        <p:tgtEl>
                                          <p:spTgt spid="238"/>
                                        </p:tgtEl>
                                      </p:cBhvr>
                                      <p:to x="100000" y="80000"/>
                                    </p:animScale>
                                    <p:animScale>
                                      <p:cBhvr>
                                        <p:cTn id="84" dur="166" decel="50000">
                                          <p:stCondLst>
                                            <p:cond delay="1338"/>
                                          </p:stCondLst>
                                        </p:cTn>
                                        <p:tgtEl>
                                          <p:spTgt spid="238"/>
                                        </p:tgtEl>
                                      </p:cBhvr>
                                      <p:to x="100000" y="100000"/>
                                    </p:animScale>
                                    <p:animScale>
                                      <p:cBhvr>
                                        <p:cTn id="85" dur="26">
                                          <p:stCondLst>
                                            <p:cond delay="1642"/>
                                          </p:stCondLst>
                                        </p:cTn>
                                        <p:tgtEl>
                                          <p:spTgt spid="238"/>
                                        </p:tgtEl>
                                      </p:cBhvr>
                                      <p:to x="100000" y="90000"/>
                                    </p:animScale>
                                    <p:animScale>
                                      <p:cBhvr>
                                        <p:cTn id="86" dur="166" decel="50000">
                                          <p:stCondLst>
                                            <p:cond delay="1668"/>
                                          </p:stCondLst>
                                        </p:cTn>
                                        <p:tgtEl>
                                          <p:spTgt spid="238"/>
                                        </p:tgtEl>
                                      </p:cBhvr>
                                      <p:to x="100000" y="100000"/>
                                    </p:animScale>
                                    <p:animScale>
                                      <p:cBhvr>
                                        <p:cTn id="87" dur="26">
                                          <p:stCondLst>
                                            <p:cond delay="1808"/>
                                          </p:stCondLst>
                                        </p:cTn>
                                        <p:tgtEl>
                                          <p:spTgt spid="238"/>
                                        </p:tgtEl>
                                      </p:cBhvr>
                                      <p:to x="100000" y="95000"/>
                                    </p:animScale>
                                    <p:animScale>
                                      <p:cBhvr>
                                        <p:cTn id="88" dur="166" decel="50000">
                                          <p:stCondLst>
                                            <p:cond delay="1834"/>
                                          </p:stCondLst>
                                        </p:cTn>
                                        <p:tgtEl>
                                          <p:spTgt spid="238"/>
                                        </p:tgtEl>
                                      </p:cBhvr>
                                      <p:to x="100000" y="100000"/>
                                    </p:animScale>
                                  </p:childTnLst>
                                </p:cTn>
                              </p:par>
                              <p:par>
                                <p:cTn id="89" presetID="26" presetClass="entr" presetSubtype="0" fill="hold" grpId="0" nodeType="withEffect">
                                  <p:stCondLst>
                                    <p:cond delay="0"/>
                                  </p:stCondLst>
                                  <p:childTnLst>
                                    <p:set>
                                      <p:cBhvr>
                                        <p:cTn id="90" dur="1" fill="hold">
                                          <p:stCondLst>
                                            <p:cond delay="0"/>
                                          </p:stCondLst>
                                        </p:cTn>
                                        <p:tgtEl>
                                          <p:spTgt spid="411"/>
                                        </p:tgtEl>
                                        <p:attrNameLst>
                                          <p:attrName>style.visibility</p:attrName>
                                        </p:attrNameLst>
                                      </p:cBhvr>
                                      <p:to>
                                        <p:strVal val="visible"/>
                                      </p:to>
                                    </p:set>
                                    <p:animEffect transition="in" filter="wipe(down)">
                                      <p:cBhvr>
                                        <p:cTn id="91" dur="580">
                                          <p:stCondLst>
                                            <p:cond delay="0"/>
                                          </p:stCondLst>
                                        </p:cTn>
                                        <p:tgtEl>
                                          <p:spTgt spid="411"/>
                                        </p:tgtEl>
                                      </p:cBhvr>
                                    </p:animEffect>
                                    <p:anim calcmode="lin" valueType="num">
                                      <p:cBhvr>
                                        <p:cTn id="92" dur="1822" tmFilter="0,0; 0.14,0.36; 0.43,0.73; 0.71,0.91; 1.0,1.0">
                                          <p:stCondLst>
                                            <p:cond delay="0"/>
                                          </p:stCondLst>
                                        </p:cTn>
                                        <p:tgtEl>
                                          <p:spTgt spid="411"/>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411"/>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411"/>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411"/>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411"/>
                                        </p:tgtEl>
                                        <p:attrNameLst>
                                          <p:attrName>ppt_y</p:attrName>
                                        </p:attrNameLst>
                                      </p:cBhvr>
                                      <p:tavLst>
                                        <p:tav tm="0" fmla="#ppt_y-sin(pi*$)/81">
                                          <p:val>
                                            <p:fltVal val="0"/>
                                          </p:val>
                                        </p:tav>
                                        <p:tav tm="100000">
                                          <p:val>
                                            <p:fltVal val="1"/>
                                          </p:val>
                                        </p:tav>
                                      </p:tavLst>
                                    </p:anim>
                                    <p:animScale>
                                      <p:cBhvr>
                                        <p:cTn id="97" dur="26">
                                          <p:stCondLst>
                                            <p:cond delay="650"/>
                                          </p:stCondLst>
                                        </p:cTn>
                                        <p:tgtEl>
                                          <p:spTgt spid="411"/>
                                        </p:tgtEl>
                                      </p:cBhvr>
                                      <p:to x="100000" y="60000"/>
                                    </p:animScale>
                                    <p:animScale>
                                      <p:cBhvr>
                                        <p:cTn id="98" dur="166" decel="50000">
                                          <p:stCondLst>
                                            <p:cond delay="676"/>
                                          </p:stCondLst>
                                        </p:cTn>
                                        <p:tgtEl>
                                          <p:spTgt spid="411"/>
                                        </p:tgtEl>
                                      </p:cBhvr>
                                      <p:to x="100000" y="100000"/>
                                    </p:animScale>
                                    <p:animScale>
                                      <p:cBhvr>
                                        <p:cTn id="99" dur="26">
                                          <p:stCondLst>
                                            <p:cond delay="1312"/>
                                          </p:stCondLst>
                                        </p:cTn>
                                        <p:tgtEl>
                                          <p:spTgt spid="411"/>
                                        </p:tgtEl>
                                      </p:cBhvr>
                                      <p:to x="100000" y="80000"/>
                                    </p:animScale>
                                    <p:animScale>
                                      <p:cBhvr>
                                        <p:cTn id="100" dur="166" decel="50000">
                                          <p:stCondLst>
                                            <p:cond delay="1338"/>
                                          </p:stCondLst>
                                        </p:cTn>
                                        <p:tgtEl>
                                          <p:spTgt spid="411"/>
                                        </p:tgtEl>
                                      </p:cBhvr>
                                      <p:to x="100000" y="100000"/>
                                    </p:animScale>
                                    <p:animScale>
                                      <p:cBhvr>
                                        <p:cTn id="101" dur="26">
                                          <p:stCondLst>
                                            <p:cond delay="1642"/>
                                          </p:stCondLst>
                                        </p:cTn>
                                        <p:tgtEl>
                                          <p:spTgt spid="411"/>
                                        </p:tgtEl>
                                      </p:cBhvr>
                                      <p:to x="100000" y="90000"/>
                                    </p:animScale>
                                    <p:animScale>
                                      <p:cBhvr>
                                        <p:cTn id="102" dur="166" decel="50000">
                                          <p:stCondLst>
                                            <p:cond delay="1668"/>
                                          </p:stCondLst>
                                        </p:cTn>
                                        <p:tgtEl>
                                          <p:spTgt spid="411"/>
                                        </p:tgtEl>
                                      </p:cBhvr>
                                      <p:to x="100000" y="100000"/>
                                    </p:animScale>
                                    <p:animScale>
                                      <p:cBhvr>
                                        <p:cTn id="103" dur="26">
                                          <p:stCondLst>
                                            <p:cond delay="1808"/>
                                          </p:stCondLst>
                                        </p:cTn>
                                        <p:tgtEl>
                                          <p:spTgt spid="411"/>
                                        </p:tgtEl>
                                      </p:cBhvr>
                                      <p:to x="100000" y="95000"/>
                                    </p:animScale>
                                    <p:animScale>
                                      <p:cBhvr>
                                        <p:cTn id="104" dur="166" decel="50000">
                                          <p:stCondLst>
                                            <p:cond delay="1834"/>
                                          </p:stCondLst>
                                        </p:cTn>
                                        <p:tgtEl>
                                          <p:spTgt spid="411"/>
                                        </p:tgtEl>
                                      </p:cBhvr>
                                      <p:to x="100000" y="100000"/>
                                    </p:animScale>
                                  </p:childTnLst>
                                </p:cTn>
                              </p:par>
                            </p:childTnLst>
                          </p:cTn>
                        </p:par>
                      </p:childTnLst>
                    </p:cTn>
                  </p:par>
                  <p:par>
                    <p:cTn id="105" fill="hold">
                      <p:stCondLst>
                        <p:cond delay="indefinite"/>
                      </p:stCondLst>
                      <p:childTnLst>
                        <p:par>
                          <p:cTn id="106" fill="hold">
                            <p:stCondLst>
                              <p:cond delay="0"/>
                            </p:stCondLst>
                            <p:childTnLst>
                              <p:par>
                                <p:cTn id="107" presetID="26" presetClass="entr" presetSubtype="0" fill="hold" nodeType="clickEffect">
                                  <p:stCondLst>
                                    <p:cond delay="0"/>
                                  </p:stCondLst>
                                  <p:childTnLst>
                                    <p:set>
                                      <p:cBhvr>
                                        <p:cTn id="108" dur="1" fill="hold">
                                          <p:stCondLst>
                                            <p:cond delay="0"/>
                                          </p:stCondLst>
                                        </p:cTn>
                                        <p:tgtEl>
                                          <p:spTgt spid="190"/>
                                        </p:tgtEl>
                                        <p:attrNameLst>
                                          <p:attrName>style.visibility</p:attrName>
                                        </p:attrNameLst>
                                      </p:cBhvr>
                                      <p:to>
                                        <p:strVal val="visible"/>
                                      </p:to>
                                    </p:set>
                                    <p:animEffect transition="in" filter="wipe(down)">
                                      <p:cBhvr>
                                        <p:cTn id="109" dur="580">
                                          <p:stCondLst>
                                            <p:cond delay="0"/>
                                          </p:stCondLst>
                                        </p:cTn>
                                        <p:tgtEl>
                                          <p:spTgt spid="190"/>
                                        </p:tgtEl>
                                      </p:cBhvr>
                                    </p:animEffect>
                                    <p:anim calcmode="lin" valueType="num">
                                      <p:cBhvr>
                                        <p:cTn id="110" dur="1822" tmFilter="0,0; 0.14,0.36; 0.43,0.73; 0.71,0.91; 1.0,1.0">
                                          <p:stCondLst>
                                            <p:cond delay="0"/>
                                          </p:stCondLst>
                                        </p:cTn>
                                        <p:tgtEl>
                                          <p:spTgt spid="190"/>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190"/>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190"/>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190"/>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190"/>
                                        </p:tgtEl>
                                        <p:attrNameLst>
                                          <p:attrName>ppt_y</p:attrName>
                                        </p:attrNameLst>
                                      </p:cBhvr>
                                      <p:tavLst>
                                        <p:tav tm="0" fmla="#ppt_y-sin(pi*$)/81">
                                          <p:val>
                                            <p:fltVal val="0"/>
                                          </p:val>
                                        </p:tav>
                                        <p:tav tm="100000">
                                          <p:val>
                                            <p:fltVal val="1"/>
                                          </p:val>
                                        </p:tav>
                                      </p:tavLst>
                                    </p:anim>
                                    <p:animScale>
                                      <p:cBhvr>
                                        <p:cTn id="115" dur="26">
                                          <p:stCondLst>
                                            <p:cond delay="650"/>
                                          </p:stCondLst>
                                        </p:cTn>
                                        <p:tgtEl>
                                          <p:spTgt spid="190"/>
                                        </p:tgtEl>
                                      </p:cBhvr>
                                      <p:to x="100000" y="60000"/>
                                    </p:animScale>
                                    <p:animScale>
                                      <p:cBhvr>
                                        <p:cTn id="116" dur="166" decel="50000">
                                          <p:stCondLst>
                                            <p:cond delay="676"/>
                                          </p:stCondLst>
                                        </p:cTn>
                                        <p:tgtEl>
                                          <p:spTgt spid="190"/>
                                        </p:tgtEl>
                                      </p:cBhvr>
                                      <p:to x="100000" y="100000"/>
                                    </p:animScale>
                                    <p:animScale>
                                      <p:cBhvr>
                                        <p:cTn id="117" dur="26">
                                          <p:stCondLst>
                                            <p:cond delay="1312"/>
                                          </p:stCondLst>
                                        </p:cTn>
                                        <p:tgtEl>
                                          <p:spTgt spid="190"/>
                                        </p:tgtEl>
                                      </p:cBhvr>
                                      <p:to x="100000" y="80000"/>
                                    </p:animScale>
                                    <p:animScale>
                                      <p:cBhvr>
                                        <p:cTn id="118" dur="166" decel="50000">
                                          <p:stCondLst>
                                            <p:cond delay="1338"/>
                                          </p:stCondLst>
                                        </p:cTn>
                                        <p:tgtEl>
                                          <p:spTgt spid="190"/>
                                        </p:tgtEl>
                                      </p:cBhvr>
                                      <p:to x="100000" y="100000"/>
                                    </p:animScale>
                                    <p:animScale>
                                      <p:cBhvr>
                                        <p:cTn id="119" dur="26">
                                          <p:stCondLst>
                                            <p:cond delay="1642"/>
                                          </p:stCondLst>
                                        </p:cTn>
                                        <p:tgtEl>
                                          <p:spTgt spid="190"/>
                                        </p:tgtEl>
                                      </p:cBhvr>
                                      <p:to x="100000" y="90000"/>
                                    </p:animScale>
                                    <p:animScale>
                                      <p:cBhvr>
                                        <p:cTn id="120" dur="166" decel="50000">
                                          <p:stCondLst>
                                            <p:cond delay="1668"/>
                                          </p:stCondLst>
                                        </p:cTn>
                                        <p:tgtEl>
                                          <p:spTgt spid="190"/>
                                        </p:tgtEl>
                                      </p:cBhvr>
                                      <p:to x="100000" y="100000"/>
                                    </p:animScale>
                                    <p:animScale>
                                      <p:cBhvr>
                                        <p:cTn id="121" dur="26">
                                          <p:stCondLst>
                                            <p:cond delay="1808"/>
                                          </p:stCondLst>
                                        </p:cTn>
                                        <p:tgtEl>
                                          <p:spTgt spid="190"/>
                                        </p:tgtEl>
                                      </p:cBhvr>
                                      <p:to x="100000" y="95000"/>
                                    </p:animScale>
                                    <p:animScale>
                                      <p:cBhvr>
                                        <p:cTn id="122" dur="166" decel="50000">
                                          <p:stCondLst>
                                            <p:cond delay="1834"/>
                                          </p:stCondLst>
                                        </p:cTn>
                                        <p:tgtEl>
                                          <p:spTgt spid="190"/>
                                        </p:tgtEl>
                                      </p:cBhvr>
                                      <p:to x="100000" y="100000"/>
                                    </p:animScale>
                                  </p:childTnLst>
                                </p:cTn>
                              </p:par>
                              <p:par>
                                <p:cTn id="123" presetID="26" presetClass="entr" presetSubtype="0" fill="hold" grpId="0" nodeType="withEffect">
                                  <p:stCondLst>
                                    <p:cond delay="0"/>
                                  </p:stCondLst>
                                  <p:childTnLst>
                                    <p:set>
                                      <p:cBhvr>
                                        <p:cTn id="124" dur="1" fill="hold">
                                          <p:stCondLst>
                                            <p:cond delay="0"/>
                                          </p:stCondLst>
                                        </p:cTn>
                                        <p:tgtEl>
                                          <p:spTgt spid="408"/>
                                        </p:tgtEl>
                                        <p:attrNameLst>
                                          <p:attrName>style.visibility</p:attrName>
                                        </p:attrNameLst>
                                      </p:cBhvr>
                                      <p:to>
                                        <p:strVal val="visible"/>
                                      </p:to>
                                    </p:set>
                                    <p:animEffect transition="in" filter="wipe(down)">
                                      <p:cBhvr>
                                        <p:cTn id="125" dur="580">
                                          <p:stCondLst>
                                            <p:cond delay="0"/>
                                          </p:stCondLst>
                                        </p:cTn>
                                        <p:tgtEl>
                                          <p:spTgt spid="408"/>
                                        </p:tgtEl>
                                      </p:cBhvr>
                                    </p:animEffect>
                                    <p:anim calcmode="lin" valueType="num">
                                      <p:cBhvr>
                                        <p:cTn id="126" dur="1822" tmFilter="0,0; 0.14,0.36; 0.43,0.73; 0.71,0.91; 1.0,1.0">
                                          <p:stCondLst>
                                            <p:cond delay="0"/>
                                          </p:stCondLst>
                                        </p:cTn>
                                        <p:tgtEl>
                                          <p:spTgt spid="408"/>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408"/>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408"/>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408"/>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408"/>
                                        </p:tgtEl>
                                        <p:attrNameLst>
                                          <p:attrName>ppt_y</p:attrName>
                                        </p:attrNameLst>
                                      </p:cBhvr>
                                      <p:tavLst>
                                        <p:tav tm="0" fmla="#ppt_y-sin(pi*$)/81">
                                          <p:val>
                                            <p:fltVal val="0"/>
                                          </p:val>
                                        </p:tav>
                                        <p:tav tm="100000">
                                          <p:val>
                                            <p:fltVal val="1"/>
                                          </p:val>
                                        </p:tav>
                                      </p:tavLst>
                                    </p:anim>
                                    <p:animScale>
                                      <p:cBhvr>
                                        <p:cTn id="131" dur="26">
                                          <p:stCondLst>
                                            <p:cond delay="650"/>
                                          </p:stCondLst>
                                        </p:cTn>
                                        <p:tgtEl>
                                          <p:spTgt spid="408"/>
                                        </p:tgtEl>
                                      </p:cBhvr>
                                      <p:to x="100000" y="60000"/>
                                    </p:animScale>
                                    <p:animScale>
                                      <p:cBhvr>
                                        <p:cTn id="132" dur="166" decel="50000">
                                          <p:stCondLst>
                                            <p:cond delay="676"/>
                                          </p:stCondLst>
                                        </p:cTn>
                                        <p:tgtEl>
                                          <p:spTgt spid="408"/>
                                        </p:tgtEl>
                                      </p:cBhvr>
                                      <p:to x="100000" y="100000"/>
                                    </p:animScale>
                                    <p:animScale>
                                      <p:cBhvr>
                                        <p:cTn id="133" dur="26">
                                          <p:stCondLst>
                                            <p:cond delay="1312"/>
                                          </p:stCondLst>
                                        </p:cTn>
                                        <p:tgtEl>
                                          <p:spTgt spid="408"/>
                                        </p:tgtEl>
                                      </p:cBhvr>
                                      <p:to x="100000" y="80000"/>
                                    </p:animScale>
                                    <p:animScale>
                                      <p:cBhvr>
                                        <p:cTn id="134" dur="166" decel="50000">
                                          <p:stCondLst>
                                            <p:cond delay="1338"/>
                                          </p:stCondLst>
                                        </p:cTn>
                                        <p:tgtEl>
                                          <p:spTgt spid="408"/>
                                        </p:tgtEl>
                                      </p:cBhvr>
                                      <p:to x="100000" y="100000"/>
                                    </p:animScale>
                                    <p:animScale>
                                      <p:cBhvr>
                                        <p:cTn id="135" dur="26">
                                          <p:stCondLst>
                                            <p:cond delay="1642"/>
                                          </p:stCondLst>
                                        </p:cTn>
                                        <p:tgtEl>
                                          <p:spTgt spid="408"/>
                                        </p:tgtEl>
                                      </p:cBhvr>
                                      <p:to x="100000" y="90000"/>
                                    </p:animScale>
                                    <p:animScale>
                                      <p:cBhvr>
                                        <p:cTn id="136" dur="166" decel="50000">
                                          <p:stCondLst>
                                            <p:cond delay="1668"/>
                                          </p:stCondLst>
                                        </p:cTn>
                                        <p:tgtEl>
                                          <p:spTgt spid="408"/>
                                        </p:tgtEl>
                                      </p:cBhvr>
                                      <p:to x="100000" y="100000"/>
                                    </p:animScale>
                                    <p:animScale>
                                      <p:cBhvr>
                                        <p:cTn id="137" dur="26">
                                          <p:stCondLst>
                                            <p:cond delay="1808"/>
                                          </p:stCondLst>
                                        </p:cTn>
                                        <p:tgtEl>
                                          <p:spTgt spid="408"/>
                                        </p:tgtEl>
                                      </p:cBhvr>
                                      <p:to x="100000" y="95000"/>
                                    </p:animScale>
                                    <p:animScale>
                                      <p:cBhvr>
                                        <p:cTn id="138" dur="166" decel="50000">
                                          <p:stCondLst>
                                            <p:cond delay="1834"/>
                                          </p:stCondLst>
                                        </p:cTn>
                                        <p:tgtEl>
                                          <p:spTgt spid="408"/>
                                        </p:tgtEl>
                                      </p:cBhvr>
                                      <p:to x="100000" y="100000"/>
                                    </p:animScale>
                                  </p:childTnLst>
                                </p:cTn>
                              </p:par>
                            </p:childTnLst>
                          </p:cTn>
                        </p:par>
                      </p:childTnLst>
                    </p:cTn>
                  </p:par>
                  <p:par>
                    <p:cTn id="139" fill="hold">
                      <p:stCondLst>
                        <p:cond delay="indefinite"/>
                      </p:stCondLst>
                      <p:childTnLst>
                        <p:par>
                          <p:cTn id="140" fill="hold">
                            <p:stCondLst>
                              <p:cond delay="0"/>
                            </p:stCondLst>
                            <p:childTnLst>
                              <p:par>
                                <p:cTn id="141" presetID="14" presetClass="entr" presetSubtype="10" fill="hold" nodeType="clickEffect">
                                  <p:stCondLst>
                                    <p:cond delay="0"/>
                                  </p:stCondLst>
                                  <p:childTnLst>
                                    <p:set>
                                      <p:cBhvr>
                                        <p:cTn id="142" dur="1" fill="hold">
                                          <p:stCondLst>
                                            <p:cond delay="0"/>
                                          </p:stCondLst>
                                        </p:cTn>
                                        <p:tgtEl>
                                          <p:spTgt spid="412"/>
                                        </p:tgtEl>
                                        <p:attrNameLst>
                                          <p:attrName>style.visibility</p:attrName>
                                        </p:attrNameLst>
                                      </p:cBhvr>
                                      <p:to>
                                        <p:strVal val="visible"/>
                                      </p:to>
                                    </p:set>
                                    <p:animEffect transition="in" filter="randombar(horizontal)">
                                      <p:cBhvr>
                                        <p:cTn id="143" dur="500"/>
                                        <p:tgtEl>
                                          <p:spTgt spid="412"/>
                                        </p:tgtEl>
                                      </p:cBhvr>
                                    </p:animEffect>
                                  </p:childTnLst>
                                </p:cTn>
                              </p:par>
                              <p:par>
                                <p:cTn id="144" presetID="14" presetClass="entr" presetSubtype="10" fill="hold" nodeType="withEffect">
                                  <p:stCondLst>
                                    <p:cond delay="0"/>
                                  </p:stCondLst>
                                  <p:childTnLst>
                                    <p:set>
                                      <p:cBhvr>
                                        <p:cTn id="145" dur="1" fill="hold">
                                          <p:stCondLst>
                                            <p:cond delay="0"/>
                                          </p:stCondLst>
                                        </p:cTn>
                                        <p:tgtEl>
                                          <p:spTgt spid="413"/>
                                        </p:tgtEl>
                                        <p:attrNameLst>
                                          <p:attrName>style.visibility</p:attrName>
                                        </p:attrNameLst>
                                      </p:cBhvr>
                                      <p:to>
                                        <p:strVal val="visible"/>
                                      </p:to>
                                    </p:set>
                                    <p:animEffect transition="in" filter="randombar(horizontal)">
                                      <p:cBhvr>
                                        <p:cTn id="146" dur="500"/>
                                        <p:tgtEl>
                                          <p:spTgt spid="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 grpId="0"/>
      <p:bldP spid="409" grpId="0"/>
      <p:bldP spid="410" grpId="0"/>
      <p:bldP spid="4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 xmlns:a16="http://schemas.microsoft.com/office/drawing/2014/main" id="{9EB0FD16-689C-476C-8309-C7173C257513}"/>
              </a:ext>
            </a:extLst>
          </p:cNvPr>
          <p:cNvSpPr txBox="1"/>
          <p:nvPr/>
        </p:nvSpPr>
        <p:spPr>
          <a:xfrm>
            <a:off x="3869258" y="422224"/>
            <a:ext cx="7742022" cy="1754326"/>
          </a:xfrm>
          <a:prstGeom prst="rect">
            <a:avLst/>
          </a:prstGeom>
          <a:noFill/>
        </p:spPr>
        <p:txBody>
          <a:bodyPr wrap="square" rtlCol="0">
            <a:spAutoFit/>
          </a:bodyPr>
          <a:lstStyle/>
          <a:p>
            <a:pPr algn="ctr"/>
            <a:r>
              <a:rPr lang="en-US" sz="5400" b="1" dirty="0">
                <a:solidFill>
                  <a:schemeClr val="accent2">
                    <a:lumMod val="50000"/>
                  </a:schemeClr>
                </a:solidFill>
                <a:latin typeface="Sitka Heading"/>
                <a:cs typeface="Calibri"/>
              </a:rPr>
              <a:t>SCALABLE DATABASE </a:t>
            </a:r>
            <a:endParaRPr lang="en-US" sz="5400" dirty="0">
              <a:solidFill>
                <a:schemeClr val="accent2">
                  <a:lumMod val="50000"/>
                </a:schemeClr>
              </a:solidFill>
            </a:endParaRPr>
          </a:p>
          <a:p>
            <a:pPr algn="ctr"/>
            <a:r>
              <a:rPr lang="en-US" sz="5400" b="1" dirty="0">
                <a:solidFill>
                  <a:schemeClr val="accent2">
                    <a:lumMod val="50000"/>
                  </a:schemeClr>
                </a:solidFill>
                <a:latin typeface="Sitka Heading"/>
                <a:cs typeface="Calibri"/>
              </a:rPr>
              <a:t>MIDTERM PROJECT</a:t>
            </a:r>
            <a:endParaRPr lang="en-US" sz="5400" b="1" dirty="0">
              <a:solidFill>
                <a:schemeClr val="accent2">
                  <a:lumMod val="50000"/>
                </a:schemeClr>
              </a:solidFill>
              <a:latin typeface="Sitka Heading"/>
              <a:cs typeface="Calibri"/>
            </a:endParaRPr>
          </a:p>
        </p:txBody>
      </p:sp>
      <p:grpSp>
        <p:nvGrpSpPr>
          <p:cNvPr id="51" name="Group 50">
            <a:extLst>
              <a:ext uri="{FF2B5EF4-FFF2-40B4-BE49-F238E27FC236}">
                <a16:creationId xmlns="" xmlns:a16="http://schemas.microsoft.com/office/drawing/2014/main" id="{312CB825-EAFB-4901-8C7E-D5477E0D31C8}"/>
              </a:ext>
            </a:extLst>
          </p:cNvPr>
          <p:cNvGrpSpPr/>
          <p:nvPr/>
        </p:nvGrpSpPr>
        <p:grpSpPr>
          <a:xfrm>
            <a:off x="5796844" y="3196728"/>
            <a:ext cx="4140553" cy="451824"/>
            <a:chOff x="4679586" y="878988"/>
            <a:chExt cx="1745757" cy="190500"/>
          </a:xfrm>
        </p:grpSpPr>
        <p:sp>
          <p:nvSpPr>
            <p:cNvPr id="52" name="Oval 51">
              <a:extLst>
                <a:ext uri="{FF2B5EF4-FFF2-40B4-BE49-F238E27FC236}">
                  <a16:creationId xmlns=""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 xmlns:a16="http://schemas.microsoft.com/office/drawing/2014/main" id="{4F202974-31A3-4642-B671-F0DBBB7B4663}"/>
              </a:ext>
            </a:extLst>
          </p:cNvPr>
          <p:cNvSpPr txBox="1"/>
          <p:nvPr/>
        </p:nvSpPr>
        <p:spPr>
          <a:xfrm>
            <a:off x="4520743" y="2182125"/>
            <a:ext cx="6692757" cy="830997"/>
          </a:xfrm>
          <a:prstGeom prst="rect">
            <a:avLst/>
          </a:prstGeom>
          <a:noFill/>
        </p:spPr>
        <p:txBody>
          <a:bodyPr wrap="square" rtlCol="0">
            <a:spAutoFit/>
          </a:bodyPr>
          <a:lstStyle/>
          <a:p>
            <a:pPr algn="ctr"/>
            <a:r>
              <a:rPr lang="en-IN" sz="4800" dirty="0" smtClean="0">
                <a:solidFill>
                  <a:srgbClr val="00A0A8"/>
                </a:solidFill>
              </a:rPr>
              <a:t>BRAINSTORM BUDDIES</a:t>
            </a:r>
            <a:endParaRPr lang="en-US" sz="4800" dirty="0">
              <a:solidFill>
                <a:srgbClr val="00A0A8"/>
              </a:solidFill>
              <a:latin typeface="Tw Cen MT" panose="020B0602020104020603" pitchFamily="34" charset="0"/>
            </a:endParaRPr>
          </a:p>
        </p:txBody>
      </p:sp>
      <p:sp>
        <p:nvSpPr>
          <p:cNvPr id="58" name="TextBox 57">
            <a:extLst>
              <a:ext uri="{FF2B5EF4-FFF2-40B4-BE49-F238E27FC236}">
                <a16:creationId xmlns="" xmlns:a16="http://schemas.microsoft.com/office/drawing/2014/main" id="{79BCE1F0-A71E-4D4B-BE6A-A381604C28D2}"/>
              </a:ext>
            </a:extLst>
          </p:cNvPr>
          <p:cNvSpPr txBox="1"/>
          <p:nvPr/>
        </p:nvSpPr>
        <p:spPr>
          <a:xfrm>
            <a:off x="4520743" y="3954170"/>
            <a:ext cx="6879831" cy="2308324"/>
          </a:xfrm>
          <a:prstGeom prst="rect">
            <a:avLst/>
          </a:prstGeom>
          <a:noFill/>
        </p:spPr>
        <p:txBody>
          <a:bodyPr wrap="square" rtlCol="0">
            <a:spAutoFit/>
          </a:bodyPr>
          <a:lstStyle/>
          <a:p>
            <a:pPr algn="ctr"/>
            <a:r>
              <a:rPr lang="en-US" sz="3600" dirty="0" smtClean="0">
                <a:solidFill>
                  <a:srgbClr val="5D7373"/>
                </a:solidFill>
                <a:latin typeface="Tw Cen MT" panose="020B0602020104020603" pitchFamily="34" charset="0"/>
                <a:ea typeface="+mj-lt"/>
                <a:cs typeface="+mj-lt"/>
              </a:rPr>
              <a:t>Rohan </a:t>
            </a:r>
            <a:r>
              <a:rPr lang="en-US" sz="3600" dirty="0">
                <a:solidFill>
                  <a:srgbClr val="5D7373"/>
                </a:solidFill>
                <a:latin typeface="Tw Cen MT" panose="020B0602020104020603" pitchFamily="34" charset="0"/>
                <a:ea typeface="+mj-lt"/>
                <a:cs typeface="+mj-lt"/>
              </a:rPr>
              <a:t>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a:solidFill>
                  <a:srgbClr val="5D7373"/>
                </a:solidFill>
                <a:latin typeface="Tw Cen MT" panose="020B0602020104020603" pitchFamily="34" charset="0"/>
                <a:ea typeface="+mj-lt"/>
                <a:cs typeface="+mj-lt"/>
              </a:rPr>
              <a:t>Roshan 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Srimanth</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Madira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Vaishnavi</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Koya</a:t>
            </a:r>
            <a:endParaRPr lang="en-US" sz="3600" dirty="0">
              <a:solidFill>
                <a:srgbClr val="5D7373"/>
              </a:solidFill>
              <a:latin typeface="Tw Cen MT" panose="020B0602020104020603" pitchFamily="34" charset="0"/>
            </a:endParaRPr>
          </a:p>
        </p:txBody>
      </p:sp>
      <p:grpSp>
        <p:nvGrpSpPr>
          <p:cNvPr id="19" name="Group 18">
            <a:extLst>
              <a:ext uri="{FF2B5EF4-FFF2-40B4-BE49-F238E27FC236}">
                <a16:creationId xmlns="" xmlns:a16="http://schemas.microsoft.com/office/drawing/2014/main" id="{C8A16B82-6A3C-46F5-8D32-072FDF89864A}"/>
              </a:ext>
            </a:extLst>
          </p:cNvPr>
          <p:cNvGrpSpPr/>
          <p:nvPr/>
        </p:nvGrpSpPr>
        <p:grpSpPr>
          <a:xfrm>
            <a:off x="-290920" y="0"/>
            <a:ext cx="12482920" cy="6858000"/>
            <a:chOff x="-290920" y="0"/>
            <a:chExt cx="12482920" cy="6858000"/>
          </a:xfrm>
        </p:grpSpPr>
        <p:sp>
          <p:nvSpPr>
            <p:cNvPr id="20" name="Rectangle 19">
              <a:extLst>
                <a:ext uri="{FF2B5EF4-FFF2-40B4-BE49-F238E27FC236}">
                  <a16:creationId xmlns=""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 xmlns:a16="http://schemas.microsoft.com/office/drawing/2014/main" id="{BE022673-C77C-4E8F-AF41-8B283703E87E}"/>
                </a:ext>
              </a:extLst>
            </p:cNvPr>
            <p:cNvSpPr txBox="1"/>
            <p:nvPr/>
          </p:nvSpPr>
          <p:spPr>
            <a:xfrm rot="16200000">
              <a:off x="10688377" y="3225510"/>
              <a:ext cx="2360917"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d</a:t>
              </a:r>
              <a:r>
                <a:rPr lang="en-US" sz="3200" b="1" dirty="0" smtClean="0">
                  <a:solidFill>
                    <a:schemeClr val="bg1"/>
                  </a:solidFill>
                  <a:latin typeface="Tw Cen MT" panose="020B0602020104020603" pitchFamily="34" charset="0"/>
                </a:rPr>
                <a:t>ata source</a:t>
              </a:r>
              <a:endParaRPr lang="en-IN" sz="3200" b="1" dirty="0">
                <a:solidFill>
                  <a:schemeClr val="bg1"/>
                </a:solidFill>
                <a:latin typeface="Tw Cen MT" panose="020B0602020104020603" pitchFamily="34" charset="0"/>
              </a:endParaRPr>
            </a:p>
          </p:txBody>
        </p:sp>
        <p:pic>
          <p:nvPicPr>
            <p:cNvPr id="23" name="Picture 22">
              <a:extLst>
                <a:ext uri="{FF2B5EF4-FFF2-40B4-BE49-F238E27FC236}">
                  <a16:creationId xmlns="" xmlns:a16="http://schemas.microsoft.com/office/drawing/2014/main"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 xmlns:a16="http://schemas.microsoft.com/office/drawing/2014/main" id="{69A27401-3327-4871-86AC-B461CA62C3AC}"/>
              </a:ext>
            </a:extLst>
          </p:cNvPr>
          <p:cNvGrpSpPr/>
          <p:nvPr/>
        </p:nvGrpSpPr>
        <p:grpSpPr>
          <a:xfrm>
            <a:off x="239680" y="0"/>
            <a:ext cx="11447501" cy="6858000"/>
            <a:chOff x="213096" y="0"/>
            <a:chExt cx="11447501" cy="6858000"/>
          </a:xfrm>
        </p:grpSpPr>
        <p:sp>
          <p:nvSpPr>
            <p:cNvPr id="25" name="Rectangle 24">
              <a:extLst>
                <a:ext uri="{FF2B5EF4-FFF2-40B4-BE49-F238E27FC236}">
                  <a16:creationId xmlns=""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 xmlns:a16="http://schemas.microsoft.com/office/drawing/2014/main" id="{3A728384-87ED-4E87-8F78-97EB653FDC67}"/>
                </a:ext>
              </a:extLst>
            </p:cNvPr>
            <p:cNvSpPr txBox="1"/>
            <p:nvPr/>
          </p:nvSpPr>
          <p:spPr>
            <a:xfrm rot="16200000">
              <a:off x="9996608" y="3228931"/>
              <a:ext cx="2681654" cy="584775"/>
            </a:xfrm>
            <a:prstGeom prst="rect">
              <a:avLst/>
            </a:prstGeom>
            <a:noFill/>
          </p:spPr>
          <p:txBody>
            <a:bodyPr wrap="square" rtlCol="0">
              <a:spAutoFit/>
            </a:bodyPr>
            <a:lstStyle/>
            <a:p>
              <a:pPr algn="ctr"/>
              <a:r>
                <a:rPr lang="en-US" sz="3200" b="1" dirty="0" smtClean="0">
                  <a:solidFill>
                    <a:schemeClr val="bg1"/>
                  </a:solidFill>
                  <a:latin typeface="Tw Cen MT" panose="020B0602020104020603" pitchFamily="34" charset="0"/>
                </a:rPr>
                <a:t>objectives</a:t>
              </a:r>
              <a:endParaRPr lang="en-IN" sz="2800" b="1" dirty="0">
                <a:solidFill>
                  <a:schemeClr val="bg1"/>
                </a:solidFill>
                <a:latin typeface="Tw Cen MT" panose="020B0602020104020603" pitchFamily="34" charset="0"/>
              </a:endParaRPr>
            </a:p>
          </p:txBody>
        </p:sp>
        <p:pic>
          <p:nvPicPr>
            <p:cNvPr id="28" name="Picture 27">
              <a:extLst>
                <a:ext uri="{FF2B5EF4-FFF2-40B4-BE49-F238E27FC236}">
                  <a16:creationId xmlns="" xmlns:a16="http://schemas.microsoft.com/office/drawing/2014/main" id="{2B44F548-697F-412D-9B99-861C272463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 xmlns:a16="http://schemas.microsoft.com/office/drawing/2014/main" id="{C0099890-786A-4F87-960D-5DADE5168909}"/>
              </a:ext>
            </a:extLst>
          </p:cNvPr>
          <p:cNvGrpSpPr/>
          <p:nvPr/>
        </p:nvGrpSpPr>
        <p:grpSpPr>
          <a:xfrm>
            <a:off x="1197025" y="0"/>
            <a:ext cx="9961092" cy="6858000"/>
            <a:chOff x="491575" y="0"/>
            <a:chExt cx="9961092" cy="6858000"/>
          </a:xfrm>
        </p:grpSpPr>
        <p:sp>
          <p:nvSpPr>
            <p:cNvPr id="30" name="Rectangle 29">
              <a:extLst>
                <a:ext uri="{FF2B5EF4-FFF2-40B4-BE49-F238E27FC236}">
                  <a16:creationId xmlns=""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 xmlns:a16="http://schemas.microsoft.com/office/drawing/2014/main" id="{93EC5869-A976-4328-A864-2BB04E7E7BFC}"/>
                </a:ext>
              </a:extLst>
            </p:cNvPr>
            <p:cNvSpPr txBox="1"/>
            <p:nvPr/>
          </p:nvSpPr>
          <p:spPr>
            <a:xfrm rot="16200000">
              <a:off x="8675631" y="3246515"/>
              <a:ext cx="2875083"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git</a:t>
              </a:r>
              <a:endParaRPr lang="en-US" sz="3200" b="1" dirty="0">
                <a:solidFill>
                  <a:srgbClr val="F0EEF0"/>
                </a:solidFill>
                <a:latin typeface="Tw Cen MT" panose="020B0602020104020603" pitchFamily="34" charset="0"/>
              </a:endParaRPr>
            </a:p>
          </p:txBody>
        </p:sp>
      </p:grpSp>
      <p:grpSp>
        <p:nvGrpSpPr>
          <p:cNvPr id="34" name="Group 33">
            <a:extLst>
              <a:ext uri="{FF2B5EF4-FFF2-40B4-BE49-F238E27FC236}">
                <a16:creationId xmlns="" xmlns:a16="http://schemas.microsoft.com/office/drawing/2014/main" id="{0E4F6447-6163-4D6A-A8D2-BD63B6CB3A42}"/>
              </a:ext>
            </a:extLst>
          </p:cNvPr>
          <p:cNvGrpSpPr/>
          <p:nvPr/>
        </p:nvGrpSpPr>
        <p:grpSpPr>
          <a:xfrm>
            <a:off x="1047565" y="12571"/>
            <a:ext cx="9574094" cy="6858000"/>
            <a:chOff x="491575" y="0"/>
            <a:chExt cx="9574094" cy="6858000"/>
          </a:xfrm>
        </p:grpSpPr>
        <p:sp>
          <p:nvSpPr>
            <p:cNvPr id="35" name="Rectangle 34">
              <a:extLst>
                <a:ext uri="{FF2B5EF4-FFF2-40B4-BE49-F238E27FC236}">
                  <a16:creationId xmlns=""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 xmlns:a16="http://schemas.microsoft.com/office/drawing/2014/main" id="{12F9D37B-DE70-4087-8A7F-BBA0BAF5B6CF}"/>
                </a:ext>
              </a:extLst>
            </p:cNvPr>
            <p:cNvSpPr txBox="1"/>
            <p:nvPr/>
          </p:nvSpPr>
          <p:spPr>
            <a:xfrm rot="16200000">
              <a:off x="8401669" y="3259707"/>
              <a:ext cx="2681655" cy="523220"/>
            </a:xfrm>
            <a:prstGeom prst="rect">
              <a:avLst/>
            </a:prstGeom>
            <a:noFill/>
          </p:spPr>
          <p:txBody>
            <a:bodyPr wrap="square" rtlCol="0">
              <a:spAutoFit/>
            </a:bodyPr>
            <a:lstStyle/>
            <a:p>
              <a:pPr algn="ctr"/>
              <a:r>
                <a:rPr lang="en-US" sz="2800" b="1" dirty="0" smtClean="0">
                  <a:solidFill>
                    <a:schemeClr val="bg1"/>
                  </a:solidFill>
                  <a:latin typeface="Tw Cen MT" panose="020B0602020104020603" pitchFamily="34" charset="0"/>
                </a:rPr>
                <a:t>data cleaning</a:t>
              </a:r>
              <a:endParaRPr lang="en-IN" sz="2400" b="1" dirty="0">
                <a:solidFill>
                  <a:schemeClr val="bg1"/>
                </a:solidFill>
                <a:latin typeface="Tw Cen MT" panose="020B0602020104020603" pitchFamily="34" charset="0"/>
              </a:endParaRPr>
            </a:p>
          </p:txBody>
        </p:sp>
      </p:grpSp>
      <p:sp>
        <p:nvSpPr>
          <p:cNvPr id="39" name="Rectangle 38">
            <a:extLst>
              <a:ext uri="{FF2B5EF4-FFF2-40B4-BE49-F238E27FC236}">
                <a16:creationId xmlns=""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 xmlns:a16="http://schemas.microsoft.com/office/drawing/2014/main" id="{3FD3EE0D-FD02-4885-9AC0-03F414A9888F}"/>
              </a:ext>
            </a:extLst>
          </p:cNvPr>
          <p:cNvGrpSpPr/>
          <p:nvPr/>
        </p:nvGrpSpPr>
        <p:grpSpPr>
          <a:xfrm>
            <a:off x="501434" y="12571"/>
            <a:ext cx="9606469" cy="6870571"/>
            <a:chOff x="718505" y="-1"/>
            <a:chExt cx="8692333" cy="6858000"/>
          </a:xfrm>
        </p:grpSpPr>
        <p:sp>
          <p:nvSpPr>
            <p:cNvPr id="41" name="Rectangle 40">
              <a:extLst>
                <a:ext uri="{FF2B5EF4-FFF2-40B4-BE49-F238E27FC236}">
                  <a16:creationId xmlns=""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 xmlns:a16="http://schemas.microsoft.com/office/drawing/2014/main" id="{0E895421-2372-4C7F-93D2-3B0353A6E7BD}"/>
                </a:ext>
              </a:extLst>
            </p:cNvPr>
            <p:cNvSpPr txBox="1"/>
            <p:nvPr/>
          </p:nvSpPr>
          <p:spPr>
            <a:xfrm rot="16200000">
              <a:off x="7428948" y="3205572"/>
              <a:ext cx="3317450" cy="646331"/>
            </a:xfrm>
            <a:prstGeom prst="rect">
              <a:avLst/>
            </a:prstGeom>
            <a:noFill/>
          </p:spPr>
          <p:txBody>
            <a:bodyPr wrap="square" rtlCol="0">
              <a:spAutoFit/>
            </a:bodyPr>
            <a:lstStyle/>
            <a:p>
              <a:pPr algn="ctr"/>
              <a:r>
                <a:rPr lang="en-US" sz="3600" b="1" dirty="0">
                  <a:solidFill>
                    <a:schemeClr val="bg1"/>
                  </a:solidFill>
                  <a:latin typeface="Tw Cen MT" panose="020B0602020104020603" pitchFamily="34" charset="0"/>
                </a:rPr>
                <a:t> </a:t>
              </a:r>
              <a:r>
                <a:rPr lang="en-US" sz="3200" b="1" dirty="0" smtClean="0">
                  <a:solidFill>
                    <a:schemeClr val="bg1"/>
                  </a:solidFill>
                  <a:latin typeface="Tw Cen MT" panose="020B0602020104020603" pitchFamily="34" charset="0"/>
                </a:rPr>
                <a:t>sql queries</a:t>
              </a:r>
              <a:endParaRPr lang="en-IN" sz="3600" b="1" dirty="0">
                <a:solidFill>
                  <a:schemeClr val="bg1"/>
                </a:solidFill>
                <a:latin typeface="Tw Cen MT" panose="020B0602020104020603" pitchFamily="34" charset="0"/>
              </a:endParaRPr>
            </a:p>
          </p:txBody>
        </p:sp>
      </p:grpSp>
      <p:grpSp>
        <p:nvGrpSpPr>
          <p:cNvPr id="45" name="Group 44">
            <a:extLst>
              <a:ext uri="{FF2B5EF4-FFF2-40B4-BE49-F238E27FC236}">
                <a16:creationId xmlns=""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 xmlns:a16="http://schemas.microsoft.com/office/drawing/2014/main" id="{8A634BD7-1512-45B6-AFE4-1EEA636625CB}"/>
                </a:ext>
              </a:extLst>
            </p:cNvPr>
            <p:cNvSpPr txBox="1"/>
            <p:nvPr/>
          </p:nvSpPr>
          <p:spPr>
            <a:xfrm rot="16200000">
              <a:off x="-885875" y="3219485"/>
              <a:ext cx="2287315"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data analysis</a:t>
              </a:r>
              <a:endParaRPr lang="en-US" sz="3200" b="1" dirty="0">
                <a:solidFill>
                  <a:srgbClr val="F0EEF0"/>
                </a:solidFill>
                <a:latin typeface="Tw Cen MT" panose="020B0602020104020603" pitchFamily="34" charset="0"/>
              </a:endParaRPr>
            </a:p>
          </p:txBody>
        </p:sp>
        <p:pic>
          <p:nvPicPr>
            <p:cNvPr id="49" name="Picture 48">
              <a:extLst>
                <a:ext uri="{FF2B5EF4-FFF2-40B4-BE49-F238E27FC236}">
                  <a16:creationId xmlns="" xmlns:a16="http://schemas.microsoft.com/office/drawing/2014/main"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416" name="Graphic 107" descr="Table">
            <a:extLst>
              <a:ext uri="{FF2B5EF4-FFF2-40B4-BE49-F238E27FC236}">
                <a16:creationId xmlns:a16="http://schemas.microsoft.com/office/drawing/2014/main" xmlns="" id="{560374C7-A563-46B4-A49E-825ED13A711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18"/>
              </a:ext>
            </a:extLst>
          </a:blip>
          <a:stretch>
            <a:fillRect/>
          </a:stretch>
        </p:blipFill>
        <p:spPr>
          <a:xfrm rot="16200000">
            <a:off x="8847202" y="3144949"/>
            <a:ext cx="757442" cy="720969"/>
          </a:xfrm>
          <a:prstGeom prst="rect">
            <a:avLst/>
          </a:prstGeom>
        </p:spPr>
      </p:pic>
      <p:grpSp>
        <p:nvGrpSpPr>
          <p:cNvPr id="417" name="Group 416">
            <a:extLst>
              <a:ext uri="{FF2B5EF4-FFF2-40B4-BE49-F238E27FC236}">
                <a16:creationId xmlns="" xmlns:a16="http://schemas.microsoft.com/office/drawing/2014/main" id="{183EA2CA-A17F-4A6A-AC3E-6F8757F77880}"/>
              </a:ext>
            </a:extLst>
          </p:cNvPr>
          <p:cNvGrpSpPr/>
          <p:nvPr/>
        </p:nvGrpSpPr>
        <p:grpSpPr>
          <a:xfrm>
            <a:off x="6281558" y="162416"/>
            <a:ext cx="2517082" cy="2030644"/>
            <a:chOff x="6391976" y="2255610"/>
            <a:chExt cx="1805441" cy="1866900"/>
          </a:xfrm>
        </p:grpSpPr>
        <p:sp>
          <p:nvSpPr>
            <p:cNvPr id="418" name="Rectangle: Top Corners Rounded 96">
              <a:extLst>
                <a:ext uri="{FF2B5EF4-FFF2-40B4-BE49-F238E27FC236}">
                  <a16:creationId xmlns="" xmlns:a16="http://schemas.microsoft.com/office/drawing/2014/main" id="{225A95EB-3596-4C52-91EE-39023E85BE2D}"/>
                </a:ext>
              </a:extLst>
            </p:cNvPr>
            <p:cNvSpPr/>
            <p:nvPr/>
          </p:nvSpPr>
          <p:spPr>
            <a:xfrm>
              <a:off x="6450503" y="2255610"/>
              <a:ext cx="1705076" cy="1866900"/>
            </a:xfrm>
            <a:prstGeom prst="round2SameRect">
              <a:avLst>
                <a:gd name="adj1" fmla="val 12063"/>
                <a:gd name="adj2"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9" name="TextBox 418">
              <a:extLst>
                <a:ext uri="{FF2B5EF4-FFF2-40B4-BE49-F238E27FC236}">
                  <a16:creationId xmlns="" xmlns:a16="http://schemas.microsoft.com/office/drawing/2014/main" id="{D9A6427C-7201-480C-B8BA-C01C9BCA7B52}"/>
                </a:ext>
              </a:extLst>
            </p:cNvPr>
            <p:cNvSpPr txBox="1"/>
            <p:nvPr/>
          </p:nvSpPr>
          <p:spPr>
            <a:xfrm>
              <a:off x="6391976" y="2325667"/>
              <a:ext cx="1805441" cy="1443088"/>
            </a:xfrm>
            <a:prstGeom prst="rect">
              <a:avLst/>
            </a:prstGeom>
            <a:noFill/>
          </p:spPr>
          <p:txBody>
            <a:bodyPr wrap="square" rtlCol="0">
              <a:spAutoFit/>
            </a:bodyPr>
            <a:lstStyle/>
            <a:p>
              <a:pPr algn="ctr"/>
              <a:r>
                <a:rPr lang="en-US" sz="3200" dirty="0" smtClean="0">
                  <a:solidFill>
                    <a:schemeClr val="bg1"/>
                  </a:solidFill>
                  <a:latin typeface="Bahnschrift Light Condensed" panose="020B0502040204020203" pitchFamily="34" charset="0"/>
                </a:rPr>
                <a:t>WATER</a:t>
              </a:r>
            </a:p>
            <a:p>
              <a:pPr algn="ctr"/>
              <a:r>
                <a:rPr lang="en-US" sz="3200" dirty="0" smtClean="0">
                  <a:solidFill>
                    <a:schemeClr val="bg1"/>
                  </a:solidFill>
                  <a:latin typeface="Bahnschrift Light Condensed" panose="020B0502040204020203" pitchFamily="34" charset="0"/>
                </a:rPr>
                <a:t>CONSUMPTION</a:t>
              </a:r>
            </a:p>
            <a:p>
              <a:pPr algn="ctr"/>
              <a:r>
                <a:rPr lang="en-US" sz="3200" dirty="0" smtClean="0">
                  <a:solidFill>
                    <a:schemeClr val="bg1"/>
                  </a:solidFill>
                  <a:latin typeface="Bahnschrift Light Condensed" panose="020B0502040204020203" pitchFamily="34" charset="0"/>
                </a:rPr>
                <a:t>DATA</a:t>
              </a:r>
              <a:endParaRPr lang="en-US" sz="3200" dirty="0">
                <a:solidFill>
                  <a:schemeClr val="bg1"/>
                </a:solidFill>
                <a:latin typeface="Bahnschrift Light Condensed" panose="020B0502040204020203" pitchFamily="34" charset="0"/>
              </a:endParaRPr>
            </a:p>
          </p:txBody>
        </p:sp>
      </p:grpSp>
      <p:sp>
        <p:nvSpPr>
          <p:cNvPr id="420" name="Rectangle: Top Corners Rounded 100">
            <a:extLst>
              <a:ext uri="{FF2B5EF4-FFF2-40B4-BE49-F238E27FC236}">
                <a16:creationId xmlns="" xmlns:a16="http://schemas.microsoft.com/office/drawing/2014/main" id="{E792FABC-AA8F-4748-B8FA-DBB9112863AC}"/>
              </a:ext>
            </a:extLst>
          </p:cNvPr>
          <p:cNvSpPr/>
          <p:nvPr/>
        </p:nvSpPr>
        <p:spPr>
          <a:xfrm>
            <a:off x="3623467" y="148775"/>
            <a:ext cx="2547357" cy="2008207"/>
          </a:xfrm>
          <a:prstGeom prst="round2SameRect">
            <a:avLst>
              <a:gd name="adj1" fmla="val 12063"/>
              <a:gd name="adj2"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1" name="Group 420">
            <a:extLst>
              <a:ext uri="{FF2B5EF4-FFF2-40B4-BE49-F238E27FC236}">
                <a16:creationId xmlns="" xmlns:a16="http://schemas.microsoft.com/office/drawing/2014/main" id="{A87830BE-EEF7-4034-8ABE-3212DB467DB4}"/>
              </a:ext>
            </a:extLst>
          </p:cNvPr>
          <p:cNvGrpSpPr/>
          <p:nvPr/>
        </p:nvGrpSpPr>
        <p:grpSpPr>
          <a:xfrm>
            <a:off x="501509" y="127534"/>
            <a:ext cx="3028213" cy="3195958"/>
            <a:chOff x="1288664" y="2209800"/>
            <a:chExt cx="1929875" cy="3059677"/>
          </a:xfrm>
        </p:grpSpPr>
        <p:sp>
          <p:nvSpPr>
            <p:cNvPr id="422" name="Rectangle: Top Corners Rounded 104">
              <a:extLst>
                <a:ext uri="{FF2B5EF4-FFF2-40B4-BE49-F238E27FC236}">
                  <a16:creationId xmlns="" xmlns:a16="http://schemas.microsoft.com/office/drawing/2014/main" id="{F1B87F23-BD02-4DB3-947D-2F61C5B87FEF}"/>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TextBox 422">
              <a:extLst>
                <a:ext uri="{FF2B5EF4-FFF2-40B4-BE49-F238E27FC236}">
                  <a16:creationId xmlns="" xmlns:a16="http://schemas.microsoft.com/office/drawing/2014/main" id="{5D8301A0-49D9-41A5-A227-2E35458E6401}"/>
                </a:ext>
              </a:extLst>
            </p:cNvPr>
            <p:cNvSpPr txBox="1"/>
            <p:nvPr/>
          </p:nvSpPr>
          <p:spPr>
            <a:xfrm>
              <a:off x="1288664" y="2410329"/>
              <a:ext cx="1929875" cy="1149145"/>
            </a:xfrm>
            <a:prstGeom prst="rect">
              <a:avLst/>
            </a:prstGeom>
            <a:noFill/>
          </p:spPr>
          <p:txBody>
            <a:bodyPr wrap="square" rtlCol="0">
              <a:spAutoFit/>
            </a:bodyPr>
            <a:lstStyle/>
            <a:p>
              <a:pPr algn="ctr"/>
              <a:r>
                <a:rPr lang="en-US" sz="3600" dirty="0" smtClean="0">
                  <a:solidFill>
                    <a:schemeClr val="bg1"/>
                  </a:solidFill>
                  <a:latin typeface="Bahnschrift Light Condensed" panose="020B0502040204020203" pitchFamily="34" charset="0"/>
                </a:rPr>
                <a:t>ARREST</a:t>
              </a:r>
            </a:p>
            <a:p>
              <a:pPr algn="ctr"/>
              <a:r>
                <a:rPr lang="en-US" sz="3600" dirty="0" smtClean="0">
                  <a:solidFill>
                    <a:schemeClr val="bg1"/>
                  </a:solidFill>
                  <a:latin typeface="Bahnschrift Light Condensed" panose="020B0502040204020203" pitchFamily="34" charset="0"/>
                </a:rPr>
                <a:t>DATA</a:t>
              </a:r>
              <a:endParaRPr lang="en-US" sz="3600" dirty="0">
                <a:solidFill>
                  <a:schemeClr val="bg1"/>
                </a:solidFill>
                <a:latin typeface="Bahnschrift Light Condensed" panose="020B0502040204020203" pitchFamily="34" charset="0"/>
              </a:endParaRPr>
            </a:p>
          </p:txBody>
        </p:sp>
        <p:sp>
          <p:nvSpPr>
            <p:cNvPr id="424" name="TextBox 423">
              <a:extLst>
                <a:ext uri="{FF2B5EF4-FFF2-40B4-BE49-F238E27FC236}">
                  <a16:creationId xmlns="" xmlns:a16="http://schemas.microsoft.com/office/drawing/2014/main" id="{236675CF-5B12-4D6B-8C03-F29656450255}"/>
                </a:ext>
              </a:extLst>
            </p:cNvPr>
            <p:cNvSpPr txBox="1"/>
            <p:nvPr/>
          </p:nvSpPr>
          <p:spPr>
            <a:xfrm>
              <a:off x="1825679" y="4253814"/>
              <a:ext cx="894432" cy="1015663"/>
            </a:xfrm>
            <a:prstGeom prst="rect">
              <a:avLst/>
            </a:prstGeom>
            <a:noFill/>
          </p:spPr>
          <p:txBody>
            <a:bodyPr wrap="square" rtlCol="0">
              <a:spAutoFit/>
            </a:bodyPr>
            <a:lstStyle/>
            <a:p>
              <a:pPr algn="ctr"/>
              <a:endParaRPr lang="en-US" sz="6000" b="1" dirty="0">
                <a:solidFill>
                  <a:srgbClr val="E6E7E9"/>
                </a:solidFill>
                <a:latin typeface="Tw Cen MT" panose="020B0602020104020603" pitchFamily="34" charset="0"/>
              </a:endParaRPr>
            </a:p>
          </p:txBody>
        </p:sp>
      </p:grpSp>
      <p:sp>
        <p:nvSpPr>
          <p:cNvPr id="425" name="Freeform: Shape 107">
            <a:extLst>
              <a:ext uri="{FF2B5EF4-FFF2-40B4-BE49-F238E27FC236}">
                <a16:creationId xmlns="" xmlns:a16="http://schemas.microsoft.com/office/drawing/2014/main" id="{48958204-CE05-4E79-AC55-C76FBB79E37F}"/>
              </a:ext>
            </a:extLst>
          </p:cNvPr>
          <p:cNvSpPr/>
          <p:nvPr/>
        </p:nvSpPr>
        <p:spPr>
          <a:xfrm flipV="1">
            <a:off x="3622406" y="1328349"/>
            <a:ext cx="2548418" cy="502323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Freeform: Shape 108">
            <a:extLst>
              <a:ext uri="{FF2B5EF4-FFF2-40B4-BE49-F238E27FC236}">
                <a16:creationId xmlns="" xmlns:a16="http://schemas.microsoft.com/office/drawing/2014/main" id="{406A5A75-24F0-496A-82D6-E2B37B100BBD}"/>
              </a:ext>
            </a:extLst>
          </p:cNvPr>
          <p:cNvSpPr/>
          <p:nvPr/>
        </p:nvSpPr>
        <p:spPr>
          <a:xfrm flipV="1">
            <a:off x="6363156" y="1344472"/>
            <a:ext cx="2377577" cy="5012361"/>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p>
        </p:txBody>
      </p:sp>
      <p:sp>
        <p:nvSpPr>
          <p:cNvPr id="428" name="TextBox 427">
            <a:extLst>
              <a:ext uri="{FF2B5EF4-FFF2-40B4-BE49-F238E27FC236}">
                <a16:creationId xmlns="" xmlns:a16="http://schemas.microsoft.com/office/drawing/2014/main" id="{D025EBC6-5731-4D97-B58C-0E0C20D47817}"/>
              </a:ext>
            </a:extLst>
          </p:cNvPr>
          <p:cNvSpPr txBox="1"/>
          <p:nvPr/>
        </p:nvSpPr>
        <p:spPr>
          <a:xfrm>
            <a:off x="6345749" y="2194693"/>
            <a:ext cx="2396146" cy="3554819"/>
          </a:xfrm>
          <a:prstGeom prst="rect">
            <a:avLst/>
          </a:prstGeom>
          <a:noFill/>
        </p:spPr>
        <p:txBody>
          <a:bodyPr wrap="square" rtlCol="0">
            <a:spAutoFit/>
          </a:bodyPr>
          <a:lstStyle/>
          <a:p>
            <a:pPr algn="ctr">
              <a:spcBef>
                <a:spcPts val="1800"/>
              </a:spcBef>
            </a:pPr>
            <a:r>
              <a:rPr lang="en-US" sz="2000" b="1" i="1" dirty="0">
                <a:solidFill>
                  <a:srgbClr val="C00000"/>
                </a:solidFill>
              </a:rPr>
              <a:t>Total Water Sewer Charges by </a:t>
            </a:r>
            <a:r>
              <a:rPr lang="en-US" sz="2000" b="1" i="1" dirty="0" smtClean="0">
                <a:solidFill>
                  <a:srgbClr val="C00000"/>
                </a:solidFill>
              </a:rPr>
              <a:t>Borough</a:t>
            </a:r>
          </a:p>
          <a:p>
            <a:pPr algn="ctr">
              <a:spcBef>
                <a:spcPts val="1800"/>
              </a:spcBef>
            </a:pPr>
            <a:r>
              <a:rPr lang="en-US" sz="2000" b="1" i="1" dirty="0">
                <a:solidFill>
                  <a:srgbClr val="C00000"/>
                </a:solidFill>
              </a:rPr>
              <a:t>Monthly total charges </a:t>
            </a:r>
            <a:r>
              <a:rPr lang="en-US" sz="2000" b="1" i="1" dirty="0" smtClean="0">
                <a:solidFill>
                  <a:srgbClr val="C00000"/>
                </a:solidFill>
              </a:rPr>
              <a:t>trend</a:t>
            </a:r>
          </a:p>
          <a:p>
            <a:pPr algn="ctr">
              <a:spcBef>
                <a:spcPts val="1800"/>
              </a:spcBef>
            </a:pPr>
            <a:r>
              <a:rPr lang="en-US" sz="2000" b="1" i="1" dirty="0">
                <a:solidFill>
                  <a:srgbClr val="C00000"/>
                </a:solidFill>
              </a:rPr>
              <a:t>Highest average consumption in </a:t>
            </a:r>
            <a:r>
              <a:rPr lang="en-US" sz="2000" b="1" i="1" dirty="0" smtClean="0">
                <a:solidFill>
                  <a:srgbClr val="C00000"/>
                </a:solidFill>
              </a:rPr>
              <a:t>'Consumption Data‘</a:t>
            </a:r>
          </a:p>
          <a:p>
            <a:pPr algn="ctr">
              <a:spcBef>
                <a:spcPts val="1800"/>
              </a:spcBef>
            </a:pPr>
            <a:r>
              <a:rPr lang="en-US" sz="2000" b="1" i="1" dirty="0">
                <a:solidFill>
                  <a:srgbClr val="C00000"/>
                </a:solidFill>
              </a:rPr>
              <a:t>Funding source by HCF consumption</a:t>
            </a:r>
            <a:endParaRPr lang="en-US" sz="2000" b="1" i="1" dirty="0" smtClean="0">
              <a:solidFill>
                <a:srgbClr val="C00000"/>
              </a:solidFill>
            </a:endParaRPr>
          </a:p>
        </p:txBody>
      </p:sp>
      <p:sp>
        <p:nvSpPr>
          <p:cNvPr id="429" name="TextBox 428">
            <a:extLst>
              <a:ext uri="{FF2B5EF4-FFF2-40B4-BE49-F238E27FC236}">
                <a16:creationId xmlns="" xmlns:a16="http://schemas.microsoft.com/office/drawing/2014/main" id="{5D8301A0-49D9-41A5-A227-2E35458E6401}"/>
              </a:ext>
            </a:extLst>
          </p:cNvPr>
          <p:cNvSpPr txBox="1"/>
          <p:nvPr/>
        </p:nvSpPr>
        <p:spPr>
          <a:xfrm>
            <a:off x="3705596" y="325383"/>
            <a:ext cx="2330171" cy="1200329"/>
          </a:xfrm>
          <a:prstGeom prst="rect">
            <a:avLst/>
          </a:prstGeom>
          <a:noFill/>
        </p:spPr>
        <p:txBody>
          <a:bodyPr wrap="square" rtlCol="0">
            <a:spAutoFit/>
          </a:bodyPr>
          <a:lstStyle/>
          <a:p>
            <a:pPr algn="ctr"/>
            <a:r>
              <a:rPr lang="en-US" sz="3600" dirty="0" smtClean="0">
                <a:solidFill>
                  <a:schemeClr val="bg1"/>
                </a:solidFill>
                <a:latin typeface="Bahnschrift Light Condensed" panose="020B0502040204020203" pitchFamily="34" charset="0"/>
              </a:rPr>
              <a:t>AIR QUALITY</a:t>
            </a:r>
          </a:p>
          <a:p>
            <a:pPr algn="ctr"/>
            <a:r>
              <a:rPr lang="en-US" sz="3600" dirty="0" smtClean="0">
                <a:solidFill>
                  <a:schemeClr val="bg1"/>
                </a:solidFill>
                <a:latin typeface="Bahnschrift Light Condensed" panose="020B0502040204020203" pitchFamily="34" charset="0"/>
              </a:rPr>
              <a:t>DATA</a:t>
            </a:r>
            <a:endParaRPr lang="en-US" sz="3600" dirty="0">
              <a:solidFill>
                <a:schemeClr val="bg1"/>
              </a:solidFill>
              <a:latin typeface="Bahnschrift Light Condensed" panose="020B0502040204020203" pitchFamily="34" charset="0"/>
            </a:endParaRPr>
          </a:p>
        </p:txBody>
      </p:sp>
      <p:sp>
        <p:nvSpPr>
          <p:cNvPr id="430" name="TextBox 429">
            <a:extLst>
              <a:ext uri="{FF2B5EF4-FFF2-40B4-BE49-F238E27FC236}">
                <a16:creationId xmlns="" xmlns:a16="http://schemas.microsoft.com/office/drawing/2014/main" id="{BBD17202-B0A7-4912-9A5D-8F55518824B3}"/>
              </a:ext>
            </a:extLst>
          </p:cNvPr>
          <p:cNvSpPr txBox="1"/>
          <p:nvPr/>
        </p:nvSpPr>
        <p:spPr>
          <a:xfrm>
            <a:off x="3619863" y="2120937"/>
            <a:ext cx="2556819" cy="4708981"/>
          </a:xfrm>
          <a:prstGeom prst="rect">
            <a:avLst/>
          </a:prstGeom>
          <a:noFill/>
        </p:spPr>
        <p:txBody>
          <a:bodyPr wrap="square" rtlCol="0">
            <a:spAutoFit/>
          </a:bodyPr>
          <a:lstStyle/>
          <a:p>
            <a:pPr algn="ctr"/>
            <a:r>
              <a:rPr lang="en-US" sz="2000" b="1" i="1" dirty="0" smtClean="0">
                <a:solidFill>
                  <a:schemeClr val="accent1">
                    <a:lumMod val="50000"/>
                  </a:schemeClr>
                </a:solidFill>
              </a:rPr>
              <a:t>Procedure </a:t>
            </a:r>
            <a:r>
              <a:rPr lang="en-US" sz="2000" b="1" i="1" dirty="0">
                <a:solidFill>
                  <a:schemeClr val="accent1">
                    <a:lumMod val="50000"/>
                  </a:schemeClr>
                </a:solidFill>
              </a:rPr>
              <a:t>to find the average data value of a particular </a:t>
            </a:r>
            <a:r>
              <a:rPr lang="en-US" sz="2000" b="1" i="1" dirty="0" smtClean="0">
                <a:solidFill>
                  <a:schemeClr val="accent1">
                    <a:lumMod val="50000"/>
                  </a:schemeClr>
                </a:solidFill>
              </a:rPr>
              <a:t>gas</a:t>
            </a:r>
          </a:p>
          <a:p>
            <a:pPr algn="ctr"/>
            <a:endParaRPr lang="en-US" sz="2000" b="1" i="1" dirty="0">
              <a:solidFill>
                <a:schemeClr val="accent1">
                  <a:lumMod val="50000"/>
                </a:schemeClr>
              </a:solidFill>
            </a:endParaRPr>
          </a:p>
          <a:p>
            <a:pPr algn="ctr"/>
            <a:r>
              <a:rPr lang="en-US" sz="2000" b="1" i="1" dirty="0" smtClean="0">
                <a:solidFill>
                  <a:schemeClr val="accent1">
                    <a:lumMod val="50000"/>
                  </a:schemeClr>
                </a:solidFill>
              </a:rPr>
              <a:t>Filter </a:t>
            </a:r>
            <a:r>
              <a:rPr lang="en-US" sz="2000" b="1" i="1" dirty="0">
                <a:solidFill>
                  <a:schemeClr val="accent1">
                    <a:lumMod val="50000"/>
                  </a:schemeClr>
                </a:solidFill>
              </a:rPr>
              <a:t>and order the records</a:t>
            </a:r>
            <a:r>
              <a:rPr lang="en-US" sz="2000" dirty="0"/>
              <a:t> </a:t>
            </a:r>
            <a:r>
              <a:rPr lang="en-US" sz="2000" b="1" i="1" dirty="0" smtClean="0">
                <a:solidFill>
                  <a:schemeClr val="accent1">
                    <a:lumMod val="50000"/>
                  </a:schemeClr>
                </a:solidFill>
              </a:rPr>
              <a:t>based on data value</a:t>
            </a:r>
          </a:p>
          <a:p>
            <a:pPr algn="ctr"/>
            <a:endParaRPr lang="en-US" sz="2000" b="1" i="1" dirty="0" smtClean="0">
              <a:solidFill>
                <a:schemeClr val="accent1">
                  <a:lumMod val="50000"/>
                </a:schemeClr>
              </a:solidFill>
            </a:endParaRPr>
          </a:p>
          <a:p>
            <a:pPr algn="ctr"/>
            <a:r>
              <a:rPr lang="en-US" sz="2000" b="1" i="1" dirty="0" smtClean="0">
                <a:solidFill>
                  <a:schemeClr val="accent1">
                    <a:lumMod val="50000"/>
                  </a:schemeClr>
                </a:solidFill>
              </a:rPr>
              <a:t>Grouping records based on Time Periods</a:t>
            </a:r>
          </a:p>
          <a:p>
            <a:pPr algn="ctr"/>
            <a:endParaRPr lang="en-US" sz="2000" b="1" i="1" dirty="0">
              <a:solidFill>
                <a:schemeClr val="accent1">
                  <a:lumMod val="50000"/>
                </a:schemeClr>
              </a:solidFill>
            </a:endParaRPr>
          </a:p>
          <a:p>
            <a:pPr algn="ctr"/>
            <a:r>
              <a:rPr lang="en-US" sz="2000" b="1" i="1" dirty="0" smtClean="0">
                <a:solidFill>
                  <a:schemeClr val="accent1">
                    <a:lumMod val="50000"/>
                  </a:schemeClr>
                </a:solidFill>
              </a:rPr>
              <a:t>Gases present in a particular geography</a:t>
            </a:r>
          </a:p>
          <a:p>
            <a:pPr algn="ctr"/>
            <a:endParaRPr lang="en-US" sz="2000" b="1" i="1" dirty="0">
              <a:solidFill>
                <a:schemeClr val="accent1">
                  <a:lumMod val="50000"/>
                </a:schemeClr>
              </a:solidFill>
            </a:endParaRPr>
          </a:p>
          <a:p>
            <a:pPr algn="ctr"/>
            <a:endParaRPr lang="en-US" sz="2000" dirty="0"/>
          </a:p>
        </p:txBody>
      </p:sp>
      <p:sp>
        <p:nvSpPr>
          <p:cNvPr id="432" name="Freeform: Shape 107">
            <a:extLst>
              <a:ext uri="{FF2B5EF4-FFF2-40B4-BE49-F238E27FC236}">
                <a16:creationId xmlns="" xmlns:a16="http://schemas.microsoft.com/office/drawing/2014/main" id="{48958204-CE05-4E79-AC55-C76FBB79E37F}"/>
              </a:ext>
            </a:extLst>
          </p:cNvPr>
          <p:cNvSpPr/>
          <p:nvPr/>
        </p:nvSpPr>
        <p:spPr>
          <a:xfrm flipV="1">
            <a:off x="804694" y="1328348"/>
            <a:ext cx="2514873" cy="5016671"/>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TextBox 432">
            <a:extLst>
              <a:ext uri="{FF2B5EF4-FFF2-40B4-BE49-F238E27FC236}">
                <a16:creationId xmlns="" xmlns:a16="http://schemas.microsoft.com/office/drawing/2014/main" id="{BBD17202-B0A7-4912-9A5D-8F55518824B3}"/>
              </a:ext>
            </a:extLst>
          </p:cNvPr>
          <p:cNvSpPr txBox="1"/>
          <p:nvPr/>
        </p:nvSpPr>
        <p:spPr>
          <a:xfrm>
            <a:off x="775293" y="2094491"/>
            <a:ext cx="2595840" cy="4862870"/>
          </a:xfrm>
          <a:prstGeom prst="rect">
            <a:avLst/>
          </a:prstGeom>
          <a:noFill/>
        </p:spPr>
        <p:txBody>
          <a:bodyPr wrap="square" rtlCol="0">
            <a:spAutoFit/>
          </a:bodyPr>
          <a:lstStyle/>
          <a:p>
            <a:pPr algn="ctr">
              <a:spcBef>
                <a:spcPts val="1200"/>
              </a:spcBef>
            </a:pPr>
            <a:r>
              <a:rPr lang="en-US" sz="2000" b="1" i="1" dirty="0" smtClean="0">
                <a:solidFill>
                  <a:schemeClr val="accent2">
                    <a:lumMod val="50000"/>
                  </a:schemeClr>
                </a:solidFill>
              </a:rPr>
              <a:t>Top reasons for being arrested</a:t>
            </a:r>
          </a:p>
          <a:p>
            <a:pPr algn="ctr">
              <a:spcBef>
                <a:spcPts val="1200"/>
              </a:spcBef>
            </a:pPr>
            <a:r>
              <a:rPr lang="en-US" sz="2000" b="1" i="1" dirty="0" smtClean="0">
                <a:solidFill>
                  <a:schemeClr val="accent2">
                    <a:lumMod val="50000"/>
                  </a:schemeClr>
                </a:solidFill>
              </a:rPr>
              <a:t>Procedure </a:t>
            </a:r>
            <a:r>
              <a:rPr lang="en-US" sz="2000" b="1" i="1" dirty="0">
                <a:solidFill>
                  <a:schemeClr val="accent2">
                    <a:lumMod val="50000"/>
                  </a:schemeClr>
                </a:solidFill>
              </a:rPr>
              <a:t>to return </a:t>
            </a:r>
            <a:r>
              <a:rPr lang="en-US" sz="2000" b="1" i="1" dirty="0" smtClean="0">
                <a:solidFill>
                  <a:schemeClr val="accent2">
                    <a:lumMod val="50000"/>
                  </a:schemeClr>
                </a:solidFill>
              </a:rPr>
              <a:t>area </a:t>
            </a:r>
            <a:r>
              <a:rPr lang="en-US" sz="2000" b="1" i="1" dirty="0">
                <a:solidFill>
                  <a:schemeClr val="accent2">
                    <a:lumMod val="50000"/>
                  </a:schemeClr>
                </a:solidFill>
              </a:rPr>
              <a:t>in which the offence has </a:t>
            </a:r>
            <a:r>
              <a:rPr lang="en-US" sz="2000" b="1" i="1" dirty="0" smtClean="0">
                <a:solidFill>
                  <a:schemeClr val="accent2">
                    <a:lumMod val="50000"/>
                  </a:schemeClr>
                </a:solidFill>
              </a:rPr>
              <a:t>happened</a:t>
            </a:r>
          </a:p>
          <a:p>
            <a:pPr algn="ctr">
              <a:spcBef>
                <a:spcPts val="1200"/>
              </a:spcBef>
            </a:pPr>
            <a:r>
              <a:rPr lang="en-US" sz="2000" b="1" i="1" dirty="0" smtClean="0">
                <a:solidFill>
                  <a:schemeClr val="accent2">
                    <a:lumMod val="50000"/>
                  </a:schemeClr>
                </a:solidFill>
              </a:rPr>
              <a:t>Arranging </a:t>
            </a:r>
            <a:r>
              <a:rPr lang="en-US" sz="2000" b="1" i="1" dirty="0">
                <a:solidFill>
                  <a:schemeClr val="accent2">
                    <a:lumMod val="50000"/>
                  </a:schemeClr>
                </a:solidFill>
              </a:rPr>
              <a:t>the Borough Boundaries based on the </a:t>
            </a:r>
            <a:r>
              <a:rPr lang="en-US" sz="2000" b="1" i="1" dirty="0" smtClean="0">
                <a:solidFill>
                  <a:schemeClr val="accent2">
                    <a:lumMod val="50000"/>
                  </a:schemeClr>
                </a:solidFill>
              </a:rPr>
              <a:t>crime rates</a:t>
            </a:r>
            <a:endParaRPr lang="en-US" sz="2000" b="1" i="1" dirty="0">
              <a:solidFill>
                <a:schemeClr val="accent2">
                  <a:lumMod val="50000"/>
                </a:schemeClr>
              </a:solidFill>
            </a:endParaRPr>
          </a:p>
          <a:p>
            <a:pPr algn="ctr">
              <a:spcBef>
                <a:spcPts val="1200"/>
              </a:spcBef>
            </a:pPr>
            <a:r>
              <a:rPr lang="en-US" sz="2000" b="1" i="1" dirty="0" smtClean="0">
                <a:solidFill>
                  <a:schemeClr val="accent2">
                    <a:lumMod val="50000"/>
                  </a:schemeClr>
                </a:solidFill>
              </a:rPr>
              <a:t>Reasons of arrest for a particular age group</a:t>
            </a:r>
            <a:endParaRPr lang="en-US" sz="2000" b="1" i="1" dirty="0">
              <a:solidFill>
                <a:schemeClr val="accent2">
                  <a:lumMod val="50000"/>
                </a:schemeClr>
              </a:solidFill>
            </a:endParaRPr>
          </a:p>
          <a:p>
            <a:pPr algn="ctr">
              <a:spcBef>
                <a:spcPts val="1200"/>
              </a:spcBef>
            </a:pPr>
            <a:endParaRPr lang="en-US" sz="2000" b="1" i="1" dirty="0" smtClean="0">
              <a:solidFill>
                <a:schemeClr val="accent2">
                  <a:lumMod val="50000"/>
                </a:schemeClr>
              </a:solidFill>
            </a:endParaRPr>
          </a:p>
          <a:p>
            <a:pPr algn="ctr">
              <a:spcBef>
                <a:spcPts val="1200"/>
              </a:spcBef>
            </a:pPr>
            <a:endParaRPr lang="en-US" sz="2000" b="1" i="1" dirty="0">
              <a:solidFill>
                <a:schemeClr val="accent2">
                  <a:lumMod val="50000"/>
                </a:schemeClr>
              </a:solidFill>
            </a:endParaRPr>
          </a:p>
        </p:txBody>
      </p:sp>
    </p:spTree>
    <p:extLst>
      <p:ext uri="{BB962C8B-B14F-4D97-AF65-F5344CB8AC3E}">
        <p14:creationId xmlns:p14="http://schemas.microsoft.com/office/powerpoint/2010/main" val="945883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21"/>
                                        </p:tgtEl>
                                        <p:attrNameLst>
                                          <p:attrName>style.visibility</p:attrName>
                                        </p:attrNameLst>
                                      </p:cBhvr>
                                      <p:to>
                                        <p:strVal val="visible"/>
                                      </p:to>
                                    </p:set>
                                    <p:animEffect transition="in" filter="circle(in)">
                                      <p:cBhvr>
                                        <p:cTn id="7" dur="2000"/>
                                        <p:tgtEl>
                                          <p:spTgt spid="42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20"/>
                                        </p:tgtEl>
                                        <p:attrNameLst>
                                          <p:attrName>style.visibility</p:attrName>
                                        </p:attrNameLst>
                                      </p:cBhvr>
                                      <p:to>
                                        <p:strVal val="visible"/>
                                      </p:to>
                                    </p:set>
                                    <p:animEffect transition="in" filter="circle(in)">
                                      <p:cBhvr>
                                        <p:cTn id="12" dur="2000"/>
                                        <p:tgtEl>
                                          <p:spTgt spid="420"/>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429"/>
                                        </p:tgtEl>
                                        <p:attrNameLst>
                                          <p:attrName>style.visibility</p:attrName>
                                        </p:attrNameLst>
                                      </p:cBhvr>
                                      <p:to>
                                        <p:strVal val="visible"/>
                                      </p:to>
                                    </p:set>
                                    <p:animEffect transition="in" filter="circle(in)">
                                      <p:cBhvr>
                                        <p:cTn id="15" dur="2000"/>
                                        <p:tgtEl>
                                          <p:spTgt spid="429"/>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417"/>
                                        </p:tgtEl>
                                        <p:attrNameLst>
                                          <p:attrName>style.visibility</p:attrName>
                                        </p:attrNameLst>
                                      </p:cBhvr>
                                      <p:to>
                                        <p:strVal val="visible"/>
                                      </p:to>
                                    </p:set>
                                    <p:animEffect transition="in" filter="circle(in)">
                                      <p:cBhvr>
                                        <p:cTn id="20" dur="2000"/>
                                        <p:tgtEl>
                                          <p:spTgt spid="417"/>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32"/>
                                        </p:tgtEl>
                                        <p:attrNameLst>
                                          <p:attrName>style.visibility</p:attrName>
                                        </p:attrNameLst>
                                      </p:cBhvr>
                                      <p:to>
                                        <p:strVal val="visible"/>
                                      </p:to>
                                    </p:set>
                                    <p:animEffect transition="in" filter="fade">
                                      <p:cBhvr>
                                        <p:cTn id="25" dur="1000"/>
                                        <p:tgtEl>
                                          <p:spTgt spid="432"/>
                                        </p:tgtEl>
                                      </p:cBhvr>
                                    </p:animEffect>
                                    <p:anim calcmode="lin" valueType="num">
                                      <p:cBhvr>
                                        <p:cTn id="26" dur="1000" fill="hold"/>
                                        <p:tgtEl>
                                          <p:spTgt spid="432"/>
                                        </p:tgtEl>
                                        <p:attrNameLst>
                                          <p:attrName>ppt_x</p:attrName>
                                        </p:attrNameLst>
                                      </p:cBhvr>
                                      <p:tavLst>
                                        <p:tav tm="0">
                                          <p:val>
                                            <p:strVal val="#ppt_x"/>
                                          </p:val>
                                        </p:tav>
                                        <p:tav tm="100000">
                                          <p:val>
                                            <p:strVal val="#ppt_x"/>
                                          </p:val>
                                        </p:tav>
                                      </p:tavLst>
                                    </p:anim>
                                    <p:anim calcmode="lin" valueType="num">
                                      <p:cBhvr>
                                        <p:cTn id="27" dur="1000" fill="hold"/>
                                        <p:tgtEl>
                                          <p:spTgt spid="432"/>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433"/>
                                        </p:tgtEl>
                                        <p:attrNameLst>
                                          <p:attrName>style.visibility</p:attrName>
                                        </p:attrNameLst>
                                      </p:cBhvr>
                                      <p:to>
                                        <p:strVal val="visible"/>
                                      </p:to>
                                    </p:set>
                                    <p:animEffect transition="in" filter="fade">
                                      <p:cBhvr>
                                        <p:cTn id="30" dur="1000"/>
                                        <p:tgtEl>
                                          <p:spTgt spid="433"/>
                                        </p:tgtEl>
                                      </p:cBhvr>
                                    </p:animEffect>
                                    <p:anim calcmode="lin" valueType="num">
                                      <p:cBhvr>
                                        <p:cTn id="31" dur="1000" fill="hold"/>
                                        <p:tgtEl>
                                          <p:spTgt spid="433"/>
                                        </p:tgtEl>
                                        <p:attrNameLst>
                                          <p:attrName>ppt_x</p:attrName>
                                        </p:attrNameLst>
                                      </p:cBhvr>
                                      <p:tavLst>
                                        <p:tav tm="0">
                                          <p:val>
                                            <p:strVal val="#ppt_x"/>
                                          </p:val>
                                        </p:tav>
                                        <p:tav tm="100000">
                                          <p:val>
                                            <p:strVal val="#ppt_x"/>
                                          </p:val>
                                        </p:tav>
                                      </p:tavLst>
                                    </p:anim>
                                    <p:anim calcmode="lin" valueType="num">
                                      <p:cBhvr>
                                        <p:cTn id="32" dur="1000" fill="hold"/>
                                        <p:tgtEl>
                                          <p:spTgt spid="433"/>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425"/>
                                        </p:tgtEl>
                                        <p:attrNameLst>
                                          <p:attrName>style.visibility</p:attrName>
                                        </p:attrNameLst>
                                      </p:cBhvr>
                                      <p:to>
                                        <p:strVal val="visible"/>
                                      </p:to>
                                    </p:set>
                                    <p:animEffect transition="in" filter="fade">
                                      <p:cBhvr>
                                        <p:cTn id="37" dur="1000"/>
                                        <p:tgtEl>
                                          <p:spTgt spid="425"/>
                                        </p:tgtEl>
                                      </p:cBhvr>
                                    </p:animEffect>
                                    <p:anim calcmode="lin" valueType="num">
                                      <p:cBhvr>
                                        <p:cTn id="38" dur="1000" fill="hold"/>
                                        <p:tgtEl>
                                          <p:spTgt spid="425"/>
                                        </p:tgtEl>
                                        <p:attrNameLst>
                                          <p:attrName>ppt_x</p:attrName>
                                        </p:attrNameLst>
                                      </p:cBhvr>
                                      <p:tavLst>
                                        <p:tav tm="0">
                                          <p:val>
                                            <p:strVal val="#ppt_x"/>
                                          </p:val>
                                        </p:tav>
                                        <p:tav tm="100000">
                                          <p:val>
                                            <p:strVal val="#ppt_x"/>
                                          </p:val>
                                        </p:tav>
                                      </p:tavLst>
                                    </p:anim>
                                    <p:anim calcmode="lin" valueType="num">
                                      <p:cBhvr>
                                        <p:cTn id="39" dur="1000" fill="hold"/>
                                        <p:tgtEl>
                                          <p:spTgt spid="42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30"/>
                                        </p:tgtEl>
                                        <p:attrNameLst>
                                          <p:attrName>style.visibility</p:attrName>
                                        </p:attrNameLst>
                                      </p:cBhvr>
                                      <p:to>
                                        <p:strVal val="visible"/>
                                      </p:to>
                                    </p:set>
                                    <p:animEffect transition="in" filter="fade">
                                      <p:cBhvr>
                                        <p:cTn id="42" dur="1000"/>
                                        <p:tgtEl>
                                          <p:spTgt spid="430"/>
                                        </p:tgtEl>
                                      </p:cBhvr>
                                    </p:animEffect>
                                    <p:anim calcmode="lin" valueType="num">
                                      <p:cBhvr>
                                        <p:cTn id="43" dur="1000" fill="hold"/>
                                        <p:tgtEl>
                                          <p:spTgt spid="430"/>
                                        </p:tgtEl>
                                        <p:attrNameLst>
                                          <p:attrName>ppt_x</p:attrName>
                                        </p:attrNameLst>
                                      </p:cBhvr>
                                      <p:tavLst>
                                        <p:tav tm="0">
                                          <p:val>
                                            <p:strVal val="#ppt_x"/>
                                          </p:val>
                                        </p:tav>
                                        <p:tav tm="100000">
                                          <p:val>
                                            <p:strVal val="#ppt_x"/>
                                          </p:val>
                                        </p:tav>
                                      </p:tavLst>
                                    </p:anim>
                                    <p:anim calcmode="lin" valueType="num">
                                      <p:cBhvr>
                                        <p:cTn id="44" dur="1000" fill="hold"/>
                                        <p:tgtEl>
                                          <p:spTgt spid="43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28"/>
                                        </p:tgtEl>
                                        <p:attrNameLst>
                                          <p:attrName>style.visibility</p:attrName>
                                        </p:attrNameLst>
                                      </p:cBhvr>
                                      <p:to>
                                        <p:strVal val="visible"/>
                                      </p:to>
                                    </p:set>
                                    <p:animEffect transition="in" filter="fade">
                                      <p:cBhvr>
                                        <p:cTn id="49" dur="1000"/>
                                        <p:tgtEl>
                                          <p:spTgt spid="428"/>
                                        </p:tgtEl>
                                      </p:cBhvr>
                                    </p:animEffect>
                                    <p:anim calcmode="lin" valueType="num">
                                      <p:cBhvr>
                                        <p:cTn id="50" dur="1000" fill="hold"/>
                                        <p:tgtEl>
                                          <p:spTgt spid="428"/>
                                        </p:tgtEl>
                                        <p:attrNameLst>
                                          <p:attrName>ppt_x</p:attrName>
                                        </p:attrNameLst>
                                      </p:cBhvr>
                                      <p:tavLst>
                                        <p:tav tm="0">
                                          <p:val>
                                            <p:strVal val="#ppt_x"/>
                                          </p:val>
                                        </p:tav>
                                        <p:tav tm="100000">
                                          <p:val>
                                            <p:strVal val="#ppt_x"/>
                                          </p:val>
                                        </p:tav>
                                      </p:tavLst>
                                    </p:anim>
                                    <p:anim calcmode="lin" valueType="num">
                                      <p:cBhvr>
                                        <p:cTn id="51" dur="1000" fill="hold"/>
                                        <p:tgtEl>
                                          <p:spTgt spid="4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26"/>
                                        </p:tgtEl>
                                        <p:attrNameLst>
                                          <p:attrName>style.visibility</p:attrName>
                                        </p:attrNameLst>
                                      </p:cBhvr>
                                      <p:to>
                                        <p:strVal val="visible"/>
                                      </p:to>
                                    </p:set>
                                    <p:animEffect transition="in" filter="fade">
                                      <p:cBhvr>
                                        <p:cTn id="54" dur="1000"/>
                                        <p:tgtEl>
                                          <p:spTgt spid="426"/>
                                        </p:tgtEl>
                                      </p:cBhvr>
                                    </p:animEffect>
                                    <p:anim calcmode="lin" valueType="num">
                                      <p:cBhvr>
                                        <p:cTn id="55" dur="1000" fill="hold"/>
                                        <p:tgtEl>
                                          <p:spTgt spid="426"/>
                                        </p:tgtEl>
                                        <p:attrNameLst>
                                          <p:attrName>ppt_x</p:attrName>
                                        </p:attrNameLst>
                                      </p:cBhvr>
                                      <p:tavLst>
                                        <p:tav tm="0">
                                          <p:val>
                                            <p:strVal val="#ppt_x"/>
                                          </p:val>
                                        </p:tav>
                                        <p:tav tm="100000">
                                          <p:val>
                                            <p:strVal val="#ppt_x"/>
                                          </p:val>
                                        </p:tav>
                                      </p:tavLst>
                                    </p:anim>
                                    <p:anim calcmode="lin" valueType="num">
                                      <p:cBhvr>
                                        <p:cTn id="56" dur="1000" fill="hold"/>
                                        <p:tgtEl>
                                          <p:spTgt spid="4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 grpId="0" animBg="1"/>
      <p:bldP spid="425" grpId="0" animBg="1"/>
      <p:bldP spid="426" grpId="0" animBg="1"/>
      <p:bldP spid="428" grpId="0"/>
      <p:bldP spid="429" grpId="0"/>
      <p:bldP spid="430" grpId="0"/>
      <p:bldP spid="432" grpId="0" animBg="1"/>
      <p:bldP spid="4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 xmlns:a16="http://schemas.microsoft.com/office/drawing/2014/main" id="{9EB0FD16-689C-476C-8309-C7173C257513}"/>
              </a:ext>
            </a:extLst>
          </p:cNvPr>
          <p:cNvSpPr txBox="1"/>
          <p:nvPr/>
        </p:nvSpPr>
        <p:spPr>
          <a:xfrm>
            <a:off x="3869258" y="422224"/>
            <a:ext cx="7742022" cy="1754326"/>
          </a:xfrm>
          <a:prstGeom prst="rect">
            <a:avLst/>
          </a:prstGeom>
          <a:noFill/>
        </p:spPr>
        <p:txBody>
          <a:bodyPr wrap="square" rtlCol="0">
            <a:spAutoFit/>
          </a:bodyPr>
          <a:lstStyle/>
          <a:p>
            <a:pPr algn="ctr"/>
            <a:r>
              <a:rPr lang="en-US" sz="5400" b="1" dirty="0">
                <a:solidFill>
                  <a:schemeClr val="accent2">
                    <a:lumMod val="50000"/>
                  </a:schemeClr>
                </a:solidFill>
                <a:latin typeface="Sitka Heading"/>
                <a:cs typeface="Calibri"/>
              </a:rPr>
              <a:t>SCALABLE DATABASE </a:t>
            </a:r>
            <a:endParaRPr lang="en-US" sz="5400" dirty="0">
              <a:solidFill>
                <a:schemeClr val="accent2">
                  <a:lumMod val="50000"/>
                </a:schemeClr>
              </a:solidFill>
            </a:endParaRPr>
          </a:p>
          <a:p>
            <a:pPr algn="ctr"/>
            <a:r>
              <a:rPr lang="en-US" sz="5400" b="1" dirty="0">
                <a:solidFill>
                  <a:schemeClr val="accent2">
                    <a:lumMod val="50000"/>
                  </a:schemeClr>
                </a:solidFill>
                <a:latin typeface="Sitka Heading"/>
                <a:cs typeface="Calibri"/>
              </a:rPr>
              <a:t>MIDTERM PROJECT</a:t>
            </a:r>
            <a:endParaRPr lang="en-US" sz="5400" b="1" dirty="0">
              <a:solidFill>
                <a:schemeClr val="accent2">
                  <a:lumMod val="50000"/>
                </a:schemeClr>
              </a:solidFill>
              <a:latin typeface="Sitka Heading"/>
              <a:cs typeface="Calibri"/>
            </a:endParaRPr>
          </a:p>
        </p:txBody>
      </p:sp>
      <p:grpSp>
        <p:nvGrpSpPr>
          <p:cNvPr id="51" name="Group 50">
            <a:extLst>
              <a:ext uri="{FF2B5EF4-FFF2-40B4-BE49-F238E27FC236}">
                <a16:creationId xmlns="" xmlns:a16="http://schemas.microsoft.com/office/drawing/2014/main" id="{312CB825-EAFB-4901-8C7E-D5477E0D31C8}"/>
              </a:ext>
            </a:extLst>
          </p:cNvPr>
          <p:cNvGrpSpPr/>
          <p:nvPr/>
        </p:nvGrpSpPr>
        <p:grpSpPr>
          <a:xfrm>
            <a:off x="5796844" y="3196728"/>
            <a:ext cx="4140553" cy="451824"/>
            <a:chOff x="4679586" y="878988"/>
            <a:chExt cx="1745757" cy="190500"/>
          </a:xfrm>
        </p:grpSpPr>
        <p:sp>
          <p:nvSpPr>
            <p:cNvPr id="52" name="Oval 51">
              <a:extLst>
                <a:ext uri="{FF2B5EF4-FFF2-40B4-BE49-F238E27FC236}">
                  <a16:creationId xmlns=""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 xmlns:a16="http://schemas.microsoft.com/office/drawing/2014/main" id="{4F202974-31A3-4642-B671-F0DBBB7B4663}"/>
              </a:ext>
            </a:extLst>
          </p:cNvPr>
          <p:cNvSpPr txBox="1"/>
          <p:nvPr/>
        </p:nvSpPr>
        <p:spPr>
          <a:xfrm>
            <a:off x="4520743" y="2182125"/>
            <a:ext cx="6692757" cy="830997"/>
          </a:xfrm>
          <a:prstGeom prst="rect">
            <a:avLst/>
          </a:prstGeom>
          <a:noFill/>
        </p:spPr>
        <p:txBody>
          <a:bodyPr wrap="square" rtlCol="0">
            <a:spAutoFit/>
          </a:bodyPr>
          <a:lstStyle/>
          <a:p>
            <a:pPr algn="ctr"/>
            <a:r>
              <a:rPr lang="en-IN" sz="4800" dirty="0" smtClean="0">
                <a:solidFill>
                  <a:srgbClr val="00A0A8"/>
                </a:solidFill>
              </a:rPr>
              <a:t>BRAINSTORM BUDDIES</a:t>
            </a:r>
            <a:endParaRPr lang="en-US" sz="4800" dirty="0">
              <a:solidFill>
                <a:srgbClr val="00A0A8"/>
              </a:solidFill>
              <a:latin typeface="Tw Cen MT" panose="020B0602020104020603" pitchFamily="34" charset="0"/>
            </a:endParaRPr>
          </a:p>
        </p:txBody>
      </p:sp>
      <p:sp>
        <p:nvSpPr>
          <p:cNvPr id="58" name="TextBox 57">
            <a:extLst>
              <a:ext uri="{FF2B5EF4-FFF2-40B4-BE49-F238E27FC236}">
                <a16:creationId xmlns="" xmlns:a16="http://schemas.microsoft.com/office/drawing/2014/main" id="{79BCE1F0-A71E-4D4B-BE6A-A381604C28D2}"/>
              </a:ext>
            </a:extLst>
          </p:cNvPr>
          <p:cNvSpPr txBox="1"/>
          <p:nvPr/>
        </p:nvSpPr>
        <p:spPr>
          <a:xfrm>
            <a:off x="4520743" y="3954170"/>
            <a:ext cx="6879831" cy="2308324"/>
          </a:xfrm>
          <a:prstGeom prst="rect">
            <a:avLst/>
          </a:prstGeom>
          <a:noFill/>
        </p:spPr>
        <p:txBody>
          <a:bodyPr wrap="square" rtlCol="0">
            <a:spAutoFit/>
          </a:bodyPr>
          <a:lstStyle/>
          <a:p>
            <a:pPr algn="ctr"/>
            <a:r>
              <a:rPr lang="en-US" sz="3600" dirty="0" smtClean="0">
                <a:solidFill>
                  <a:srgbClr val="5D7373"/>
                </a:solidFill>
                <a:latin typeface="Tw Cen MT" panose="020B0602020104020603" pitchFamily="34" charset="0"/>
                <a:ea typeface="+mj-lt"/>
                <a:cs typeface="+mj-lt"/>
              </a:rPr>
              <a:t>Rohan </a:t>
            </a:r>
            <a:r>
              <a:rPr lang="en-US" sz="3600" dirty="0">
                <a:solidFill>
                  <a:srgbClr val="5D7373"/>
                </a:solidFill>
                <a:latin typeface="Tw Cen MT" panose="020B0602020104020603" pitchFamily="34" charset="0"/>
                <a:ea typeface="+mj-lt"/>
                <a:cs typeface="+mj-lt"/>
              </a:rPr>
              <a:t>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a:solidFill>
                  <a:srgbClr val="5D7373"/>
                </a:solidFill>
                <a:latin typeface="Tw Cen MT" panose="020B0602020104020603" pitchFamily="34" charset="0"/>
                <a:ea typeface="+mj-lt"/>
                <a:cs typeface="+mj-lt"/>
              </a:rPr>
              <a:t>Roshan 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Srimanth</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Madira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Vaishnavi</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Koya</a:t>
            </a:r>
            <a:endParaRPr lang="en-US" sz="3600" dirty="0">
              <a:solidFill>
                <a:srgbClr val="5D7373"/>
              </a:solidFill>
              <a:latin typeface="Tw Cen MT" panose="020B0602020104020603" pitchFamily="34" charset="0"/>
            </a:endParaRPr>
          </a:p>
        </p:txBody>
      </p:sp>
      <p:grpSp>
        <p:nvGrpSpPr>
          <p:cNvPr id="19" name="Group 18">
            <a:extLst>
              <a:ext uri="{FF2B5EF4-FFF2-40B4-BE49-F238E27FC236}">
                <a16:creationId xmlns="" xmlns:a16="http://schemas.microsoft.com/office/drawing/2014/main" id="{C8A16B82-6A3C-46F5-8D32-072FDF89864A}"/>
              </a:ext>
            </a:extLst>
          </p:cNvPr>
          <p:cNvGrpSpPr/>
          <p:nvPr/>
        </p:nvGrpSpPr>
        <p:grpSpPr>
          <a:xfrm>
            <a:off x="-290920" y="0"/>
            <a:ext cx="12482921" cy="6858000"/>
            <a:chOff x="-290920" y="0"/>
            <a:chExt cx="12482921" cy="6858000"/>
          </a:xfrm>
        </p:grpSpPr>
        <p:sp>
          <p:nvSpPr>
            <p:cNvPr id="20" name="Rectangle 19">
              <a:extLst>
                <a:ext uri="{FF2B5EF4-FFF2-40B4-BE49-F238E27FC236}">
                  <a16:creationId xmlns=""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 xmlns:a16="http://schemas.microsoft.com/office/drawing/2014/main" id="{BE022673-C77C-4E8F-AF41-8B283703E87E}"/>
                </a:ext>
              </a:extLst>
            </p:cNvPr>
            <p:cNvSpPr txBox="1"/>
            <p:nvPr/>
          </p:nvSpPr>
          <p:spPr>
            <a:xfrm rot="16200000">
              <a:off x="10688377" y="3194732"/>
              <a:ext cx="2360917" cy="646331"/>
            </a:xfrm>
            <a:prstGeom prst="rect">
              <a:avLst/>
            </a:prstGeom>
            <a:noFill/>
          </p:spPr>
          <p:txBody>
            <a:bodyPr wrap="square" rtlCol="0">
              <a:spAutoFit/>
            </a:bodyPr>
            <a:lstStyle/>
            <a:p>
              <a:pPr algn="ctr"/>
              <a:r>
                <a:rPr lang="en-US" sz="3600" b="1" dirty="0">
                  <a:solidFill>
                    <a:schemeClr val="bg1"/>
                  </a:solidFill>
                  <a:latin typeface="Tw Cen MT" panose="020B0602020104020603" pitchFamily="34" charset="0"/>
                </a:rPr>
                <a:t> </a:t>
              </a:r>
              <a:r>
                <a:rPr lang="en-US" sz="3200" b="1" dirty="0">
                  <a:solidFill>
                    <a:schemeClr val="bg1"/>
                  </a:solidFill>
                  <a:latin typeface="Tw Cen MT" panose="020B0602020104020603" pitchFamily="34" charset="0"/>
                </a:rPr>
                <a:t>sql queries</a:t>
              </a:r>
              <a:endParaRPr lang="en-IN" sz="3600" b="1" dirty="0">
                <a:solidFill>
                  <a:schemeClr val="bg1"/>
                </a:solidFill>
                <a:latin typeface="Tw Cen MT" panose="020B0602020104020603" pitchFamily="34" charset="0"/>
              </a:endParaRPr>
            </a:p>
          </p:txBody>
        </p:sp>
        <p:pic>
          <p:nvPicPr>
            <p:cNvPr id="23" name="Picture 22">
              <a:extLst>
                <a:ext uri="{FF2B5EF4-FFF2-40B4-BE49-F238E27FC236}">
                  <a16:creationId xmlns="" xmlns:a16="http://schemas.microsoft.com/office/drawing/2014/main"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 xmlns:a16="http://schemas.microsoft.com/office/drawing/2014/main" id="{69A27401-3327-4871-86AC-B461CA62C3AC}"/>
              </a:ext>
            </a:extLst>
          </p:cNvPr>
          <p:cNvGrpSpPr/>
          <p:nvPr/>
        </p:nvGrpSpPr>
        <p:grpSpPr>
          <a:xfrm>
            <a:off x="239680" y="0"/>
            <a:ext cx="11447501" cy="6858000"/>
            <a:chOff x="213096" y="0"/>
            <a:chExt cx="11447501" cy="6858000"/>
          </a:xfrm>
        </p:grpSpPr>
        <p:sp>
          <p:nvSpPr>
            <p:cNvPr id="25" name="Rectangle 24">
              <a:extLst>
                <a:ext uri="{FF2B5EF4-FFF2-40B4-BE49-F238E27FC236}">
                  <a16:creationId xmlns=""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 xmlns:a16="http://schemas.microsoft.com/office/drawing/2014/main" id="{3A728384-87ED-4E87-8F78-97EB653FDC67}"/>
                </a:ext>
              </a:extLst>
            </p:cNvPr>
            <p:cNvSpPr txBox="1"/>
            <p:nvPr/>
          </p:nvSpPr>
          <p:spPr>
            <a:xfrm rot="16200000">
              <a:off x="9996608" y="3259708"/>
              <a:ext cx="2681654"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data </a:t>
              </a:r>
              <a:r>
                <a:rPr lang="en-US" sz="2800" b="1" dirty="0" smtClean="0">
                  <a:solidFill>
                    <a:srgbClr val="F0EEF0"/>
                  </a:solidFill>
                  <a:latin typeface="Tw Cen MT" panose="020B0602020104020603" pitchFamily="34" charset="0"/>
                </a:rPr>
                <a:t>analysis</a:t>
              </a:r>
              <a:endParaRPr lang="en-US" sz="3200" b="1" dirty="0">
                <a:solidFill>
                  <a:srgbClr val="F0EEF0"/>
                </a:solidFill>
                <a:latin typeface="Tw Cen MT" panose="020B0602020104020603" pitchFamily="34" charset="0"/>
              </a:endParaRPr>
            </a:p>
          </p:txBody>
        </p:sp>
      </p:grpSp>
      <p:grpSp>
        <p:nvGrpSpPr>
          <p:cNvPr id="29" name="Group 28">
            <a:extLst>
              <a:ext uri="{FF2B5EF4-FFF2-40B4-BE49-F238E27FC236}">
                <a16:creationId xmlns=""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 xmlns:a16="http://schemas.microsoft.com/office/drawing/2014/main" id="{93EC5869-A976-4328-A864-2BB04E7E7BFC}"/>
                </a:ext>
              </a:extLst>
            </p:cNvPr>
            <p:cNvSpPr txBox="1"/>
            <p:nvPr/>
          </p:nvSpPr>
          <p:spPr>
            <a:xfrm rot="16200000">
              <a:off x="8675631" y="3246515"/>
              <a:ext cx="2875083" cy="584775"/>
            </a:xfrm>
            <a:prstGeom prst="rect">
              <a:avLst/>
            </a:prstGeom>
            <a:noFill/>
          </p:spPr>
          <p:txBody>
            <a:bodyPr wrap="square" rtlCol="0">
              <a:spAutoFit/>
            </a:bodyPr>
            <a:lstStyle/>
            <a:p>
              <a:pPr algn="ctr"/>
              <a:r>
                <a:rPr lang="en-US" sz="3200" b="1" dirty="0" smtClean="0">
                  <a:solidFill>
                    <a:schemeClr val="bg1"/>
                  </a:solidFill>
                  <a:latin typeface="Tw Cen MT" panose="020B0602020104020603" pitchFamily="34" charset="0"/>
                </a:rPr>
                <a:t>insights</a:t>
              </a:r>
              <a:endParaRPr lang="en-IN" sz="3600" b="1" dirty="0">
                <a:solidFill>
                  <a:schemeClr val="bg1"/>
                </a:solidFill>
                <a:latin typeface="Tw Cen MT" panose="020B0602020104020603" pitchFamily="34" charset="0"/>
              </a:endParaRPr>
            </a:p>
          </p:txBody>
        </p:sp>
        <p:pic>
          <p:nvPicPr>
            <p:cNvPr id="33" name="Picture 32">
              <a:extLst>
                <a:ext uri="{FF2B5EF4-FFF2-40B4-BE49-F238E27FC236}">
                  <a16:creationId xmlns="" xmlns:a16="http://schemas.microsoft.com/office/drawing/2014/main" id="{7C8E4AB7-ADC0-4FEE-AE7A-994F5DAD3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 xmlns:a16="http://schemas.microsoft.com/office/drawing/2014/main" id="{12F9D37B-DE70-4087-8A7F-BBA0BAF5B6CF}"/>
                </a:ext>
              </a:extLst>
            </p:cNvPr>
            <p:cNvSpPr txBox="1"/>
            <p:nvPr/>
          </p:nvSpPr>
          <p:spPr>
            <a:xfrm rot="16200000">
              <a:off x="8401669" y="3259707"/>
              <a:ext cx="2681655" cy="523220"/>
            </a:xfrm>
            <a:prstGeom prst="rect">
              <a:avLst/>
            </a:prstGeom>
            <a:noFill/>
          </p:spPr>
          <p:txBody>
            <a:bodyPr wrap="square" rtlCol="0">
              <a:spAutoFit/>
            </a:bodyPr>
            <a:lstStyle/>
            <a:p>
              <a:pPr algn="ctr"/>
              <a:r>
                <a:rPr lang="en-US" sz="2800" b="1" dirty="0" smtClean="0">
                  <a:solidFill>
                    <a:schemeClr val="bg1"/>
                  </a:solidFill>
                  <a:latin typeface="Tw Cen MT" panose="020B0602020104020603" pitchFamily="34" charset="0"/>
                </a:rPr>
                <a:t>challenges</a:t>
              </a:r>
              <a:endParaRPr lang="en-IN" sz="2400" b="1" dirty="0">
                <a:solidFill>
                  <a:schemeClr val="bg1"/>
                </a:solidFill>
                <a:latin typeface="Tw Cen MT" panose="020B0602020104020603" pitchFamily="34" charset="0"/>
              </a:endParaRPr>
            </a:p>
          </p:txBody>
        </p:sp>
        <p:pic>
          <p:nvPicPr>
            <p:cNvPr id="38" name="Picture 37">
              <a:extLst>
                <a:ext uri="{FF2B5EF4-FFF2-40B4-BE49-F238E27FC236}">
                  <a16:creationId xmlns="" xmlns:a16="http://schemas.microsoft.com/office/drawing/2014/main" id="{6FA13E8D-3FCC-4EC2-BD8C-6CE7CA0ECD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 xmlns:a16="http://schemas.microsoft.com/office/drawing/2014/main" id="{3FD3EE0D-FD02-4885-9AC0-03F414A9888F}"/>
              </a:ext>
            </a:extLst>
          </p:cNvPr>
          <p:cNvGrpSpPr/>
          <p:nvPr/>
        </p:nvGrpSpPr>
        <p:grpSpPr>
          <a:xfrm>
            <a:off x="-7639277" y="-2"/>
            <a:ext cx="8692331" cy="6858000"/>
            <a:chOff x="718505" y="-1"/>
            <a:chExt cx="8692331" cy="6858000"/>
          </a:xfrm>
        </p:grpSpPr>
        <p:sp>
          <p:nvSpPr>
            <p:cNvPr id="41" name="Rectangle 40">
              <a:extLst>
                <a:ext uri="{FF2B5EF4-FFF2-40B4-BE49-F238E27FC236}">
                  <a16:creationId xmlns=""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 xmlns:a16="http://schemas.microsoft.com/office/drawing/2014/main" id="{0E895421-2372-4C7F-93D2-3B0353A6E7BD}"/>
                </a:ext>
              </a:extLst>
            </p:cNvPr>
            <p:cNvSpPr txBox="1"/>
            <p:nvPr/>
          </p:nvSpPr>
          <p:spPr>
            <a:xfrm rot="16200000">
              <a:off x="7428948" y="3236350"/>
              <a:ext cx="3317450" cy="584775"/>
            </a:xfrm>
            <a:prstGeom prst="rect">
              <a:avLst/>
            </a:prstGeom>
            <a:noFill/>
          </p:spPr>
          <p:txBody>
            <a:bodyPr wrap="square" rtlCol="0">
              <a:spAutoFit/>
            </a:bodyPr>
            <a:lstStyle/>
            <a:p>
              <a:pPr algn="ctr"/>
              <a:r>
                <a:rPr lang="en-US" sz="3200" b="1" dirty="0" smtClean="0">
                  <a:solidFill>
                    <a:schemeClr val="bg1"/>
                  </a:solidFill>
                  <a:latin typeface="Tw Cen MT" panose="020B0602020104020603" pitchFamily="34" charset="0"/>
                </a:rPr>
                <a:t>future steps</a:t>
              </a:r>
              <a:endParaRPr lang="en-IN" sz="3600" b="1" dirty="0">
                <a:solidFill>
                  <a:schemeClr val="bg1"/>
                </a:solidFill>
                <a:latin typeface="Tw Cen MT" panose="020B0602020104020603" pitchFamily="34" charset="0"/>
              </a:endParaRPr>
            </a:p>
          </p:txBody>
        </p:sp>
        <p:pic>
          <p:nvPicPr>
            <p:cNvPr id="44" name="Picture 43">
              <a:extLst>
                <a:ext uri="{FF2B5EF4-FFF2-40B4-BE49-F238E27FC236}">
                  <a16:creationId xmlns="" xmlns:a16="http://schemas.microsoft.com/office/drawing/2014/main" id="{1A9D6167-F7B8-4BFF-8BC5-2D13EF0CF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 xmlns:a16="http://schemas.microsoft.com/office/drawing/2014/main" id="{8A634BD7-1512-45B6-AFE4-1EEA636625CB}"/>
                </a:ext>
              </a:extLst>
            </p:cNvPr>
            <p:cNvSpPr txBox="1"/>
            <p:nvPr/>
          </p:nvSpPr>
          <p:spPr>
            <a:xfrm rot="16200000">
              <a:off x="-885875" y="3219485"/>
              <a:ext cx="2287315"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references</a:t>
              </a:r>
              <a:endParaRPr lang="en-US" sz="3200" b="1" dirty="0">
                <a:solidFill>
                  <a:srgbClr val="F0EEF0"/>
                </a:solidFill>
                <a:latin typeface="Tw Cen MT" panose="020B0602020104020603" pitchFamily="34" charset="0"/>
              </a:endParaRPr>
            </a:p>
          </p:txBody>
        </p:sp>
        <p:pic>
          <p:nvPicPr>
            <p:cNvPr id="49" name="Picture 48">
              <a:extLst>
                <a:ext uri="{FF2B5EF4-FFF2-40B4-BE49-F238E27FC236}">
                  <a16:creationId xmlns="" xmlns:a16="http://schemas.microsoft.com/office/drawing/2014/main"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30" name="Graphic 105" descr="Statistics">
            <a:extLst>
              <a:ext uri="{FF2B5EF4-FFF2-40B4-BE49-F238E27FC236}">
                <a16:creationId xmlns:a16="http://schemas.microsoft.com/office/drawing/2014/main" xmlns="" id="{B6CDBD41-3208-4F01-9617-2DC8B0B67AB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p:blipFill>
        <p:spPr>
          <a:xfrm rot="16200000">
            <a:off x="10672110" y="3285250"/>
            <a:ext cx="540000" cy="540000"/>
          </a:xfrm>
          <a:prstGeom prst="rect">
            <a:avLst/>
          </a:prstGeom>
        </p:spPr>
      </p:pic>
      <p:pic>
        <p:nvPicPr>
          <p:cNvPr id="4098" name="Picture 2" descr="analytics-graph-bar Vector Icons free download in SVG, PNG Format"/>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73385" y="2383549"/>
            <a:ext cx="2228666" cy="1803401"/>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2" descr="analytics-graph-bar Vector Icons free download in SVG, PNG Format"/>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65240" y="858897"/>
            <a:ext cx="1057366" cy="855604"/>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2" descr="analytics-graph-bar Vector Icons free download in SVG, PNG Format"/>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654119" y="834259"/>
            <a:ext cx="1057366" cy="855604"/>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2" descr="analytics-graph-bar Vector Icons free download in SVG, PNG Format"/>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045789" y="4989240"/>
            <a:ext cx="1057366" cy="855604"/>
          </a:xfrm>
          <a:prstGeom prst="rect">
            <a:avLst/>
          </a:prstGeom>
          <a:noFill/>
          <a:extLst>
            <a:ext uri="{909E8E84-426E-40DD-AFC4-6F175D3DCCD1}">
              <a14:hiddenFill xmlns:a14="http://schemas.microsoft.com/office/drawing/2010/main">
                <a:solidFill>
                  <a:srgbClr val="FFFFFF"/>
                </a:solidFill>
              </a14:hiddenFill>
            </a:ext>
          </a:extLst>
        </p:spPr>
      </p:pic>
      <p:grpSp>
        <p:nvGrpSpPr>
          <p:cNvPr id="154" name="Graphic 43">
            <a:extLst>
              <a:ext uri="{FF2B5EF4-FFF2-40B4-BE49-F238E27FC236}">
                <a16:creationId xmlns:a16="http://schemas.microsoft.com/office/drawing/2014/main" xmlns="" id="{A6C4D09B-0EEC-9842-9A74-6E721194D838}"/>
              </a:ext>
            </a:extLst>
          </p:cNvPr>
          <p:cNvGrpSpPr/>
          <p:nvPr/>
        </p:nvGrpSpPr>
        <p:grpSpPr>
          <a:xfrm rot="20856244" flipH="1">
            <a:off x="3912374" y="4090481"/>
            <a:ext cx="1338975" cy="635354"/>
            <a:chOff x="5270499" y="2952750"/>
            <a:chExt cx="1652160" cy="946643"/>
          </a:xfrm>
          <a:solidFill>
            <a:schemeClr val="accent1">
              <a:lumMod val="50000"/>
            </a:schemeClr>
          </a:solidFill>
        </p:grpSpPr>
        <p:sp>
          <p:nvSpPr>
            <p:cNvPr id="155" name="Freeform 154">
              <a:extLst>
                <a:ext uri="{FF2B5EF4-FFF2-40B4-BE49-F238E27FC236}">
                  <a16:creationId xmlns:a16="http://schemas.microsoft.com/office/drawing/2014/main" xmlns="" id="{857024D7-9FEF-F64E-916F-ACB4D10E0899}"/>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x-none">
                <a:solidFill>
                  <a:schemeClr val="accent1">
                    <a:lumMod val="50000"/>
                  </a:schemeClr>
                </a:solidFill>
              </a:endParaRPr>
            </a:p>
          </p:txBody>
        </p:sp>
        <p:sp>
          <p:nvSpPr>
            <p:cNvPr id="156" name="Freeform 155">
              <a:extLst>
                <a:ext uri="{FF2B5EF4-FFF2-40B4-BE49-F238E27FC236}">
                  <a16:creationId xmlns:a16="http://schemas.microsoft.com/office/drawing/2014/main" xmlns="" id="{BD19BF31-CC81-9045-ABD8-699DDF9B2347}"/>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x-none">
                <a:solidFill>
                  <a:schemeClr val="accent1">
                    <a:lumMod val="50000"/>
                  </a:schemeClr>
                </a:solidFill>
              </a:endParaRPr>
            </a:p>
          </p:txBody>
        </p:sp>
      </p:grpSp>
      <p:grpSp>
        <p:nvGrpSpPr>
          <p:cNvPr id="157" name="Graphic 43">
            <a:extLst>
              <a:ext uri="{FF2B5EF4-FFF2-40B4-BE49-F238E27FC236}">
                <a16:creationId xmlns:a16="http://schemas.microsoft.com/office/drawing/2014/main" xmlns="" id="{A6C4D09B-0EEC-9842-9A74-6E721194D838}"/>
              </a:ext>
            </a:extLst>
          </p:cNvPr>
          <p:cNvGrpSpPr/>
          <p:nvPr/>
        </p:nvGrpSpPr>
        <p:grpSpPr>
          <a:xfrm rot="8060880" flipH="1" flipV="1">
            <a:off x="7120100" y="1562834"/>
            <a:ext cx="1448108" cy="637500"/>
            <a:chOff x="5270499" y="2952750"/>
            <a:chExt cx="1652160" cy="946643"/>
          </a:xfrm>
          <a:solidFill>
            <a:schemeClr val="accent1">
              <a:lumMod val="50000"/>
            </a:schemeClr>
          </a:solidFill>
        </p:grpSpPr>
        <p:sp>
          <p:nvSpPr>
            <p:cNvPr id="158" name="Freeform 157">
              <a:extLst>
                <a:ext uri="{FF2B5EF4-FFF2-40B4-BE49-F238E27FC236}">
                  <a16:creationId xmlns:a16="http://schemas.microsoft.com/office/drawing/2014/main" xmlns="" id="{857024D7-9FEF-F64E-916F-ACB4D10E0899}"/>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x-none">
                <a:solidFill>
                  <a:schemeClr val="accent1">
                    <a:lumMod val="50000"/>
                  </a:schemeClr>
                </a:solidFill>
              </a:endParaRPr>
            </a:p>
          </p:txBody>
        </p:sp>
        <p:sp>
          <p:nvSpPr>
            <p:cNvPr id="159" name="Freeform 158">
              <a:extLst>
                <a:ext uri="{FF2B5EF4-FFF2-40B4-BE49-F238E27FC236}">
                  <a16:creationId xmlns:a16="http://schemas.microsoft.com/office/drawing/2014/main" xmlns="" id="{BD19BF31-CC81-9045-ABD8-699DDF9B2347}"/>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x-none">
                <a:solidFill>
                  <a:schemeClr val="accent1">
                    <a:lumMod val="50000"/>
                  </a:schemeClr>
                </a:solidFill>
              </a:endParaRPr>
            </a:p>
          </p:txBody>
        </p:sp>
      </p:grpSp>
      <p:grpSp>
        <p:nvGrpSpPr>
          <p:cNvPr id="169" name="Graphic 43">
            <a:extLst>
              <a:ext uri="{FF2B5EF4-FFF2-40B4-BE49-F238E27FC236}">
                <a16:creationId xmlns:a16="http://schemas.microsoft.com/office/drawing/2014/main" xmlns="" id="{A6C4D09B-0EEC-9842-9A74-6E721194D838}"/>
              </a:ext>
            </a:extLst>
          </p:cNvPr>
          <p:cNvGrpSpPr/>
          <p:nvPr/>
        </p:nvGrpSpPr>
        <p:grpSpPr>
          <a:xfrm rot="3912788" flipH="1">
            <a:off x="4330501" y="1045871"/>
            <a:ext cx="1458514" cy="1354841"/>
            <a:chOff x="5270499" y="2952750"/>
            <a:chExt cx="1652160" cy="946643"/>
          </a:xfrm>
          <a:solidFill>
            <a:schemeClr val="accent1">
              <a:lumMod val="50000"/>
            </a:schemeClr>
          </a:solidFill>
        </p:grpSpPr>
        <p:sp>
          <p:nvSpPr>
            <p:cNvPr id="170" name="Freeform 169">
              <a:extLst>
                <a:ext uri="{FF2B5EF4-FFF2-40B4-BE49-F238E27FC236}">
                  <a16:creationId xmlns:a16="http://schemas.microsoft.com/office/drawing/2014/main" xmlns="" id="{857024D7-9FEF-F64E-916F-ACB4D10E0899}"/>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x-none">
                <a:solidFill>
                  <a:schemeClr val="accent1">
                    <a:lumMod val="50000"/>
                  </a:schemeClr>
                </a:solidFill>
              </a:endParaRPr>
            </a:p>
          </p:txBody>
        </p:sp>
        <p:sp>
          <p:nvSpPr>
            <p:cNvPr id="201" name="Freeform 200">
              <a:extLst>
                <a:ext uri="{FF2B5EF4-FFF2-40B4-BE49-F238E27FC236}">
                  <a16:creationId xmlns:a16="http://schemas.microsoft.com/office/drawing/2014/main" xmlns="" id="{BD19BF31-CC81-9045-ABD8-699DDF9B2347}"/>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x-none">
                <a:solidFill>
                  <a:schemeClr val="accent1">
                    <a:lumMod val="50000"/>
                  </a:schemeClr>
                </a:solidFill>
              </a:endParaRPr>
            </a:p>
          </p:txBody>
        </p:sp>
      </p:grpSp>
      <p:sp>
        <p:nvSpPr>
          <p:cNvPr id="202" name="TextBox 201">
            <a:extLst>
              <a:ext uri="{FF2B5EF4-FFF2-40B4-BE49-F238E27FC236}">
                <a16:creationId xmlns:a16="http://schemas.microsoft.com/office/drawing/2014/main" xmlns="" id="{0ABFF927-AFBD-D543-93E7-58A4B7A1BD56}"/>
              </a:ext>
            </a:extLst>
          </p:cNvPr>
          <p:cNvSpPr txBox="1"/>
          <p:nvPr/>
        </p:nvSpPr>
        <p:spPr>
          <a:xfrm>
            <a:off x="2267000" y="2055031"/>
            <a:ext cx="2924093" cy="1200329"/>
          </a:xfrm>
          <a:prstGeom prst="rect">
            <a:avLst/>
          </a:prstGeom>
          <a:noFill/>
        </p:spPr>
        <p:txBody>
          <a:bodyPr wrap="square" rtlCol="0">
            <a:spAutoFit/>
          </a:bodyPr>
          <a:lstStyle/>
          <a:p>
            <a:pPr algn="ctr"/>
            <a:r>
              <a:rPr lang="en-US" sz="2400" dirty="0" smtClean="0">
                <a:solidFill>
                  <a:schemeClr val="accent2">
                    <a:lumMod val="50000"/>
                  </a:schemeClr>
                </a:solidFill>
                <a:latin typeface="Arial Rounded MT Bold" panose="020F0704030504030204" pitchFamily="34" charset="0"/>
              </a:rPr>
              <a:t>Corre</a:t>
            </a:r>
            <a:r>
              <a:rPr lang="en-US" sz="2400" dirty="0" smtClean="0">
                <a:solidFill>
                  <a:schemeClr val="accent2">
                    <a:lumMod val="50000"/>
                  </a:schemeClr>
                </a:solidFill>
                <a:latin typeface="Arial Rounded MT Bold" panose="020F0704030504030204" pitchFamily="34" charset="0"/>
              </a:rPr>
              <a:t>lation between features with Seaborn</a:t>
            </a:r>
            <a:endParaRPr lang="x-none" sz="2400" dirty="0">
              <a:solidFill>
                <a:schemeClr val="accent2">
                  <a:lumMod val="50000"/>
                </a:schemeClr>
              </a:solidFill>
              <a:latin typeface="Arial Rounded MT Bold" panose="020F0704030504030204" pitchFamily="34" charset="0"/>
            </a:endParaRPr>
          </a:p>
        </p:txBody>
      </p:sp>
      <p:sp>
        <p:nvSpPr>
          <p:cNvPr id="203" name="TextBox 202">
            <a:extLst>
              <a:ext uri="{FF2B5EF4-FFF2-40B4-BE49-F238E27FC236}">
                <a16:creationId xmlns:a16="http://schemas.microsoft.com/office/drawing/2014/main" xmlns="" id="{0ABFF927-AFBD-D543-93E7-58A4B7A1BD56}"/>
              </a:ext>
            </a:extLst>
          </p:cNvPr>
          <p:cNvSpPr txBox="1"/>
          <p:nvPr/>
        </p:nvSpPr>
        <p:spPr>
          <a:xfrm>
            <a:off x="4334517" y="5119206"/>
            <a:ext cx="4864620" cy="830997"/>
          </a:xfrm>
          <a:prstGeom prst="rect">
            <a:avLst/>
          </a:prstGeom>
          <a:noFill/>
        </p:spPr>
        <p:txBody>
          <a:bodyPr wrap="square" rtlCol="0">
            <a:spAutoFit/>
          </a:bodyPr>
          <a:lstStyle/>
          <a:p>
            <a:r>
              <a:rPr lang="en-IN" sz="2400" dirty="0">
                <a:solidFill>
                  <a:schemeClr val="accent2">
                    <a:lumMod val="50000"/>
                  </a:schemeClr>
                </a:solidFill>
                <a:latin typeface="Arial Rounded MT Bold" panose="020F0704030504030204" pitchFamily="34" charset="0"/>
              </a:rPr>
              <a:t>Plotting </a:t>
            </a:r>
            <a:r>
              <a:rPr lang="en-IN" sz="2400" dirty="0" smtClean="0">
                <a:solidFill>
                  <a:schemeClr val="accent2">
                    <a:lumMod val="50000"/>
                  </a:schemeClr>
                </a:solidFill>
                <a:latin typeface="Arial Rounded MT Bold" panose="020F0704030504030204" pitchFamily="34" charset="0"/>
              </a:rPr>
              <a:t>features after grouping with Pandas and Matplotlib </a:t>
            </a:r>
            <a:endParaRPr lang="en-IN" sz="2400" dirty="0">
              <a:solidFill>
                <a:schemeClr val="accent2">
                  <a:lumMod val="50000"/>
                </a:schemeClr>
              </a:solidFill>
              <a:latin typeface="Arial Rounded MT Bold" panose="020F0704030504030204" pitchFamily="34" charset="0"/>
            </a:endParaRPr>
          </a:p>
        </p:txBody>
      </p:sp>
      <p:sp>
        <p:nvSpPr>
          <p:cNvPr id="205" name="TextBox 204">
            <a:extLst>
              <a:ext uri="{FF2B5EF4-FFF2-40B4-BE49-F238E27FC236}">
                <a16:creationId xmlns:a16="http://schemas.microsoft.com/office/drawing/2014/main" xmlns="" id="{0ABFF927-AFBD-D543-93E7-58A4B7A1BD56}"/>
              </a:ext>
            </a:extLst>
          </p:cNvPr>
          <p:cNvSpPr txBox="1"/>
          <p:nvPr/>
        </p:nvSpPr>
        <p:spPr>
          <a:xfrm>
            <a:off x="7508833" y="1860998"/>
            <a:ext cx="3507768" cy="1200329"/>
          </a:xfrm>
          <a:prstGeom prst="rect">
            <a:avLst/>
          </a:prstGeom>
          <a:noFill/>
        </p:spPr>
        <p:txBody>
          <a:bodyPr wrap="square" rtlCol="0">
            <a:spAutoFit/>
          </a:bodyPr>
          <a:lstStyle/>
          <a:p>
            <a:pPr algn="ctr"/>
            <a:r>
              <a:rPr lang="en-US" sz="2400" dirty="0">
                <a:solidFill>
                  <a:schemeClr val="accent2">
                    <a:lumMod val="50000"/>
                  </a:schemeClr>
                </a:solidFill>
                <a:latin typeface="Arial Rounded MT Bold" panose="020F0704030504030204" pitchFamily="34" charset="0"/>
              </a:rPr>
              <a:t>Pie Chart visualization for top </a:t>
            </a:r>
            <a:r>
              <a:rPr lang="en-US" sz="2400" dirty="0" smtClean="0">
                <a:solidFill>
                  <a:schemeClr val="accent2">
                    <a:lumMod val="50000"/>
                  </a:schemeClr>
                </a:solidFill>
                <a:latin typeface="Arial Rounded MT Bold" panose="020F0704030504030204" pitchFamily="34" charset="0"/>
              </a:rPr>
              <a:t>records with Matplotlib</a:t>
            </a:r>
            <a:endParaRPr lang="en-US" sz="2400" dirty="0">
              <a:solidFill>
                <a:schemeClr val="accent2">
                  <a:lumMod val="50000"/>
                </a:schemeClr>
              </a:solidFill>
              <a:latin typeface="Arial Rounded MT Bold" panose="020F0704030504030204" pitchFamily="34" charset="0"/>
            </a:endParaRPr>
          </a:p>
        </p:txBody>
      </p:sp>
    </p:spTree>
    <p:extLst>
      <p:ext uri="{BB962C8B-B14F-4D97-AF65-F5344CB8AC3E}">
        <p14:creationId xmlns:p14="http://schemas.microsoft.com/office/powerpoint/2010/main" val="367067239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down)">
                                      <p:cBhvr>
                                        <p:cTn id="7" dur="580">
                                          <p:stCondLst>
                                            <p:cond delay="0"/>
                                          </p:stCondLst>
                                        </p:cTn>
                                        <p:tgtEl>
                                          <p:spTgt spid="132"/>
                                        </p:tgtEl>
                                      </p:cBhvr>
                                    </p:animEffect>
                                    <p:anim calcmode="lin" valueType="num">
                                      <p:cBhvr>
                                        <p:cTn id="8" dur="1822" tmFilter="0,0; 0.14,0.36; 0.43,0.73; 0.71,0.91; 1.0,1.0">
                                          <p:stCondLst>
                                            <p:cond delay="0"/>
                                          </p:stCondLst>
                                        </p:cTn>
                                        <p:tgtEl>
                                          <p:spTgt spid="13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2"/>
                                        </p:tgtEl>
                                        <p:attrNameLst>
                                          <p:attrName>ppt_y</p:attrName>
                                        </p:attrNameLst>
                                      </p:cBhvr>
                                      <p:tavLst>
                                        <p:tav tm="0" fmla="#ppt_y-sin(pi*$)/81">
                                          <p:val>
                                            <p:fltVal val="0"/>
                                          </p:val>
                                        </p:tav>
                                        <p:tav tm="100000">
                                          <p:val>
                                            <p:fltVal val="1"/>
                                          </p:val>
                                        </p:tav>
                                      </p:tavLst>
                                    </p:anim>
                                    <p:animScale>
                                      <p:cBhvr>
                                        <p:cTn id="13" dur="26">
                                          <p:stCondLst>
                                            <p:cond delay="650"/>
                                          </p:stCondLst>
                                        </p:cTn>
                                        <p:tgtEl>
                                          <p:spTgt spid="132"/>
                                        </p:tgtEl>
                                      </p:cBhvr>
                                      <p:to x="100000" y="60000"/>
                                    </p:animScale>
                                    <p:animScale>
                                      <p:cBhvr>
                                        <p:cTn id="14" dur="166" decel="50000">
                                          <p:stCondLst>
                                            <p:cond delay="676"/>
                                          </p:stCondLst>
                                        </p:cTn>
                                        <p:tgtEl>
                                          <p:spTgt spid="132"/>
                                        </p:tgtEl>
                                      </p:cBhvr>
                                      <p:to x="100000" y="100000"/>
                                    </p:animScale>
                                    <p:animScale>
                                      <p:cBhvr>
                                        <p:cTn id="15" dur="26">
                                          <p:stCondLst>
                                            <p:cond delay="1312"/>
                                          </p:stCondLst>
                                        </p:cTn>
                                        <p:tgtEl>
                                          <p:spTgt spid="132"/>
                                        </p:tgtEl>
                                      </p:cBhvr>
                                      <p:to x="100000" y="80000"/>
                                    </p:animScale>
                                    <p:animScale>
                                      <p:cBhvr>
                                        <p:cTn id="16" dur="166" decel="50000">
                                          <p:stCondLst>
                                            <p:cond delay="1338"/>
                                          </p:stCondLst>
                                        </p:cTn>
                                        <p:tgtEl>
                                          <p:spTgt spid="132"/>
                                        </p:tgtEl>
                                      </p:cBhvr>
                                      <p:to x="100000" y="100000"/>
                                    </p:animScale>
                                    <p:animScale>
                                      <p:cBhvr>
                                        <p:cTn id="17" dur="26">
                                          <p:stCondLst>
                                            <p:cond delay="1642"/>
                                          </p:stCondLst>
                                        </p:cTn>
                                        <p:tgtEl>
                                          <p:spTgt spid="132"/>
                                        </p:tgtEl>
                                      </p:cBhvr>
                                      <p:to x="100000" y="90000"/>
                                    </p:animScale>
                                    <p:animScale>
                                      <p:cBhvr>
                                        <p:cTn id="18" dur="166" decel="50000">
                                          <p:stCondLst>
                                            <p:cond delay="1668"/>
                                          </p:stCondLst>
                                        </p:cTn>
                                        <p:tgtEl>
                                          <p:spTgt spid="132"/>
                                        </p:tgtEl>
                                      </p:cBhvr>
                                      <p:to x="100000" y="100000"/>
                                    </p:animScale>
                                    <p:animScale>
                                      <p:cBhvr>
                                        <p:cTn id="19" dur="26">
                                          <p:stCondLst>
                                            <p:cond delay="1808"/>
                                          </p:stCondLst>
                                        </p:cTn>
                                        <p:tgtEl>
                                          <p:spTgt spid="132"/>
                                        </p:tgtEl>
                                      </p:cBhvr>
                                      <p:to x="100000" y="95000"/>
                                    </p:animScale>
                                    <p:animScale>
                                      <p:cBhvr>
                                        <p:cTn id="20" dur="166" decel="50000">
                                          <p:stCondLst>
                                            <p:cond delay="1834"/>
                                          </p:stCondLst>
                                        </p:cTn>
                                        <p:tgtEl>
                                          <p:spTgt spid="13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02"/>
                                        </p:tgtEl>
                                        <p:attrNameLst>
                                          <p:attrName>style.visibility</p:attrName>
                                        </p:attrNameLst>
                                      </p:cBhvr>
                                      <p:to>
                                        <p:strVal val="visible"/>
                                      </p:to>
                                    </p:set>
                                    <p:animEffect transition="in" filter="wipe(down)">
                                      <p:cBhvr>
                                        <p:cTn id="23" dur="580">
                                          <p:stCondLst>
                                            <p:cond delay="0"/>
                                          </p:stCondLst>
                                        </p:cTn>
                                        <p:tgtEl>
                                          <p:spTgt spid="202"/>
                                        </p:tgtEl>
                                      </p:cBhvr>
                                    </p:animEffect>
                                    <p:anim calcmode="lin" valueType="num">
                                      <p:cBhvr>
                                        <p:cTn id="24" dur="1822" tmFilter="0,0; 0.14,0.36; 0.43,0.73; 0.71,0.91; 1.0,1.0">
                                          <p:stCondLst>
                                            <p:cond delay="0"/>
                                          </p:stCondLst>
                                        </p:cTn>
                                        <p:tgtEl>
                                          <p:spTgt spid="20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0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0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0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02"/>
                                        </p:tgtEl>
                                        <p:attrNameLst>
                                          <p:attrName>ppt_y</p:attrName>
                                        </p:attrNameLst>
                                      </p:cBhvr>
                                      <p:tavLst>
                                        <p:tav tm="0" fmla="#ppt_y-sin(pi*$)/81">
                                          <p:val>
                                            <p:fltVal val="0"/>
                                          </p:val>
                                        </p:tav>
                                        <p:tav tm="100000">
                                          <p:val>
                                            <p:fltVal val="1"/>
                                          </p:val>
                                        </p:tav>
                                      </p:tavLst>
                                    </p:anim>
                                    <p:animScale>
                                      <p:cBhvr>
                                        <p:cTn id="29" dur="26">
                                          <p:stCondLst>
                                            <p:cond delay="650"/>
                                          </p:stCondLst>
                                        </p:cTn>
                                        <p:tgtEl>
                                          <p:spTgt spid="202"/>
                                        </p:tgtEl>
                                      </p:cBhvr>
                                      <p:to x="100000" y="60000"/>
                                    </p:animScale>
                                    <p:animScale>
                                      <p:cBhvr>
                                        <p:cTn id="30" dur="166" decel="50000">
                                          <p:stCondLst>
                                            <p:cond delay="676"/>
                                          </p:stCondLst>
                                        </p:cTn>
                                        <p:tgtEl>
                                          <p:spTgt spid="202"/>
                                        </p:tgtEl>
                                      </p:cBhvr>
                                      <p:to x="100000" y="100000"/>
                                    </p:animScale>
                                    <p:animScale>
                                      <p:cBhvr>
                                        <p:cTn id="31" dur="26">
                                          <p:stCondLst>
                                            <p:cond delay="1312"/>
                                          </p:stCondLst>
                                        </p:cTn>
                                        <p:tgtEl>
                                          <p:spTgt spid="202"/>
                                        </p:tgtEl>
                                      </p:cBhvr>
                                      <p:to x="100000" y="80000"/>
                                    </p:animScale>
                                    <p:animScale>
                                      <p:cBhvr>
                                        <p:cTn id="32" dur="166" decel="50000">
                                          <p:stCondLst>
                                            <p:cond delay="1338"/>
                                          </p:stCondLst>
                                        </p:cTn>
                                        <p:tgtEl>
                                          <p:spTgt spid="202"/>
                                        </p:tgtEl>
                                      </p:cBhvr>
                                      <p:to x="100000" y="100000"/>
                                    </p:animScale>
                                    <p:animScale>
                                      <p:cBhvr>
                                        <p:cTn id="33" dur="26">
                                          <p:stCondLst>
                                            <p:cond delay="1642"/>
                                          </p:stCondLst>
                                        </p:cTn>
                                        <p:tgtEl>
                                          <p:spTgt spid="202"/>
                                        </p:tgtEl>
                                      </p:cBhvr>
                                      <p:to x="100000" y="90000"/>
                                    </p:animScale>
                                    <p:animScale>
                                      <p:cBhvr>
                                        <p:cTn id="34" dur="166" decel="50000">
                                          <p:stCondLst>
                                            <p:cond delay="1668"/>
                                          </p:stCondLst>
                                        </p:cTn>
                                        <p:tgtEl>
                                          <p:spTgt spid="202"/>
                                        </p:tgtEl>
                                      </p:cBhvr>
                                      <p:to x="100000" y="100000"/>
                                    </p:animScale>
                                    <p:animScale>
                                      <p:cBhvr>
                                        <p:cTn id="35" dur="26">
                                          <p:stCondLst>
                                            <p:cond delay="1808"/>
                                          </p:stCondLst>
                                        </p:cTn>
                                        <p:tgtEl>
                                          <p:spTgt spid="202"/>
                                        </p:tgtEl>
                                      </p:cBhvr>
                                      <p:to x="100000" y="95000"/>
                                    </p:animScale>
                                    <p:animScale>
                                      <p:cBhvr>
                                        <p:cTn id="36" dur="166" decel="50000">
                                          <p:stCondLst>
                                            <p:cond delay="1834"/>
                                          </p:stCondLst>
                                        </p:cTn>
                                        <p:tgtEl>
                                          <p:spTgt spid="202"/>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153"/>
                                        </p:tgtEl>
                                        <p:attrNameLst>
                                          <p:attrName>style.visibility</p:attrName>
                                        </p:attrNameLst>
                                      </p:cBhvr>
                                      <p:to>
                                        <p:strVal val="visible"/>
                                      </p:to>
                                    </p:set>
                                    <p:animEffect transition="in" filter="wipe(down)">
                                      <p:cBhvr>
                                        <p:cTn id="41" dur="580">
                                          <p:stCondLst>
                                            <p:cond delay="0"/>
                                          </p:stCondLst>
                                        </p:cTn>
                                        <p:tgtEl>
                                          <p:spTgt spid="153"/>
                                        </p:tgtEl>
                                      </p:cBhvr>
                                    </p:animEffect>
                                    <p:anim calcmode="lin" valueType="num">
                                      <p:cBhvr>
                                        <p:cTn id="42" dur="1822" tmFilter="0,0; 0.14,0.36; 0.43,0.73; 0.71,0.91; 1.0,1.0">
                                          <p:stCondLst>
                                            <p:cond delay="0"/>
                                          </p:stCondLst>
                                        </p:cTn>
                                        <p:tgtEl>
                                          <p:spTgt spid="153"/>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53"/>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53"/>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53"/>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53"/>
                                        </p:tgtEl>
                                        <p:attrNameLst>
                                          <p:attrName>ppt_y</p:attrName>
                                        </p:attrNameLst>
                                      </p:cBhvr>
                                      <p:tavLst>
                                        <p:tav tm="0" fmla="#ppt_y-sin(pi*$)/81">
                                          <p:val>
                                            <p:fltVal val="0"/>
                                          </p:val>
                                        </p:tav>
                                        <p:tav tm="100000">
                                          <p:val>
                                            <p:fltVal val="1"/>
                                          </p:val>
                                        </p:tav>
                                      </p:tavLst>
                                    </p:anim>
                                    <p:animScale>
                                      <p:cBhvr>
                                        <p:cTn id="47" dur="26">
                                          <p:stCondLst>
                                            <p:cond delay="650"/>
                                          </p:stCondLst>
                                        </p:cTn>
                                        <p:tgtEl>
                                          <p:spTgt spid="153"/>
                                        </p:tgtEl>
                                      </p:cBhvr>
                                      <p:to x="100000" y="60000"/>
                                    </p:animScale>
                                    <p:animScale>
                                      <p:cBhvr>
                                        <p:cTn id="48" dur="166" decel="50000">
                                          <p:stCondLst>
                                            <p:cond delay="676"/>
                                          </p:stCondLst>
                                        </p:cTn>
                                        <p:tgtEl>
                                          <p:spTgt spid="153"/>
                                        </p:tgtEl>
                                      </p:cBhvr>
                                      <p:to x="100000" y="100000"/>
                                    </p:animScale>
                                    <p:animScale>
                                      <p:cBhvr>
                                        <p:cTn id="49" dur="26">
                                          <p:stCondLst>
                                            <p:cond delay="1312"/>
                                          </p:stCondLst>
                                        </p:cTn>
                                        <p:tgtEl>
                                          <p:spTgt spid="153"/>
                                        </p:tgtEl>
                                      </p:cBhvr>
                                      <p:to x="100000" y="80000"/>
                                    </p:animScale>
                                    <p:animScale>
                                      <p:cBhvr>
                                        <p:cTn id="50" dur="166" decel="50000">
                                          <p:stCondLst>
                                            <p:cond delay="1338"/>
                                          </p:stCondLst>
                                        </p:cTn>
                                        <p:tgtEl>
                                          <p:spTgt spid="153"/>
                                        </p:tgtEl>
                                      </p:cBhvr>
                                      <p:to x="100000" y="100000"/>
                                    </p:animScale>
                                    <p:animScale>
                                      <p:cBhvr>
                                        <p:cTn id="51" dur="26">
                                          <p:stCondLst>
                                            <p:cond delay="1642"/>
                                          </p:stCondLst>
                                        </p:cTn>
                                        <p:tgtEl>
                                          <p:spTgt spid="153"/>
                                        </p:tgtEl>
                                      </p:cBhvr>
                                      <p:to x="100000" y="90000"/>
                                    </p:animScale>
                                    <p:animScale>
                                      <p:cBhvr>
                                        <p:cTn id="52" dur="166" decel="50000">
                                          <p:stCondLst>
                                            <p:cond delay="1668"/>
                                          </p:stCondLst>
                                        </p:cTn>
                                        <p:tgtEl>
                                          <p:spTgt spid="153"/>
                                        </p:tgtEl>
                                      </p:cBhvr>
                                      <p:to x="100000" y="100000"/>
                                    </p:animScale>
                                    <p:animScale>
                                      <p:cBhvr>
                                        <p:cTn id="53" dur="26">
                                          <p:stCondLst>
                                            <p:cond delay="1808"/>
                                          </p:stCondLst>
                                        </p:cTn>
                                        <p:tgtEl>
                                          <p:spTgt spid="153"/>
                                        </p:tgtEl>
                                      </p:cBhvr>
                                      <p:to x="100000" y="95000"/>
                                    </p:animScale>
                                    <p:animScale>
                                      <p:cBhvr>
                                        <p:cTn id="54" dur="166" decel="50000">
                                          <p:stCondLst>
                                            <p:cond delay="1834"/>
                                          </p:stCondLst>
                                        </p:cTn>
                                        <p:tgtEl>
                                          <p:spTgt spid="153"/>
                                        </p:tgtEl>
                                      </p:cBhvr>
                                      <p:to x="100000" y="100000"/>
                                    </p:animScale>
                                  </p:childTnLst>
                                </p:cTn>
                              </p:par>
                              <p:par>
                                <p:cTn id="55" presetID="26" presetClass="entr" presetSubtype="0" fill="hold" grpId="0" nodeType="withEffect">
                                  <p:stCondLst>
                                    <p:cond delay="0"/>
                                  </p:stCondLst>
                                  <p:childTnLst>
                                    <p:set>
                                      <p:cBhvr>
                                        <p:cTn id="56" dur="1" fill="hold">
                                          <p:stCondLst>
                                            <p:cond delay="0"/>
                                          </p:stCondLst>
                                        </p:cTn>
                                        <p:tgtEl>
                                          <p:spTgt spid="203"/>
                                        </p:tgtEl>
                                        <p:attrNameLst>
                                          <p:attrName>style.visibility</p:attrName>
                                        </p:attrNameLst>
                                      </p:cBhvr>
                                      <p:to>
                                        <p:strVal val="visible"/>
                                      </p:to>
                                    </p:set>
                                    <p:animEffect transition="in" filter="wipe(down)">
                                      <p:cBhvr>
                                        <p:cTn id="57" dur="580">
                                          <p:stCondLst>
                                            <p:cond delay="0"/>
                                          </p:stCondLst>
                                        </p:cTn>
                                        <p:tgtEl>
                                          <p:spTgt spid="203"/>
                                        </p:tgtEl>
                                      </p:cBhvr>
                                    </p:animEffect>
                                    <p:anim calcmode="lin" valueType="num">
                                      <p:cBhvr>
                                        <p:cTn id="58" dur="1822" tmFilter="0,0; 0.14,0.36; 0.43,0.73; 0.71,0.91; 1.0,1.0">
                                          <p:stCondLst>
                                            <p:cond delay="0"/>
                                          </p:stCondLst>
                                        </p:cTn>
                                        <p:tgtEl>
                                          <p:spTgt spid="203"/>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203"/>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203"/>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203"/>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203"/>
                                        </p:tgtEl>
                                        <p:attrNameLst>
                                          <p:attrName>ppt_y</p:attrName>
                                        </p:attrNameLst>
                                      </p:cBhvr>
                                      <p:tavLst>
                                        <p:tav tm="0" fmla="#ppt_y-sin(pi*$)/81">
                                          <p:val>
                                            <p:fltVal val="0"/>
                                          </p:val>
                                        </p:tav>
                                        <p:tav tm="100000">
                                          <p:val>
                                            <p:fltVal val="1"/>
                                          </p:val>
                                        </p:tav>
                                      </p:tavLst>
                                    </p:anim>
                                    <p:animScale>
                                      <p:cBhvr>
                                        <p:cTn id="63" dur="26">
                                          <p:stCondLst>
                                            <p:cond delay="650"/>
                                          </p:stCondLst>
                                        </p:cTn>
                                        <p:tgtEl>
                                          <p:spTgt spid="203"/>
                                        </p:tgtEl>
                                      </p:cBhvr>
                                      <p:to x="100000" y="60000"/>
                                    </p:animScale>
                                    <p:animScale>
                                      <p:cBhvr>
                                        <p:cTn id="64" dur="166" decel="50000">
                                          <p:stCondLst>
                                            <p:cond delay="676"/>
                                          </p:stCondLst>
                                        </p:cTn>
                                        <p:tgtEl>
                                          <p:spTgt spid="203"/>
                                        </p:tgtEl>
                                      </p:cBhvr>
                                      <p:to x="100000" y="100000"/>
                                    </p:animScale>
                                    <p:animScale>
                                      <p:cBhvr>
                                        <p:cTn id="65" dur="26">
                                          <p:stCondLst>
                                            <p:cond delay="1312"/>
                                          </p:stCondLst>
                                        </p:cTn>
                                        <p:tgtEl>
                                          <p:spTgt spid="203"/>
                                        </p:tgtEl>
                                      </p:cBhvr>
                                      <p:to x="100000" y="80000"/>
                                    </p:animScale>
                                    <p:animScale>
                                      <p:cBhvr>
                                        <p:cTn id="66" dur="166" decel="50000">
                                          <p:stCondLst>
                                            <p:cond delay="1338"/>
                                          </p:stCondLst>
                                        </p:cTn>
                                        <p:tgtEl>
                                          <p:spTgt spid="203"/>
                                        </p:tgtEl>
                                      </p:cBhvr>
                                      <p:to x="100000" y="100000"/>
                                    </p:animScale>
                                    <p:animScale>
                                      <p:cBhvr>
                                        <p:cTn id="67" dur="26">
                                          <p:stCondLst>
                                            <p:cond delay="1642"/>
                                          </p:stCondLst>
                                        </p:cTn>
                                        <p:tgtEl>
                                          <p:spTgt spid="203"/>
                                        </p:tgtEl>
                                      </p:cBhvr>
                                      <p:to x="100000" y="90000"/>
                                    </p:animScale>
                                    <p:animScale>
                                      <p:cBhvr>
                                        <p:cTn id="68" dur="166" decel="50000">
                                          <p:stCondLst>
                                            <p:cond delay="1668"/>
                                          </p:stCondLst>
                                        </p:cTn>
                                        <p:tgtEl>
                                          <p:spTgt spid="203"/>
                                        </p:tgtEl>
                                      </p:cBhvr>
                                      <p:to x="100000" y="100000"/>
                                    </p:animScale>
                                    <p:animScale>
                                      <p:cBhvr>
                                        <p:cTn id="69" dur="26">
                                          <p:stCondLst>
                                            <p:cond delay="1808"/>
                                          </p:stCondLst>
                                        </p:cTn>
                                        <p:tgtEl>
                                          <p:spTgt spid="203"/>
                                        </p:tgtEl>
                                      </p:cBhvr>
                                      <p:to x="100000" y="95000"/>
                                    </p:animScale>
                                    <p:animScale>
                                      <p:cBhvr>
                                        <p:cTn id="70" dur="166" decel="50000">
                                          <p:stCondLst>
                                            <p:cond delay="1834"/>
                                          </p:stCondLst>
                                        </p:cTn>
                                        <p:tgtEl>
                                          <p:spTgt spid="203"/>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grpId="0" nodeType="clickEffect">
                                  <p:stCondLst>
                                    <p:cond delay="0"/>
                                  </p:stCondLst>
                                  <p:childTnLst>
                                    <p:set>
                                      <p:cBhvr>
                                        <p:cTn id="74" dur="1" fill="hold">
                                          <p:stCondLst>
                                            <p:cond delay="0"/>
                                          </p:stCondLst>
                                        </p:cTn>
                                        <p:tgtEl>
                                          <p:spTgt spid="205"/>
                                        </p:tgtEl>
                                        <p:attrNameLst>
                                          <p:attrName>style.visibility</p:attrName>
                                        </p:attrNameLst>
                                      </p:cBhvr>
                                      <p:to>
                                        <p:strVal val="visible"/>
                                      </p:to>
                                    </p:set>
                                    <p:animEffect transition="in" filter="wipe(down)">
                                      <p:cBhvr>
                                        <p:cTn id="75" dur="580">
                                          <p:stCondLst>
                                            <p:cond delay="0"/>
                                          </p:stCondLst>
                                        </p:cTn>
                                        <p:tgtEl>
                                          <p:spTgt spid="205"/>
                                        </p:tgtEl>
                                      </p:cBhvr>
                                    </p:animEffect>
                                    <p:anim calcmode="lin" valueType="num">
                                      <p:cBhvr>
                                        <p:cTn id="76" dur="1822" tmFilter="0,0; 0.14,0.36; 0.43,0.73; 0.71,0.91; 1.0,1.0">
                                          <p:stCondLst>
                                            <p:cond delay="0"/>
                                          </p:stCondLst>
                                        </p:cTn>
                                        <p:tgtEl>
                                          <p:spTgt spid="205"/>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205"/>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205"/>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205"/>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205"/>
                                        </p:tgtEl>
                                        <p:attrNameLst>
                                          <p:attrName>ppt_y</p:attrName>
                                        </p:attrNameLst>
                                      </p:cBhvr>
                                      <p:tavLst>
                                        <p:tav tm="0" fmla="#ppt_y-sin(pi*$)/81">
                                          <p:val>
                                            <p:fltVal val="0"/>
                                          </p:val>
                                        </p:tav>
                                        <p:tav tm="100000">
                                          <p:val>
                                            <p:fltVal val="1"/>
                                          </p:val>
                                        </p:tav>
                                      </p:tavLst>
                                    </p:anim>
                                    <p:animScale>
                                      <p:cBhvr>
                                        <p:cTn id="81" dur="26">
                                          <p:stCondLst>
                                            <p:cond delay="650"/>
                                          </p:stCondLst>
                                        </p:cTn>
                                        <p:tgtEl>
                                          <p:spTgt spid="205"/>
                                        </p:tgtEl>
                                      </p:cBhvr>
                                      <p:to x="100000" y="60000"/>
                                    </p:animScale>
                                    <p:animScale>
                                      <p:cBhvr>
                                        <p:cTn id="82" dur="166" decel="50000">
                                          <p:stCondLst>
                                            <p:cond delay="676"/>
                                          </p:stCondLst>
                                        </p:cTn>
                                        <p:tgtEl>
                                          <p:spTgt spid="205"/>
                                        </p:tgtEl>
                                      </p:cBhvr>
                                      <p:to x="100000" y="100000"/>
                                    </p:animScale>
                                    <p:animScale>
                                      <p:cBhvr>
                                        <p:cTn id="83" dur="26">
                                          <p:stCondLst>
                                            <p:cond delay="1312"/>
                                          </p:stCondLst>
                                        </p:cTn>
                                        <p:tgtEl>
                                          <p:spTgt spid="205"/>
                                        </p:tgtEl>
                                      </p:cBhvr>
                                      <p:to x="100000" y="80000"/>
                                    </p:animScale>
                                    <p:animScale>
                                      <p:cBhvr>
                                        <p:cTn id="84" dur="166" decel="50000">
                                          <p:stCondLst>
                                            <p:cond delay="1338"/>
                                          </p:stCondLst>
                                        </p:cTn>
                                        <p:tgtEl>
                                          <p:spTgt spid="205"/>
                                        </p:tgtEl>
                                      </p:cBhvr>
                                      <p:to x="100000" y="100000"/>
                                    </p:animScale>
                                    <p:animScale>
                                      <p:cBhvr>
                                        <p:cTn id="85" dur="26">
                                          <p:stCondLst>
                                            <p:cond delay="1642"/>
                                          </p:stCondLst>
                                        </p:cTn>
                                        <p:tgtEl>
                                          <p:spTgt spid="205"/>
                                        </p:tgtEl>
                                      </p:cBhvr>
                                      <p:to x="100000" y="90000"/>
                                    </p:animScale>
                                    <p:animScale>
                                      <p:cBhvr>
                                        <p:cTn id="86" dur="166" decel="50000">
                                          <p:stCondLst>
                                            <p:cond delay="1668"/>
                                          </p:stCondLst>
                                        </p:cTn>
                                        <p:tgtEl>
                                          <p:spTgt spid="205"/>
                                        </p:tgtEl>
                                      </p:cBhvr>
                                      <p:to x="100000" y="100000"/>
                                    </p:animScale>
                                    <p:animScale>
                                      <p:cBhvr>
                                        <p:cTn id="87" dur="26">
                                          <p:stCondLst>
                                            <p:cond delay="1808"/>
                                          </p:stCondLst>
                                        </p:cTn>
                                        <p:tgtEl>
                                          <p:spTgt spid="205"/>
                                        </p:tgtEl>
                                      </p:cBhvr>
                                      <p:to x="100000" y="95000"/>
                                    </p:animScale>
                                    <p:animScale>
                                      <p:cBhvr>
                                        <p:cTn id="88" dur="166" decel="50000">
                                          <p:stCondLst>
                                            <p:cond delay="1834"/>
                                          </p:stCondLst>
                                        </p:cTn>
                                        <p:tgtEl>
                                          <p:spTgt spid="205"/>
                                        </p:tgtEl>
                                      </p:cBhvr>
                                      <p:to x="100000" y="100000"/>
                                    </p:animScale>
                                  </p:childTnLst>
                                </p:cTn>
                              </p:par>
                              <p:par>
                                <p:cTn id="89" presetID="26" presetClass="entr" presetSubtype="0" fill="hold" nodeType="withEffect">
                                  <p:stCondLst>
                                    <p:cond delay="0"/>
                                  </p:stCondLst>
                                  <p:childTnLst>
                                    <p:set>
                                      <p:cBhvr>
                                        <p:cTn id="90" dur="1" fill="hold">
                                          <p:stCondLst>
                                            <p:cond delay="0"/>
                                          </p:stCondLst>
                                        </p:cTn>
                                        <p:tgtEl>
                                          <p:spTgt spid="134"/>
                                        </p:tgtEl>
                                        <p:attrNameLst>
                                          <p:attrName>style.visibility</p:attrName>
                                        </p:attrNameLst>
                                      </p:cBhvr>
                                      <p:to>
                                        <p:strVal val="visible"/>
                                      </p:to>
                                    </p:set>
                                    <p:animEffect transition="in" filter="wipe(down)">
                                      <p:cBhvr>
                                        <p:cTn id="91" dur="580">
                                          <p:stCondLst>
                                            <p:cond delay="0"/>
                                          </p:stCondLst>
                                        </p:cTn>
                                        <p:tgtEl>
                                          <p:spTgt spid="134"/>
                                        </p:tgtEl>
                                      </p:cBhvr>
                                    </p:animEffect>
                                    <p:anim calcmode="lin" valueType="num">
                                      <p:cBhvr>
                                        <p:cTn id="92" dur="1822" tmFilter="0,0; 0.14,0.36; 0.43,0.73; 0.71,0.91; 1.0,1.0">
                                          <p:stCondLst>
                                            <p:cond delay="0"/>
                                          </p:stCondLst>
                                        </p:cTn>
                                        <p:tgtEl>
                                          <p:spTgt spid="134"/>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134"/>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134"/>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134"/>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134"/>
                                        </p:tgtEl>
                                        <p:attrNameLst>
                                          <p:attrName>ppt_y</p:attrName>
                                        </p:attrNameLst>
                                      </p:cBhvr>
                                      <p:tavLst>
                                        <p:tav tm="0" fmla="#ppt_y-sin(pi*$)/81">
                                          <p:val>
                                            <p:fltVal val="0"/>
                                          </p:val>
                                        </p:tav>
                                        <p:tav tm="100000">
                                          <p:val>
                                            <p:fltVal val="1"/>
                                          </p:val>
                                        </p:tav>
                                      </p:tavLst>
                                    </p:anim>
                                    <p:animScale>
                                      <p:cBhvr>
                                        <p:cTn id="97" dur="26">
                                          <p:stCondLst>
                                            <p:cond delay="650"/>
                                          </p:stCondLst>
                                        </p:cTn>
                                        <p:tgtEl>
                                          <p:spTgt spid="134"/>
                                        </p:tgtEl>
                                      </p:cBhvr>
                                      <p:to x="100000" y="60000"/>
                                    </p:animScale>
                                    <p:animScale>
                                      <p:cBhvr>
                                        <p:cTn id="98" dur="166" decel="50000">
                                          <p:stCondLst>
                                            <p:cond delay="676"/>
                                          </p:stCondLst>
                                        </p:cTn>
                                        <p:tgtEl>
                                          <p:spTgt spid="134"/>
                                        </p:tgtEl>
                                      </p:cBhvr>
                                      <p:to x="100000" y="100000"/>
                                    </p:animScale>
                                    <p:animScale>
                                      <p:cBhvr>
                                        <p:cTn id="99" dur="26">
                                          <p:stCondLst>
                                            <p:cond delay="1312"/>
                                          </p:stCondLst>
                                        </p:cTn>
                                        <p:tgtEl>
                                          <p:spTgt spid="134"/>
                                        </p:tgtEl>
                                      </p:cBhvr>
                                      <p:to x="100000" y="80000"/>
                                    </p:animScale>
                                    <p:animScale>
                                      <p:cBhvr>
                                        <p:cTn id="100" dur="166" decel="50000">
                                          <p:stCondLst>
                                            <p:cond delay="1338"/>
                                          </p:stCondLst>
                                        </p:cTn>
                                        <p:tgtEl>
                                          <p:spTgt spid="134"/>
                                        </p:tgtEl>
                                      </p:cBhvr>
                                      <p:to x="100000" y="100000"/>
                                    </p:animScale>
                                    <p:animScale>
                                      <p:cBhvr>
                                        <p:cTn id="101" dur="26">
                                          <p:stCondLst>
                                            <p:cond delay="1642"/>
                                          </p:stCondLst>
                                        </p:cTn>
                                        <p:tgtEl>
                                          <p:spTgt spid="134"/>
                                        </p:tgtEl>
                                      </p:cBhvr>
                                      <p:to x="100000" y="90000"/>
                                    </p:animScale>
                                    <p:animScale>
                                      <p:cBhvr>
                                        <p:cTn id="102" dur="166" decel="50000">
                                          <p:stCondLst>
                                            <p:cond delay="1668"/>
                                          </p:stCondLst>
                                        </p:cTn>
                                        <p:tgtEl>
                                          <p:spTgt spid="134"/>
                                        </p:tgtEl>
                                      </p:cBhvr>
                                      <p:to x="100000" y="100000"/>
                                    </p:animScale>
                                    <p:animScale>
                                      <p:cBhvr>
                                        <p:cTn id="103" dur="26">
                                          <p:stCondLst>
                                            <p:cond delay="1808"/>
                                          </p:stCondLst>
                                        </p:cTn>
                                        <p:tgtEl>
                                          <p:spTgt spid="134"/>
                                        </p:tgtEl>
                                      </p:cBhvr>
                                      <p:to x="100000" y="95000"/>
                                    </p:animScale>
                                    <p:animScale>
                                      <p:cBhvr>
                                        <p:cTn id="104" dur="166" decel="50000">
                                          <p:stCondLst>
                                            <p:cond delay="1834"/>
                                          </p:stCondLst>
                                        </p:cTn>
                                        <p:tgtEl>
                                          <p:spTgt spid="13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0"/>
      <p:bldP spid="203" grpId="0"/>
      <p:bldP spid="20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 xmlns:a16="http://schemas.microsoft.com/office/drawing/2014/main" id="{9EB0FD16-689C-476C-8309-C7173C257513}"/>
              </a:ext>
            </a:extLst>
          </p:cNvPr>
          <p:cNvSpPr txBox="1"/>
          <p:nvPr/>
        </p:nvSpPr>
        <p:spPr>
          <a:xfrm>
            <a:off x="3869258" y="422224"/>
            <a:ext cx="7742022" cy="1754326"/>
          </a:xfrm>
          <a:prstGeom prst="rect">
            <a:avLst/>
          </a:prstGeom>
          <a:noFill/>
        </p:spPr>
        <p:txBody>
          <a:bodyPr wrap="square" rtlCol="0">
            <a:spAutoFit/>
          </a:bodyPr>
          <a:lstStyle/>
          <a:p>
            <a:pPr algn="ctr"/>
            <a:r>
              <a:rPr lang="en-US" sz="5400" b="1" dirty="0">
                <a:solidFill>
                  <a:schemeClr val="accent2">
                    <a:lumMod val="50000"/>
                  </a:schemeClr>
                </a:solidFill>
                <a:latin typeface="Sitka Heading"/>
                <a:cs typeface="Calibri"/>
              </a:rPr>
              <a:t>SCALABLE DATABASE </a:t>
            </a:r>
            <a:endParaRPr lang="en-US" sz="5400" dirty="0">
              <a:solidFill>
                <a:schemeClr val="accent2">
                  <a:lumMod val="50000"/>
                </a:schemeClr>
              </a:solidFill>
            </a:endParaRPr>
          </a:p>
          <a:p>
            <a:pPr algn="ctr"/>
            <a:r>
              <a:rPr lang="en-US" sz="5400" b="1" dirty="0">
                <a:solidFill>
                  <a:schemeClr val="accent2">
                    <a:lumMod val="50000"/>
                  </a:schemeClr>
                </a:solidFill>
                <a:latin typeface="Sitka Heading"/>
                <a:cs typeface="Calibri"/>
              </a:rPr>
              <a:t>MIDTERM PROJECT</a:t>
            </a:r>
            <a:endParaRPr lang="en-US" sz="5400" b="1" dirty="0">
              <a:solidFill>
                <a:schemeClr val="accent2">
                  <a:lumMod val="50000"/>
                </a:schemeClr>
              </a:solidFill>
              <a:latin typeface="Sitka Heading"/>
              <a:cs typeface="Calibri"/>
            </a:endParaRPr>
          </a:p>
        </p:txBody>
      </p:sp>
      <p:grpSp>
        <p:nvGrpSpPr>
          <p:cNvPr id="51" name="Group 50">
            <a:extLst>
              <a:ext uri="{FF2B5EF4-FFF2-40B4-BE49-F238E27FC236}">
                <a16:creationId xmlns="" xmlns:a16="http://schemas.microsoft.com/office/drawing/2014/main" id="{312CB825-EAFB-4901-8C7E-D5477E0D31C8}"/>
              </a:ext>
            </a:extLst>
          </p:cNvPr>
          <p:cNvGrpSpPr/>
          <p:nvPr/>
        </p:nvGrpSpPr>
        <p:grpSpPr>
          <a:xfrm>
            <a:off x="5796844" y="3196728"/>
            <a:ext cx="4140553" cy="451824"/>
            <a:chOff x="4679586" y="878988"/>
            <a:chExt cx="1745757" cy="190500"/>
          </a:xfrm>
        </p:grpSpPr>
        <p:sp>
          <p:nvSpPr>
            <p:cNvPr id="52" name="Oval 51">
              <a:extLst>
                <a:ext uri="{FF2B5EF4-FFF2-40B4-BE49-F238E27FC236}">
                  <a16:creationId xmlns=""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 xmlns:a16="http://schemas.microsoft.com/office/drawing/2014/main" id="{4F202974-31A3-4642-B671-F0DBBB7B4663}"/>
              </a:ext>
            </a:extLst>
          </p:cNvPr>
          <p:cNvSpPr txBox="1"/>
          <p:nvPr/>
        </p:nvSpPr>
        <p:spPr>
          <a:xfrm>
            <a:off x="4520743" y="2182125"/>
            <a:ext cx="6692757" cy="830997"/>
          </a:xfrm>
          <a:prstGeom prst="rect">
            <a:avLst/>
          </a:prstGeom>
          <a:noFill/>
        </p:spPr>
        <p:txBody>
          <a:bodyPr wrap="square" rtlCol="0">
            <a:spAutoFit/>
          </a:bodyPr>
          <a:lstStyle/>
          <a:p>
            <a:pPr algn="ctr"/>
            <a:r>
              <a:rPr lang="en-IN" sz="4800" dirty="0" smtClean="0">
                <a:solidFill>
                  <a:srgbClr val="00A0A8"/>
                </a:solidFill>
              </a:rPr>
              <a:t>BRAINSTORM BUDDIES</a:t>
            </a:r>
            <a:endParaRPr lang="en-US" sz="4800" dirty="0">
              <a:solidFill>
                <a:srgbClr val="00A0A8"/>
              </a:solidFill>
              <a:latin typeface="Tw Cen MT" panose="020B0602020104020603" pitchFamily="34" charset="0"/>
            </a:endParaRPr>
          </a:p>
        </p:txBody>
      </p:sp>
      <p:sp>
        <p:nvSpPr>
          <p:cNvPr id="58" name="TextBox 57">
            <a:extLst>
              <a:ext uri="{FF2B5EF4-FFF2-40B4-BE49-F238E27FC236}">
                <a16:creationId xmlns="" xmlns:a16="http://schemas.microsoft.com/office/drawing/2014/main" id="{79BCE1F0-A71E-4D4B-BE6A-A381604C28D2}"/>
              </a:ext>
            </a:extLst>
          </p:cNvPr>
          <p:cNvSpPr txBox="1"/>
          <p:nvPr/>
        </p:nvSpPr>
        <p:spPr>
          <a:xfrm>
            <a:off x="4520743" y="3954170"/>
            <a:ext cx="6879831" cy="2308324"/>
          </a:xfrm>
          <a:prstGeom prst="rect">
            <a:avLst/>
          </a:prstGeom>
          <a:noFill/>
        </p:spPr>
        <p:txBody>
          <a:bodyPr wrap="square" rtlCol="0">
            <a:spAutoFit/>
          </a:bodyPr>
          <a:lstStyle/>
          <a:p>
            <a:pPr algn="ctr"/>
            <a:r>
              <a:rPr lang="en-US" sz="3600" dirty="0" smtClean="0">
                <a:solidFill>
                  <a:srgbClr val="5D7373"/>
                </a:solidFill>
                <a:latin typeface="Tw Cen MT" panose="020B0602020104020603" pitchFamily="34" charset="0"/>
                <a:ea typeface="+mj-lt"/>
                <a:cs typeface="+mj-lt"/>
              </a:rPr>
              <a:t>Rohan </a:t>
            </a:r>
            <a:r>
              <a:rPr lang="en-US" sz="3600" dirty="0">
                <a:solidFill>
                  <a:srgbClr val="5D7373"/>
                </a:solidFill>
                <a:latin typeface="Tw Cen MT" panose="020B0602020104020603" pitchFamily="34" charset="0"/>
                <a:ea typeface="+mj-lt"/>
                <a:cs typeface="+mj-lt"/>
              </a:rPr>
              <a:t>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a:solidFill>
                  <a:srgbClr val="5D7373"/>
                </a:solidFill>
                <a:latin typeface="Tw Cen MT" panose="020B0602020104020603" pitchFamily="34" charset="0"/>
                <a:ea typeface="+mj-lt"/>
                <a:cs typeface="+mj-lt"/>
              </a:rPr>
              <a:t>Roshan 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Srimanth</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Madira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Vaishnavi</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Koya</a:t>
            </a:r>
            <a:endParaRPr lang="en-US" sz="3600" dirty="0">
              <a:solidFill>
                <a:srgbClr val="5D7373"/>
              </a:solidFill>
              <a:latin typeface="Tw Cen MT" panose="020B0602020104020603" pitchFamily="34" charset="0"/>
            </a:endParaRPr>
          </a:p>
        </p:txBody>
      </p:sp>
      <p:grpSp>
        <p:nvGrpSpPr>
          <p:cNvPr id="19" name="Group 18">
            <a:extLst>
              <a:ext uri="{FF2B5EF4-FFF2-40B4-BE49-F238E27FC236}">
                <a16:creationId xmlns="" xmlns:a16="http://schemas.microsoft.com/office/drawing/2014/main" id="{C8A16B82-6A3C-46F5-8D32-072FDF89864A}"/>
              </a:ext>
            </a:extLst>
          </p:cNvPr>
          <p:cNvGrpSpPr/>
          <p:nvPr/>
        </p:nvGrpSpPr>
        <p:grpSpPr>
          <a:xfrm>
            <a:off x="-290920" y="0"/>
            <a:ext cx="12482921" cy="6858000"/>
            <a:chOff x="-290920" y="0"/>
            <a:chExt cx="12482921" cy="6858000"/>
          </a:xfrm>
        </p:grpSpPr>
        <p:sp>
          <p:nvSpPr>
            <p:cNvPr id="20" name="Rectangle 19">
              <a:extLst>
                <a:ext uri="{FF2B5EF4-FFF2-40B4-BE49-F238E27FC236}">
                  <a16:creationId xmlns=""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 xmlns:a16="http://schemas.microsoft.com/office/drawing/2014/main" id="{BE022673-C77C-4E8F-AF41-8B283703E87E}"/>
                </a:ext>
              </a:extLst>
            </p:cNvPr>
            <p:cNvSpPr txBox="1"/>
            <p:nvPr/>
          </p:nvSpPr>
          <p:spPr>
            <a:xfrm rot="16200000">
              <a:off x="10688377" y="3194732"/>
              <a:ext cx="2360917" cy="646331"/>
            </a:xfrm>
            <a:prstGeom prst="rect">
              <a:avLst/>
            </a:prstGeom>
            <a:noFill/>
          </p:spPr>
          <p:txBody>
            <a:bodyPr wrap="square" rtlCol="0">
              <a:spAutoFit/>
            </a:bodyPr>
            <a:lstStyle/>
            <a:p>
              <a:pPr algn="ctr"/>
              <a:r>
                <a:rPr lang="en-US" sz="3600" b="1" dirty="0">
                  <a:solidFill>
                    <a:schemeClr val="bg1"/>
                  </a:solidFill>
                  <a:latin typeface="Tw Cen MT" panose="020B0602020104020603" pitchFamily="34" charset="0"/>
                </a:rPr>
                <a:t> </a:t>
              </a:r>
              <a:r>
                <a:rPr lang="en-US" sz="3200" b="1" dirty="0">
                  <a:solidFill>
                    <a:schemeClr val="bg1"/>
                  </a:solidFill>
                  <a:latin typeface="Tw Cen MT" panose="020B0602020104020603" pitchFamily="34" charset="0"/>
                </a:rPr>
                <a:t>sql queries</a:t>
              </a:r>
              <a:endParaRPr lang="en-IN" sz="3600" b="1" dirty="0">
                <a:solidFill>
                  <a:schemeClr val="bg1"/>
                </a:solidFill>
                <a:latin typeface="Tw Cen MT" panose="020B0602020104020603" pitchFamily="34" charset="0"/>
              </a:endParaRPr>
            </a:p>
          </p:txBody>
        </p:sp>
        <p:pic>
          <p:nvPicPr>
            <p:cNvPr id="23" name="Picture 22">
              <a:extLst>
                <a:ext uri="{FF2B5EF4-FFF2-40B4-BE49-F238E27FC236}">
                  <a16:creationId xmlns="" xmlns:a16="http://schemas.microsoft.com/office/drawing/2014/main"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 xmlns:a16="http://schemas.microsoft.com/office/drawing/2014/main" id="{69A27401-3327-4871-86AC-B461CA62C3AC}"/>
              </a:ext>
            </a:extLst>
          </p:cNvPr>
          <p:cNvGrpSpPr/>
          <p:nvPr/>
        </p:nvGrpSpPr>
        <p:grpSpPr>
          <a:xfrm>
            <a:off x="239680" y="0"/>
            <a:ext cx="11447501" cy="6858000"/>
            <a:chOff x="213096" y="0"/>
            <a:chExt cx="11447501" cy="6858000"/>
          </a:xfrm>
        </p:grpSpPr>
        <p:sp>
          <p:nvSpPr>
            <p:cNvPr id="25" name="Rectangle 24">
              <a:extLst>
                <a:ext uri="{FF2B5EF4-FFF2-40B4-BE49-F238E27FC236}">
                  <a16:creationId xmlns=""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 xmlns:a16="http://schemas.microsoft.com/office/drawing/2014/main" id="{3A728384-87ED-4E87-8F78-97EB653FDC67}"/>
                </a:ext>
              </a:extLst>
            </p:cNvPr>
            <p:cNvSpPr txBox="1"/>
            <p:nvPr/>
          </p:nvSpPr>
          <p:spPr>
            <a:xfrm rot="16200000">
              <a:off x="9996608" y="3259708"/>
              <a:ext cx="2681654"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data </a:t>
              </a:r>
              <a:r>
                <a:rPr lang="en-US" sz="2800" b="1" dirty="0" smtClean="0">
                  <a:solidFill>
                    <a:srgbClr val="F0EEF0"/>
                  </a:solidFill>
                  <a:latin typeface="Tw Cen MT" panose="020B0602020104020603" pitchFamily="34" charset="0"/>
                </a:rPr>
                <a:t>analysis</a:t>
              </a:r>
              <a:endParaRPr lang="en-US" sz="3200" b="1" dirty="0">
                <a:solidFill>
                  <a:srgbClr val="F0EEF0"/>
                </a:solidFill>
                <a:latin typeface="Tw Cen MT" panose="020B0602020104020603" pitchFamily="34" charset="0"/>
              </a:endParaRPr>
            </a:p>
          </p:txBody>
        </p:sp>
      </p:grpSp>
      <p:grpSp>
        <p:nvGrpSpPr>
          <p:cNvPr id="29" name="Group 28">
            <a:extLst>
              <a:ext uri="{FF2B5EF4-FFF2-40B4-BE49-F238E27FC236}">
                <a16:creationId xmlns="" xmlns:a16="http://schemas.microsoft.com/office/drawing/2014/main" id="{C0099890-786A-4F87-960D-5DADE5168909}"/>
              </a:ext>
            </a:extLst>
          </p:cNvPr>
          <p:cNvGrpSpPr/>
          <p:nvPr/>
        </p:nvGrpSpPr>
        <p:grpSpPr>
          <a:xfrm>
            <a:off x="1233862" y="-6360"/>
            <a:ext cx="9961092" cy="6858000"/>
            <a:chOff x="491575" y="0"/>
            <a:chExt cx="9961092" cy="6858000"/>
          </a:xfrm>
        </p:grpSpPr>
        <p:sp>
          <p:nvSpPr>
            <p:cNvPr id="30" name="Rectangle 29">
              <a:extLst>
                <a:ext uri="{FF2B5EF4-FFF2-40B4-BE49-F238E27FC236}">
                  <a16:creationId xmlns=""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 xmlns:a16="http://schemas.microsoft.com/office/drawing/2014/main" id="{93EC5869-A976-4328-A864-2BB04E7E7BFC}"/>
                </a:ext>
              </a:extLst>
            </p:cNvPr>
            <p:cNvSpPr txBox="1"/>
            <p:nvPr/>
          </p:nvSpPr>
          <p:spPr>
            <a:xfrm rot="16200000">
              <a:off x="8675631" y="3246515"/>
              <a:ext cx="2875083" cy="584775"/>
            </a:xfrm>
            <a:prstGeom prst="rect">
              <a:avLst/>
            </a:prstGeom>
            <a:noFill/>
          </p:spPr>
          <p:txBody>
            <a:bodyPr wrap="square" rtlCol="0">
              <a:spAutoFit/>
            </a:bodyPr>
            <a:lstStyle/>
            <a:p>
              <a:pPr algn="ctr"/>
              <a:r>
                <a:rPr lang="en-US" sz="3200" b="1" dirty="0" smtClean="0">
                  <a:solidFill>
                    <a:schemeClr val="bg1"/>
                  </a:solidFill>
                  <a:latin typeface="Tw Cen MT" panose="020B0602020104020603" pitchFamily="34" charset="0"/>
                </a:rPr>
                <a:t>insights</a:t>
              </a:r>
              <a:endParaRPr lang="en-IN" sz="3600" b="1" dirty="0">
                <a:solidFill>
                  <a:schemeClr val="bg1"/>
                </a:solidFill>
                <a:latin typeface="Tw Cen MT" panose="020B0602020104020603" pitchFamily="34" charset="0"/>
              </a:endParaRPr>
            </a:p>
          </p:txBody>
        </p:sp>
        <p:pic>
          <p:nvPicPr>
            <p:cNvPr id="33" name="Picture 32">
              <a:extLst>
                <a:ext uri="{FF2B5EF4-FFF2-40B4-BE49-F238E27FC236}">
                  <a16:creationId xmlns="" xmlns:a16="http://schemas.microsoft.com/office/drawing/2014/main" id="{7C8E4AB7-ADC0-4FEE-AE7A-994F5DAD3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 xmlns:a16="http://schemas.microsoft.com/office/drawing/2014/main" id="{12F9D37B-DE70-4087-8A7F-BBA0BAF5B6CF}"/>
                </a:ext>
              </a:extLst>
            </p:cNvPr>
            <p:cNvSpPr txBox="1"/>
            <p:nvPr/>
          </p:nvSpPr>
          <p:spPr>
            <a:xfrm rot="16200000">
              <a:off x="8401669" y="3259707"/>
              <a:ext cx="2681655" cy="523220"/>
            </a:xfrm>
            <a:prstGeom prst="rect">
              <a:avLst/>
            </a:prstGeom>
            <a:noFill/>
          </p:spPr>
          <p:txBody>
            <a:bodyPr wrap="square" rtlCol="0">
              <a:spAutoFit/>
            </a:bodyPr>
            <a:lstStyle/>
            <a:p>
              <a:pPr algn="ctr"/>
              <a:r>
                <a:rPr lang="en-US" sz="2800" b="1" dirty="0" smtClean="0">
                  <a:solidFill>
                    <a:schemeClr val="bg1"/>
                  </a:solidFill>
                  <a:latin typeface="Tw Cen MT" panose="020B0602020104020603" pitchFamily="34" charset="0"/>
                </a:rPr>
                <a:t>challenges</a:t>
              </a:r>
              <a:endParaRPr lang="en-IN" sz="2400" b="1" dirty="0">
                <a:solidFill>
                  <a:schemeClr val="bg1"/>
                </a:solidFill>
                <a:latin typeface="Tw Cen MT" panose="020B0602020104020603" pitchFamily="34" charset="0"/>
              </a:endParaRPr>
            </a:p>
          </p:txBody>
        </p:sp>
        <p:pic>
          <p:nvPicPr>
            <p:cNvPr id="38" name="Picture 37">
              <a:extLst>
                <a:ext uri="{FF2B5EF4-FFF2-40B4-BE49-F238E27FC236}">
                  <a16:creationId xmlns="" xmlns:a16="http://schemas.microsoft.com/office/drawing/2014/main" id="{6FA13E8D-3FCC-4EC2-BD8C-6CE7CA0ECD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 xmlns:a16="http://schemas.microsoft.com/office/drawing/2014/main" id="{3FD3EE0D-FD02-4885-9AC0-03F414A9888F}"/>
              </a:ext>
            </a:extLst>
          </p:cNvPr>
          <p:cNvGrpSpPr/>
          <p:nvPr/>
        </p:nvGrpSpPr>
        <p:grpSpPr>
          <a:xfrm>
            <a:off x="-7639277" y="-2"/>
            <a:ext cx="8692331" cy="6858000"/>
            <a:chOff x="718505" y="-1"/>
            <a:chExt cx="8692331" cy="6858000"/>
          </a:xfrm>
        </p:grpSpPr>
        <p:sp>
          <p:nvSpPr>
            <p:cNvPr id="41" name="Rectangle 40">
              <a:extLst>
                <a:ext uri="{FF2B5EF4-FFF2-40B4-BE49-F238E27FC236}">
                  <a16:creationId xmlns=""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 xmlns:a16="http://schemas.microsoft.com/office/drawing/2014/main" id="{0E895421-2372-4C7F-93D2-3B0353A6E7BD}"/>
                </a:ext>
              </a:extLst>
            </p:cNvPr>
            <p:cNvSpPr txBox="1"/>
            <p:nvPr/>
          </p:nvSpPr>
          <p:spPr>
            <a:xfrm rot="16200000">
              <a:off x="7428948" y="3236350"/>
              <a:ext cx="3317450" cy="584775"/>
            </a:xfrm>
            <a:prstGeom prst="rect">
              <a:avLst/>
            </a:prstGeom>
            <a:noFill/>
          </p:spPr>
          <p:txBody>
            <a:bodyPr wrap="square" rtlCol="0">
              <a:spAutoFit/>
            </a:bodyPr>
            <a:lstStyle/>
            <a:p>
              <a:pPr algn="ctr"/>
              <a:r>
                <a:rPr lang="en-US" sz="3200" b="1" dirty="0" smtClean="0">
                  <a:solidFill>
                    <a:schemeClr val="bg1"/>
                  </a:solidFill>
                  <a:latin typeface="Tw Cen MT" panose="020B0602020104020603" pitchFamily="34" charset="0"/>
                </a:rPr>
                <a:t>future steps</a:t>
              </a:r>
              <a:endParaRPr lang="en-IN" sz="3600" b="1" dirty="0">
                <a:solidFill>
                  <a:schemeClr val="bg1"/>
                </a:solidFill>
                <a:latin typeface="Tw Cen MT" panose="020B0602020104020603" pitchFamily="34" charset="0"/>
              </a:endParaRPr>
            </a:p>
          </p:txBody>
        </p:sp>
        <p:pic>
          <p:nvPicPr>
            <p:cNvPr id="44" name="Picture 43">
              <a:extLst>
                <a:ext uri="{FF2B5EF4-FFF2-40B4-BE49-F238E27FC236}">
                  <a16:creationId xmlns="" xmlns:a16="http://schemas.microsoft.com/office/drawing/2014/main" id="{1A9D6167-F7B8-4BFF-8BC5-2D13EF0CF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 xmlns:a16="http://schemas.microsoft.com/office/drawing/2014/main" id="{8A634BD7-1512-45B6-AFE4-1EEA636625CB}"/>
                </a:ext>
              </a:extLst>
            </p:cNvPr>
            <p:cNvSpPr txBox="1"/>
            <p:nvPr/>
          </p:nvSpPr>
          <p:spPr>
            <a:xfrm rot="16200000">
              <a:off x="-885875" y="3219485"/>
              <a:ext cx="2287315"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references</a:t>
              </a:r>
              <a:endParaRPr lang="en-US" sz="3200" b="1" dirty="0">
                <a:solidFill>
                  <a:srgbClr val="F0EEF0"/>
                </a:solidFill>
                <a:latin typeface="Tw Cen MT" panose="020B0602020104020603" pitchFamily="34" charset="0"/>
              </a:endParaRPr>
            </a:p>
          </p:txBody>
        </p:sp>
        <p:pic>
          <p:nvPicPr>
            <p:cNvPr id="49" name="Picture 48">
              <a:extLst>
                <a:ext uri="{FF2B5EF4-FFF2-40B4-BE49-F238E27FC236}">
                  <a16:creationId xmlns="" xmlns:a16="http://schemas.microsoft.com/office/drawing/2014/main"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206" name="Picture 205">
            <a:extLst>
              <a:ext uri="{FF2B5EF4-FFF2-40B4-BE49-F238E27FC236}">
                <a16:creationId xmlns="" xmlns:a16="http://schemas.microsoft.com/office/drawing/2014/main" id="{7C8E4AB7-ADC0-4FEE-AE7A-994F5DAD3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4160" y="2401989"/>
            <a:ext cx="1200178" cy="1200178"/>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Cloud Callout 1"/>
          <p:cNvSpPr/>
          <p:nvPr/>
        </p:nvSpPr>
        <p:spPr>
          <a:xfrm>
            <a:off x="5009292" y="3319"/>
            <a:ext cx="6138556" cy="2224190"/>
          </a:xfrm>
          <a:prstGeom prst="cloudCallou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8" name="Cloud Callout 207"/>
          <p:cNvSpPr/>
          <p:nvPr/>
        </p:nvSpPr>
        <p:spPr>
          <a:xfrm rot="10427861" flipH="1">
            <a:off x="4743344" y="4071147"/>
            <a:ext cx="6343512" cy="2668442"/>
          </a:xfrm>
          <a:prstGeom prst="cloudCallou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9" name="Cloud Callout 208"/>
          <p:cNvSpPr/>
          <p:nvPr/>
        </p:nvSpPr>
        <p:spPr>
          <a:xfrm rot="16200000" flipH="1">
            <a:off x="495311" y="1597141"/>
            <a:ext cx="5422323" cy="2939744"/>
          </a:xfrm>
          <a:prstGeom prst="cloudCallou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0" name="TextBox 209">
            <a:extLst>
              <a:ext uri="{FF2B5EF4-FFF2-40B4-BE49-F238E27FC236}">
                <a16:creationId xmlns:a16="http://schemas.microsoft.com/office/drawing/2014/main" xmlns="" id="{0ABFF927-AFBD-D543-93E7-58A4B7A1BD56}"/>
              </a:ext>
            </a:extLst>
          </p:cNvPr>
          <p:cNvSpPr txBox="1"/>
          <p:nvPr/>
        </p:nvSpPr>
        <p:spPr>
          <a:xfrm rot="16503105">
            <a:off x="576375" y="2286999"/>
            <a:ext cx="4921910" cy="1692771"/>
          </a:xfrm>
          <a:prstGeom prst="rect">
            <a:avLst/>
          </a:prstGeom>
          <a:noFill/>
        </p:spPr>
        <p:txBody>
          <a:bodyPr wrap="square" rtlCol="0">
            <a:spAutoFit/>
          </a:bodyPr>
          <a:lstStyle/>
          <a:p>
            <a:pPr algn="ctr"/>
            <a:r>
              <a:rPr lang="en-US" sz="2400" dirty="0" smtClean="0">
                <a:solidFill>
                  <a:schemeClr val="bg1"/>
                </a:solidFill>
                <a:latin typeface="Arial Rounded MT Bold" panose="020F0704030504030204" pitchFamily="34" charset="0"/>
              </a:rPr>
              <a:t>Manhattan </a:t>
            </a:r>
            <a:r>
              <a:rPr lang="en-US" sz="2400" dirty="0">
                <a:solidFill>
                  <a:srgbClr val="FEC630"/>
                </a:solidFill>
                <a:latin typeface="Arial Rounded MT Bold" panose="020F0704030504030204" pitchFamily="34" charset="0"/>
              </a:rPr>
              <a:t>has the highest consumption</a:t>
            </a:r>
            <a:r>
              <a:rPr lang="en-US" sz="2400" dirty="0">
                <a:solidFill>
                  <a:schemeClr val="bg1"/>
                </a:solidFill>
                <a:latin typeface="Arial Rounded MT Bold" panose="020F0704030504030204" pitchFamily="34" charset="0"/>
              </a:rPr>
              <a:t> </a:t>
            </a:r>
            <a:r>
              <a:rPr lang="en-US" sz="2400" dirty="0">
                <a:solidFill>
                  <a:srgbClr val="FEC630"/>
                </a:solidFill>
                <a:latin typeface="Arial Rounded MT Bold" panose="020F0704030504030204" pitchFamily="34" charset="0"/>
              </a:rPr>
              <a:t>at</a:t>
            </a:r>
            <a:r>
              <a:rPr lang="en-US" sz="2400" dirty="0">
                <a:solidFill>
                  <a:schemeClr val="bg1"/>
                </a:solidFill>
                <a:latin typeface="Arial Rounded MT Bold" panose="020F0704030504030204" pitchFamily="34" charset="0"/>
              </a:rPr>
              <a:t> 3,337,984 </a:t>
            </a:r>
            <a:r>
              <a:rPr lang="en-US" sz="2400" dirty="0" smtClean="0">
                <a:solidFill>
                  <a:srgbClr val="FEC630"/>
                </a:solidFill>
                <a:latin typeface="Arial Rounded MT Bold" panose="020F0704030504030204" pitchFamily="34" charset="0"/>
              </a:rPr>
              <a:t>HCF</a:t>
            </a:r>
          </a:p>
          <a:p>
            <a:pPr algn="ctr"/>
            <a:endParaRPr lang="en-US" sz="800" dirty="0" smtClean="0">
              <a:solidFill>
                <a:srgbClr val="FEC630"/>
              </a:solidFill>
              <a:latin typeface="Arial Rounded MT Bold" panose="020F0704030504030204" pitchFamily="34" charset="0"/>
            </a:endParaRPr>
          </a:p>
          <a:p>
            <a:pPr algn="ctr"/>
            <a:r>
              <a:rPr lang="en-US" sz="2400" dirty="0">
                <a:solidFill>
                  <a:srgbClr val="FEC630"/>
                </a:solidFill>
                <a:latin typeface="Arial Rounded MT Bold" panose="020F0704030504030204" pitchFamily="34" charset="0"/>
              </a:rPr>
              <a:t>Majority of records (82%) are labeled as </a:t>
            </a:r>
            <a:r>
              <a:rPr lang="en-US" sz="2400" dirty="0">
                <a:solidFill>
                  <a:schemeClr val="bg1"/>
                </a:solidFill>
                <a:latin typeface="Arial Rounded MT Bold" panose="020F0704030504030204" pitchFamily="34" charset="0"/>
              </a:rPr>
              <a:t>Not Estimated</a:t>
            </a:r>
            <a:endParaRPr lang="x-none" sz="2400" dirty="0">
              <a:solidFill>
                <a:schemeClr val="bg1"/>
              </a:solidFill>
              <a:latin typeface="Arial Rounded MT Bold" panose="020F0704030504030204" pitchFamily="34" charset="0"/>
            </a:endParaRPr>
          </a:p>
        </p:txBody>
      </p:sp>
      <p:sp>
        <p:nvSpPr>
          <p:cNvPr id="211" name="TextBox 210">
            <a:extLst>
              <a:ext uri="{FF2B5EF4-FFF2-40B4-BE49-F238E27FC236}">
                <a16:creationId xmlns:a16="http://schemas.microsoft.com/office/drawing/2014/main" xmlns="" id="{0ABFF927-AFBD-D543-93E7-58A4B7A1BD56}"/>
              </a:ext>
            </a:extLst>
          </p:cNvPr>
          <p:cNvSpPr txBox="1"/>
          <p:nvPr/>
        </p:nvSpPr>
        <p:spPr>
          <a:xfrm>
            <a:off x="5093374" y="314229"/>
            <a:ext cx="5734567" cy="1569660"/>
          </a:xfrm>
          <a:prstGeom prst="rect">
            <a:avLst/>
          </a:prstGeom>
          <a:noFill/>
        </p:spPr>
        <p:txBody>
          <a:bodyPr wrap="square" rtlCol="0">
            <a:spAutoFit/>
          </a:bodyPr>
          <a:lstStyle/>
          <a:p>
            <a:pPr algn="ctr"/>
            <a:r>
              <a:rPr lang="en-US" sz="2400" dirty="0" smtClean="0">
                <a:solidFill>
                  <a:srgbClr val="FEC630"/>
                </a:solidFill>
                <a:latin typeface="Arial Rounded MT Bold" panose="020F0704030504030204" pitchFamily="34" charset="0"/>
              </a:rPr>
              <a:t>Majority of criminals are </a:t>
            </a:r>
            <a:r>
              <a:rPr lang="en-US" sz="2400" dirty="0" smtClean="0">
                <a:solidFill>
                  <a:schemeClr val="bg1"/>
                </a:solidFill>
                <a:latin typeface="Arial Rounded MT Bold" panose="020F0704030504030204" pitchFamily="34" charset="0"/>
              </a:rPr>
              <a:t>Males</a:t>
            </a:r>
          </a:p>
          <a:p>
            <a:pPr algn="ctr"/>
            <a:r>
              <a:rPr lang="en-US" sz="2400" dirty="0" smtClean="0">
                <a:solidFill>
                  <a:schemeClr val="bg1"/>
                </a:solidFill>
                <a:latin typeface="Arial Rounded MT Bold" panose="020F0704030504030204" pitchFamily="34" charset="0"/>
              </a:rPr>
              <a:t>Assault</a:t>
            </a:r>
            <a:r>
              <a:rPr lang="en-US" sz="2400" dirty="0" smtClean="0">
                <a:solidFill>
                  <a:schemeClr val="accent6">
                    <a:lumMod val="50000"/>
                  </a:schemeClr>
                </a:solidFill>
                <a:latin typeface="Arial Rounded MT Bold" panose="020F0704030504030204" pitchFamily="34" charset="0"/>
              </a:rPr>
              <a:t> </a:t>
            </a:r>
            <a:r>
              <a:rPr lang="en-US" sz="2400" dirty="0" smtClean="0">
                <a:solidFill>
                  <a:srgbClr val="FFC000"/>
                </a:solidFill>
                <a:latin typeface="Arial Rounded MT Bold" panose="020F0704030504030204" pitchFamily="34" charset="0"/>
              </a:rPr>
              <a:t>is the most prominent crime</a:t>
            </a:r>
          </a:p>
          <a:p>
            <a:pPr algn="ctr"/>
            <a:r>
              <a:rPr lang="en-US" sz="2400" dirty="0" smtClean="0">
                <a:solidFill>
                  <a:srgbClr val="FFC000"/>
                </a:solidFill>
                <a:latin typeface="Arial Rounded MT Bold" panose="020F0704030504030204" pitchFamily="34" charset="0"/>
              </a:rPr>
              <a:t>Crime rate is </a:t>
            </a:r>
            <a:r>
              <a:rPr lang="en-US" sz="2400" dirty="0" smtClean="0">
                <a:solidFill>
                  <a:schemeClr val="bg1"/>
                </a:solidFill>
                <a:latin typeface="Arial Rounded MT Bold" panose="020F0704030504030204" pitchFamily="34" charset="0"/>
              </a:rPr>
              <a:t>Increasing Gradually</a:t>
            </a:r>
          </a:p>
          <a:p>
            <a:pPr algn="ctr"/>
            <a:r>
              <a:rPr lang="en-US" sz="2300" dirty="0" smtClean="0">
                <a:solidFill>
                  <a:srgbClr val="FEC630"/>
                </a:solidFill>
                <a:latin typeface="Arial Rounded MT Bold" panose="020F0704030504030204" pitchFamily="34" charset="0"/>
              </a:rPr>
              <a:t>There are </a:t>
            </a:r>
            <a:r>
              <a:rPr lang="en-US" sz="2300" dirty="0" smtClean="0">
                <a:solidFill>
                  <a:schemeClr val="bg1"/>
                </a:solidFill>
                <a:latin typeface="Arial Rounded MT Bold" panose="020F0704030504030204" pitchFamily="34" charset="0"/>
              </a:rPr>
              <a:t>62</a:t>
            </a:r>
            <a:r>
              <a:rPr lang="en-US" sz="2300" dirty="0" smtClean="0">
                <a:solidFill>
                  <a:srgbClr val="FEC630"/>
                </a:solidFill>
                <a:latin typeface="Arial Rounded MT Bold" panose="020F0704030504030204" pitchFamily="34" charset="0"/>
              </a:rPr>
              <a:t> distinct crime types</a:t>
            </a:r>
            <a:endParaRPr lang="x-none" sz="2300" dirty="0">
              <a:solidFill>
                <a:srgbClr val="FEC630"/>
              </a:solidFill>
              <a:latin typeface="Arial Rounded MT Bold" panose="020F0704030504030204" pitchFamily="34" charset="0"/>
            </a:endParaRPr>
          </a:p>
        </p:txBody>
      </p:sp>
      <p:sp>
        <p:nvSpPr>
          <p:cNvPr id="212" name="TextBox 211">
            <a:extLst>
              <a:ext uri="{FF2B5EF4-FFF2-40B4-BE49-F238E27FC236}">
                <a16:creationId xmlns:a16="http://schemas.microsoft.com/office/drawing/2014/main" xmlns="" id="{0ABFF927-AFBD-D543-93E7-58A4B7A1BD56}"/>
              </a:ext>
            </a:extLst>
          </p:cNvPr>
          <p:cNvSpPr txBox="1"/>
          <p:nvPr/>
        </p:nvSpPr>
        <p:spPr>
          <a:xfrm rot="21251183">
            <a:off x="4993987" y="4562458"/>
            <a:ext cx="6730663" cy="2431435"/>
          </a:xfrm>
          <a:prstGeom prst="rect">
            <a:avLst/>
          </a:prstGeom>
          <a:noFill/>
        </p:spPr>
        <p:txBody>
          <a:bodyPr wrap="square" rtlCol="0">
            <a:spAutoFit/>
          </a:bodyPr>
          <a:lstStyle/>
          <a:p>
            <a:r>
              <a:rPr lang="en-US" sz="2400" dirty="0" smtClean="0">
                <a:solidFill>
                  <a:srgbClr val="FFC000"/>
                </a:solidFill>
                <a:latin typeface="Arial Rounded MT Bold" panose="020F0704030504030204" pitchFamily="34" charset="0"/>
              </a:rPr>
              <a:t>Most air </a:t>
            </a:r>
            <a:r>
              <a:rPr lang="en-US" sz="2400" dirty="0" smtClean="0">
                <a:solidFill>
                  <a:srgbClr val="FFC000"/>
                </a:solidFill>
                <a:latin typeface="Arial Rounded MT Bold" panose="020F0704030504030204" pitchFamily="34" charset="0"/>
              </a:rPr>
              <a:t>quality </a:t>
            </a:r>
            <a:r>
              <a:rPr lang="en-US" sz="2400" dirty="0" smtClean="0">
                <a:solidFill>
                  <a:srgbClr val="FFC000"/>
                </a:solidFill>
                <a:latin typeface="Arial Rounded MT Bold" panose="020F0704030504030204" pitchFamily="34" charset="0"/>
              </a:rPr>
              <a:t>data is recorded in </a:t>
            </a:r>
          </a:p>
          <a:p>
            <a:r>
              <a:rPr lang="en-US" sz="2400" dirty="0" smtClean="0">
                <a:solidFill>
                  <a:srgbClr val="FFC000"/>
                </a:solidFill>
                <a:latin typeface="Arial Rounded MT Bold" panose="020F0704030504030204" pitchFamily="34" charset="0"/>
              </a:rPr>
              <a:t>“</a:t>
            </a:r>
            <a:r>
              <a:rPr lang="en-US" sz="2400" dirty="0" smtClean="0">
                <a:solidFill>
                  <a:schemeClr val="bg1"/>
                </a:solidFill>
                <a:latin typeface="Arial Rounded MT Bold" panose="020F0704030504030204" pitchFamily="34" charset="0"/>
              </a:rPr>
              <a:t>2005-2007</a:t>
            </a:r>
            <a:r>
              <a:rPr lang="en-US" sz="2400" dirty="0" smtClean="0">
                <a:solidFill>
                  <a:srgbClr val="FFC000"/>
                </a:solidFill>
                <a:latin typeface="Arial Rounded MT Bold" panose="020F0704030504030204" pitchFamily="34" charset="0"/>
              </a:rPr>
              <a:t>” &amp; “</a:t>
            </a:r>
            <a:r>
              <a:rPr lang="en-US" sz="2400" dirty="0" smtClean="0">
                <a:solidFill>
                  <a:schemeClr val="bg1"/>
                </a:solidFill>
                <a:latin typeface="Arial Rounded MT Bold" panose="020F0704030504030204" pitchFamily="34" charset="0"/>
              </a:rPr>
              <a:t>2015-2017</a:t>
            </a:r>
            <a:r>
              <a:rPr lang="en-US" sz="2400" dirty="0" smtClean="0">
                <a:solidFill>
                  <a:srgbClr val="FFC000"/>
                </a:solidFill>
                <a:latin typeface="Arial Rounded MT Bold" panose="020F0704030504030204" pitchFamily="34" charset="0"/>
              </a:rPr>
              <a:t>” time period</a:t>
            </a:r>
          </a:p>
          <a:p>
            <a:endParaRPr lang="en-US" sz="800" dirty="0" smtClean="0">
              <a:solidFill>
                <a:srgbClr val="FFC000"/>
              </a:solidFill>
              <a:latin typeface="Arial Rounded MT Bold" panose="020F0704030504030204" pitchFamily="34" charset="0"/>
            </a:endParaRPr>
          </a:p>
          <a:p>
            <a:r>
              <a:rPr lang="en-IN" sz="2400" dirty="0" smtClean="0">
                <a:solidFill>
                  <a:srgbClr val="FFC000"/>
                </a:solidFill>
                <a:latin typeface="Arial Rounded MT Bold" panose="020F0704030504030204" pitchFamily="34" charset="0"/>
              </a:rPr>
              <a:t>“</a:t>
            </a:r>
            <a:r>
              <a:rPr lang="en-IN" sz="2400" dirty="0" smtClean="0">
                <a:solidFill>
                  <a:schemeClr val="bg1"/>
                </a:solidFill>
                <a:latin typeface="Arial Rounded MT Bold" panose="020F0704030504030204" pitchFamily="34" charset="0"/>
              </a:rPr>
              <a:t>Central </a:t>
            </a:r>
            <a:r>
              <a:rPr lang="en-IN" sz="2400" dirty="0">
                <a:solidFill>
                  <a:schemeClr val="bg1"/>
                </a:solidFill>
                <a:latin typeface="Arial Rounded MT Bold" panose="020F0704030504030204" pitchFamily="34" charset="0"/>
              </a:rPr>
              <a:t>Harlem - Morningside </a:t>
            </a:r>
            <a:r>
              <a:rPr lang="en-IN" sz="2400" dirty="0" smtClean="0">
                <a:solidFill>
                  <a:schemeClr val="bg1"/>
                </a:solidFill>
                <a:latin typeface="Arial Rounded MT Bold" panose="020F0704030504030204" pitchFamily="34" charset="0"/>
              </a:rPr>
              <a:t>Heights</a:t>
            </a:r>
            <a:r>
              <a:rPr lang="en-IN" sz="2400" dirty="0" smtClean="0">
                <a:solidFill>
                  <a:srgbClr val="FFC000"/>
                </a:solidFill>
                <a:latin typeface="Arial Rounded MT Bold" panose="020F0704030504030204" pitchFamily="34" charset="0"/>
              </a:rPr>
              <a:t>”</a:t>
            </a:r>
          </a:p>
          <a:p>
            <a:r>
              <a:rPr lang="en-IN" sz="2400" dirty="0">
                <a:solidFill>
                  <a:srgbClr val="FFC000"/>
                </a:solidFill>
                <a:latin typeface="Arial Rounded MT Bold" panose="020F0704030504030204" pitchFamily="34" charset="0"/>
              </a:rPr>
              <a:t> </a:t>
            </a:r>
            <a:r>
              <a:rPr lang="en-IN" sz="2400" dirty="0" smtClean="0">
                <a:solidFill>
                  <a:srgbClr val="FFC000"/>
                </a:solidFill>
                <a:latin typeface="Arial Rounded MT Bold" panose="020F0704030504030204" pitchFamily="34" charset="0"/>
              </a:rPr>
              <a:t>    has highest Data Value Percentage</a:t>
            </a:r>
            <a:endParaRPr lang="en-US" sz="2400" dirty="0" smtClean="0">
              <a:solidFill>
                <a:srgbClr val="FFC000"/>
              </a:solidFill>
              <a:latin typeface="Arial Rounded MT Bold" panose="020F0704030504030204" pitchFamily="34" charset="0"/>
            </a:endParaRPr>
          </a:p>
          <a:p>
            <a:endParaRPr lang="en-US" sz="2400" dirty="0" smtClean="0">
              <a:solidFill>
                <a:srgbClr val="FFC000"/>
              </a:solidFill>
              <a:latin typeface="Arial Rounded MT Bold" panose="020F0704030504030204" pitchFamily="34" charset="0"/>
            </a:endParaRPr>
          </a:p>
          <a:p>
            <a:endParaRPr lang="x-none" sz="2400" dirty="0">
              <a:solidFill>
                <a:srgbClr val="FFC000"/>
              </a:solidFill>
              <a:latin typeface="Arial Rounded MT Bold" panose="020F0704030504030204" pitchFamily="34" charset="0"/>
            </a:endParaRPr>
          </a:p>
        </p:txBody>
      </p:sp>
    </p:spTree>
    <p:extLst>
      <p:ext uri="{BB962C8B-B14F-4D97-AF65-F5344CB8AC3E}">
        <p14:creationId xmlns:p14="http://schemas.microsoft.com/office/powerpoint/2010/main" val="310896954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11"/>
                                        </p:tgtEl>
                                        <p:attrNameLst>
                                          <p:attrName>style.visibility</p:attrName>
                                        </p:attrNameLst>
                                      </p:cBhvr>
                                      <p:to>
                                        <p:strVal val="visible"/>
                                      </p:to>
                                    </p:set>
                                    <p:animEffect transition="in" filter="wipe(down)">
                                      <p:cBhvr>
                                        <p:cTn id="23" dur="580">
                                          <p:stCondLst>
                                            <p:cond delay="0"/>
                                          </p:stCondLst>
                                        </p:cTn>
                                        <p:tgtEl>
                                          <p:spTgt spid="211"/>
                                        </p:tgtEl>
                                      </p:cBhvr>
                                    </p:animEffect>
                                    <p:anim calcmode="lin" valueType="num">
                                      <p:cBhvr>
                                        <p:cTn id="24" dur="1822" tmFilter="0,0; 0.14,0.36; 0.43,0.73; 0.71,0.91; 1.0,1.0">
                                          <p:stCondLst>
                                            <p:cond delay="0"/>
                                          </p:stCondLst>
                                        </p:cTn>
                                        <p:tgtEl>
                                          <p:spTgt spid="211"/>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11"/>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11"/>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11"/>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11"/>
                                        </p:tgtEl>
                                        <p:attrNameLst>
                                          <p:attrName>ppt_y</p:attrName>
                                        </p:attrNameLst>
                                      </p:cBhvr>
                                      <p:tavLst>
                                        <p:tav tm="0" fmla="#ppt_y-sin(pi*$)/81">
                                          <p:val>
                                            <p:fltVal val="0"/>
                                          </p:val>
                                        </p:tav>
                                        <p:tav tm="100000">
                                          <p:val>
                                            <p:fltVal val="1"/>
                                          </p:val>
                                        </p:tav>
                                      </p:tavLst>
                                    </p:anim>
                                    <p:animScale>
                                      <p:cBhvr>
                                        <p:cTn id="29" dur="26">
                                          <p:stCondLst>
                                            <p:cond delay="650"/>
                                          </p:stCondLst>
                                        </p:cTn>
                                        <p:tgtEl>
                                          <p:spTgt spid="211"/>
                                        </p:tgtEl>
                                      </p:cBhvr>
                                      <p:to x="100000" y="60000"/>
                                    </p:animScale>
                                    <p:animScale>
                                      <p:cBhvr>
                                        <p:cTn id="30" dur="166" decel="50000">
                                          <p:stCondLst>
                                            <p:cond delay="676"/>
                                          </p:stCondLst>
                                        </p:cTn>
                                        <p:tgtEl>
                                          <p:spTgt spid="211"/>
                                        </p:tgtEl>
                                      </p:cBhvr>
                                      <p:to x="100000" y="100000"/>
                                    </p:animScale>
                                    <p:animScale>
                                      <p:cBhvr>
                                        <p:cTn id="31" dur="26">
                                          <p:stCondLst>
                                            <p:cond delay="1312"/>
                                          </p:stCondLst>
                                        </p:cTn>
                                        <p:tgtEl>
                                          <p:spTgt spid="211"/>
                                        </p:tgtEl>
                                      </p:cBhvr>
                                      <p:to x="100000" y="80000"/>
                                    </p:animScale>
                                    <p:animScale>
                                      <p:cBhvr>
                                        <p:cTn id="32" dur="166" decel="50000">
                                          <p:stCondLst>
                                            <p:cond delay="1338"/>
                                          </p:stCondLst>
                                        </p:cTn>
                                        <p:tgtEl>
                                          <p:spTgt spid="211"/>
                                        </p:tgtEl>
                                      </p:cBhvr>
                                      <p:to x="100000" y="100000"/>
                                    </p:animScale>
                                    <p:animScale>
                                      <p:cBhvr>
                                        <p:cTn id="33" dur="26">
                                          <p:stCondLst>
                                            <p:cond delay="1642"/>
                                          </p:stCondLst>
                                        </p:cTn>
                                        <p:tgtEl>
                                          <p:spTgt spid="211"/>
                                        </p:tgtEl>
                                      </p:cBhvr>
                                      <p:to x="100000" y="90000"/>
                                    </p:animScale>
                                    <p:animScale>
                                      <p:cBhvr>
                                        <p:cTn id="34" dur="166" decel="50000">
                                          <p:stCondLst>
                                            <p:cond delay="1668"/>
                                          </p:stCondLst>
                                        </p:cTn>
                                        <p:tgtEl>
                                          <p:spTgt spid="211"/>
                                        </p:tgtEl>
                                      </p:cBhvr>
                                      <p:to x="100000" y="100000"/>
                                    </p:animScale>
                                    <p:animScale>
                                      <p:cBhvr>
                                        <p:cTn id="35" dur="26">
                                          <p:stCondLst>
                                            <p:cond delay="1808"/>
                                          </p:stCondLst>
                                        </p:cTn>
                                        <p:tgtEl>
                                          <p:spTgt spid="211"/>
                                        </p:tgtEl>
                                      </p:cBhvr>
                                      <p:to x="100000" y="95000"/>
                                    </p:animScale>
                                    <p:animScale>
                                      <p:cBhvr>
                                        <p:cTn id="36" dur="166" decel="50000">
                                          <p:stCondLst>
                                            <p:cond delay="1834"/>
                                          </p:stCondLst>
                                        </p:cTn>
                                        <p:tgtEl>
                                          <p:spTgt spid="211"/>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208"/>
                                        </p:tgtEl>
                                        <p:attrNameLst>
                                          <p:attrName>style.visibility</p:attrName>
                                        </p:attrNameLst>
                                      </p:cBhvr>
                                      <p:to>
                                        <p:strVal val="visible"/>
                                      </p:to>
                                    </p:set>
                                    <p:animEffect transition="in" filter="wipe(down)">
                                      <p:cBhvr>
                                        <p:cTn id="41" dur="580">
                                          <p:stCondLst>
                                            <p:cond delay="0"/>
                                          </p:stCondLst>
                                        </p:cTn>
                                        <p:tgtEl>
                                          <p:spTgt spid="208"/>
                                        </p:tgtEl>
                                      </p:cBhvr>
                                    </p:animEffect>
                                    <p:anim calcmode="lin" valueType="num">
                                      <p:cBhvr>
                                        <p:cTn id="42" dur="1822" tmFilter="0,0; 0.14,0.36; 0.43,0.73; 0.71,0.91; 1.0,1.0">
                                          <p:stCondLst>
                                            <p:cond delay="0"/>
                                          </p:stCondLst>
                                        </p:cTn>
                                        <p:tgtEl>
                                          <p:spTgt spid="208"/>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208"/>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208"/>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208"/>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208"/>
                                        </p:tgtEl>
                                        <p:attrNameLst>
                                          <p:attrName>ppt_y</p:attrName>
                                        </p:attrNameLst>
                                      </p:cBhvr>
                                      <p:tavLst>
                                        <p:tav tm="0" fmla="#ppt_y-sin(pi*$)/81">
                                          <p:val>
                                            <p:fltVal val="0"/>
                                          </p:val>
                                        </p:tav>
                                        <p:tav tm="100000">
                                          <p:val>
                                            <p:fltVal val="1"/>
                                          </p:val>
                                        </p:tav>
                                      </p:tavLst>
                                    </p:anim>
                                    <p:animScale>
                                      <p:cBhvr>
                                        <p:cTn id="47" dur="26">
                                          <p:stCondLst>
                                            <p:cond delay="650"/>
                                          </p:stCondLst>
                                        </p:cTn>
                                        <p:tgtEl>
                                          <p:spTgt spid="208"/>
                                        </p:tgtEl>
                                      </p:cBhvr>
                                      <p:to x="100000" y="60000"/>
                                    </p:animScale>
                                    <p:animScale>
                                      <p:cBhvr>
                                        <p:cTn id="48" dur="166" decel="50000">
                                          <p:stCondLst>
                                            <p:cond delay="676"/>
                                          </p:stCondLst>
                                        </p:cTn>
                                        <p:tgtEl>
                                          <p:spTgt spid="208"/>
                                        </p:tgtEl>
                                      </p:cBhvr>
                                      <p:to x="100000" y="100000"/>
                                    </p:animScale>
                                    <p:animScale>
                                      <p:cBhvr>
                                        <p:cTn id="49" dur="26">
                                          <p:stCondLst>
                                            <p:cond delay="1312"/>
                                          </p:stCondLst>
                                        </p:cTn>
                                        <p:tgtEl>
                                          <p:spTgt spid="208"/>
                                        </p:tgtEl>
                                      </p:cBhvr>
                                      <p:to x="100000" y="80000"/>
                                    </p:animScale>
                                    <p:animScale>
                                      <p:cBhvr>
                                        <p:cTn id="50" dur="166" decel="50000">
                                          <p:stCondLst>
                                            <p:cond delay="1338"/>
                                          </p:stCondLst>
                                        </p:cTn>
                                        <p:tgtEl>
                                          <p:spTgt spid="208"/>
                                        </p:tgtEl>
                                      </p:cBhvr>
                                      <p:to x="100000" y="100000"/>
                                    </p:animScale>
                                    <p:animScale>
                                      <p:cBhvr>
                                        <p:cTn id="51" dur="26">
                                          <p:stCondLst>
                                            <p:cond delay="1642"/>
                                          </p:stCondLst>
                                        </p:cTn>
                                        <p:tgtEl>
                                          <p:spTgt spid="208"/>
                                        </p:tgtEl>
                                      </p:cBhvr>
                                      <p:to x="100000" y="90000"/>
                                    </p:animScale>
                                    <p:animScale>
                                      <p:cBhvr>
                                        <p:cTn id="52" dur="166" decel="50000">
                                          <p:stCondLst>
                                            <p:cond delay="1668"/>
                                          </p:stCondLst>
                                        </p:cTn>
                                        <p:tgtEl>
                                          <p:spTgt spid="208"/>
                                        </p:tgtEl>
                                      </p:cBhvr>
                                      <p:to x="100000" y="100000"/>
                                    </p:animScale>
                                    <p:animScale>
                                      <p:cBhvr>
                                        <p:cTn id="53" dur="26">
                                          <p:stCondLst>
                                            <p:cond delay="1808"/>
                                          </p:stCondLst>
                                        </p:cTn>
                                        <p:tgtEl>
                                          <p:spTgt spid="208"/>
                                        </p:tgtEl>
                                      </p:cBhvr>
                                      <p:to x="100000" y="95000"/>
                                    </p:animScale>
                                    <p:animScale>
                                      <p:cBhvr>
                                        <p:cTn id="54" dur="166" decel="50000">
                                          <p:stCondLst>
                                            <p:cond delay="1834"/>
                                          </p:stCondLst>
                                        </p:cTn>
                                        <p:tgtEl>
                                          <p:spTgt spid="208"/>
                                        </p:tgtEl>
                                      </p:cBhvr>
                                      <p:to x="100000" y="100000"/>
                                    </p:animScale>
                                  </p:childTnLst>
                                </p:cTn>
                              </p:par>
                              <p:par>
                                <p:cTn id="55" presetID="26" presetClass="entr" presetSubtype="0" fill="hold" grpId="0" nodeType="withEffect">
                                  <p:stCondLst>
                                    <p:cond delay="0"/>
                                  </p:stCondLst>
                                  <p:childTnLst>
                                    <p:set>
                                      <p:cBhvr>
                                        <p:cTn id="56" dur="1" fill="hold">
                                          <p:stCondLst>
                                            <p:cond delay="0"/>
                                          </p:stCondLst>
                                        </p:cTn>
                                        <p:tgtEl>
                                          <p:spTgt spid="212"/>
                                        </p:tgtEl>
                                        <p:attrNameLst>
                                          <p:attrName>style.visibility</p:attrName>
                                        </p:attrNameLst>
                                      </p:cBhvr>
                                      <p:to>
                                        <p:strVal val="visible"/>
                                      </p:to>
                                    </p:set>
                                    <p:animEffect transition="in" filter="wipe(down)">
                                      <p:cBhvr>
                                        <p:cTn id="57" dur="580">
                                          <p:stCondLst>
                                            <p:cond delay="0"/>
                                          </p:stCondLst>
                                        </p:cTn>
                                        <p:tgtEl>
                                          <p:spTgt spid="212"/>
                                        </p:tgtEl>
                                      </p:cBhvr>
                                    </p:animEffect>
                                    <p:anim calcmode="lin" valueType="num">
                                      <p:cBhvr>
                                        <p:cTn id="58" dur="1822" tmFilter="0,0; 0.14,0.36; 0.43,0.73; 0.71,0.91; 1.0,1.0">
                                          <p:stCondLst>
                                            <p:cond delay="0"/>
                                          </p:stCondLst>
                                        </p:cTn>
                                        <p:tgtEl>
                                          <p:spTgt spid="212"/>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212"/>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212"/>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212"/>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212"/>
                                        </p:tgtEl>
                                        <p:attrNameLst>
                                          <p:attrName>ppt_y</p:attrName>
                                        </p:attrNameLst>
                                      </p:cBhvr>
                                      <p:tavLst>
                                        <p:tav tm="0" fmla="#ppt_y-sin(pi*$)/81">
                                          <p:val>
                                            <p:fltVal val="0"/>
                                          </p:val>
                                        </p:tav>
                                        <p:tav tm="100000">
                                          <p:val>
                                            <p:fltVal val="1"/>
                                          </p:val>
                                        </p:tav>
                                      </p:tavLst>
                                    </p:anim>
                                    <p:animScale>
                                      <p:cBhvr>
                                        <p:cTn id="63" dur="26">
                                          <p:stCondLst>
                                            <p:cond delay="650"/>
                                          </p:stCondLst>
                                        </p:cTn>
                                        <p:tgtEl>
                                          <p:spTgt spid="212"/>
                                        </p:tgtEl>
                                      </p:cBhvr>
                                      <p:to x="100000" y="60000"/>
                                    </p:animScale>
                                    <p:animScale>
                                      <p:cBhvr>
                                        <p:cTn id="64" dur="166" decel="50000">
                                          <p:stCondLst>
                                            <p:cond delay="676"/>
                                          </p:stCondLst>
                                        </p:cTn>
                                        <p:tgtEl>
                                          <p:spTgt spid="212"/>
                                        </p:tgtEl>
                                      </p:cBhvr>
                                      <p:to x="100000" y="100000"/>
                                    </p:animScale>
                                    <p:animScale>
                                      <p:cBhvr>
                                        <p:cTn id="65" dur="26">
                                          <p:stCondLst>
                                            <p:cond delay="1312"/>
                                          </p:stCondLst>
                                        </p:cTn>
                                        <p:tgtEl>
                                          <p:spTgt spid="212"/>
                                        </p:tgtEl>
                                      </p:cBhvr>
                                      <p:to x="100000" y="80000"/>
                                    </p:animScale>
                                    <p:animScale>
                                      <p:cBhvr>
                                        <p:cTn id="66" dur="166" decel="50000">
                                          <p:stCondLst>
                                            <p:cond delay="1338"/>
                                          </p:stCondLst>
                                        </p:cTn>
                                        <p:tgtEl>
                                          <p:spTgt spid="212"/>
                                        </p:tgtEl>
                                      </p:cBhvr>
                                      <p:to x="100000" y="100000"/>
                                    </p:animScale>
                                    <p:animScale>
                                      <p:cBhvr>
                                        <p:cTn id="67" dur="26">
                                          <p:stCondLst>
                                            <p:cond delay="1642"/>
                                          </p:stCondLst>
                                        </p:cTn>
                                        <p:tgtEl>
                                          <p:spTgt spid="212"/>
                                        </p:tgtEl>
                                      </p:cBhvr>
                                      <p:to x="100000" y="90000"/>
                                    </p:animScale>
                                    <p:animScale>
                                      <p:cBhvr>
                                        <p:cTn id="68" dur="166" decel="50000">
                                          <p:stCondLst>
                                            <p:cond delay="1668"/>
                                          </p:stCondLst>
                                        </p:cTn>
                                        <p:tgtEl>
                                          <p:spTgt spid="212"/>
                                        </p:tgtEl>
                                      </p:cBhvr>
                                      <p:to x="100000" y="100000"/>
                                    </p:animScale>
                                    <p:animScale>
                                      <p:cBhvr>
                                        <p:cTn id="69" dur="26">
                                          <p:stCondLst>
                                            <p:cond delay="1808"/>
                                          </p:stCondLst>
                                        </p:cTn>
                                        <p:tgtEl>
                                          <p:spTgt spid="212"/>
                                        </p:tgtEl>
                                      </p:cBhvr>
                                      <p:to x="100000" y="95000"/>
                                    </p:animScale>
                                    <p:animScale>
                                      <p:cBhvr>
                                        <p:cTn id="70" dur="166" decel="50000">
                                          <p:stCondLst>
                                            <p:cond delay="1834"/>
                                          </p:stCondLst>
                                        </p:cTn>
                                        <p:tgtEl>
                                          <p:spTgt spid="212"/>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grpId="0" nodeType="clickEffect">
                                  <p:stCondLst>
                                    <p:cond delay="0"/>
                                  </p:stCondLst>
                                  <p:childTnLst>
                                    <p:set>
                                      <p:cBhvr>
                                        <p:cTn id="74" dur="1" fill="hold">
                                          <p:stCondLst>
                                            <p:cond delay="0"/>
                                          </p:stCondLst>
                                        </p:cTn>
                                        <p:tgtEl>
                                          <p:spTgt spid="209"/>
                                        </p:tgtEl>
                                        <p:attrNameLst>
                                          <p:attrName>style.visibility</p:attrName>
                                        </p:attrNameLst>
                                      </p:cBhvr>
                                      <p:to>
                                        <p:strVal val="visible"/>
                                      </p:to>
                                    </p:set>
                                    <p:animEffect transition="in" filter="wipe(down)">
                                      <p:cBhvr>
                                        <p:cTn id="75" dur="580">
                                          <p:stCondLst>
                                            <p:cond delay="0"/>
                                          </p:stCondLst>
                                        </p:cTn>
                                        <p:tgtEl>
                                          <p:spTgt spid="209"/>
                                        </p:tgtEl>
                                      </p:cBhvr>
                                    </p:animEffect>
                                    <p:anim calcmode="lin" valueType="num">
                                      <p:cBhvr>
                                        <p:cTn id="76" dur="1822" tmFilter="0,0; 0.14,0.36; 0.43,0.73; 0.71,0.91; 1.0,1.0">
                                          <p:stCondLst>
                                            <p:cond delay="0"/>
                                          </p:stCondLst>
                                        </p:cTn>
                                        <p:tgtEl>
                                          <p:spTgt spid="209"/>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209"/>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209"/>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209"/>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209"/>
                                        </p:tgtEl>
                                        <p:attrNameLst>
                                          <p:attrName>ppt_y</p:attrName>
                                        </p:attrNameLst>
                                      </p:cBhvr>
                                      <p:tavLst>
                                        <p:tav tm="0" fmla="#ppt_y-sin(pi*$)/81">
                                          <p:val>
                                            <p:fltVal val="0"/>
                                          </p:val>
                                        </p:tav>
                                        <p:tav tm="100000">
                                          <p:val>
                                            <p:fltVal val="1"/>
                                          </p:val>
                                        </p:tav>
                                      </p:tavLst>
                                    </p:anim>
                                    <p:animScale>
                                      <p:cBhvr>
                                        <p:cTn id="81" dur="26">
                                          <p:stCondLst>
                                            <p:cond delay="650"/>
                                          </p:stCondLst>
                                        </p:cTn>
                                        <p:tgtEl>
                                          <p:spTgt spid="209"/>
                                        </p:tgtEl>
                                      </p:cBhvr>
                                      <p:to x="100000" y="60000"/>
                                    </p:animScale>
                                    <p:animScale>
                                      <p:cBhvr>
                                        <p:cTn id="82" dur="166" decel="50000">
                                          <p:stCondLst>
                                            <p:cond delay="676"/>
                                          </p:stCondLst>
                                        </p:cTn>
                                        <p:tgtEl>
                                          <p:spTgt spid="209"/>
                                        </p:tgtEl>
                                      </p:cBhvr>
                                      <p:to x="100000" y="100000"/>
                                    </p:animScale>
                                    <p:animScale>
                                      <p:cBhvr>
                                        <p:cTn id="83" dur="26">
                                          <p:stCondLst>
                                            <p:cond delay="1312"/>
                                          </p:stCondLst>
                                        </p:cTn>
                                        <p:tgtEl>
                                          <p:spTgt spid="209"/>
                                        </p:tgtEl>
                                      </p:cBhvr>
                                      <p:to x="100000" y="80000"/>
                                    </p:animScale>
                                    <p:animScale>
                                      <p:cBhvr>
                                        <p:cTn id="84" dur="166" decel="50000">
                                          <p:stCondLst>
                                            <p:cond delay="1338"/>
                                          </p:stCondLst>
                                        </p:cTn>
                                        <p:tgtEl>
                                          <p:spTgt spid="209"/>
                                        </p:tgtEl>
                                      </p:cBhvr>
                                      <p:to x="100000" y="100000"/>
                                    </p:animScale>
                                    <p:animScale>
                                      <p:cBhvr>
                                        <p:cTn id="85" dur="26">
                                          <p:stCondLst>
                                            <p:cond delay="1642"/>
                                          </p:stCondLst>
                                        </p:cTn>
                                        <p:tgtEl>
                                          <p:spTgt spid="209"/>
                                        </p:tgtEl>
                                      </p:cBhvr>
                                      <p:to x="100000" y="90000"/>
                                    </p:animScale>
                                    <p:animScale>
                                      <p:cBhvr>
                                        <p:cTn id="86" dur="166" decel="50000">
                                          <p:stCondLst>
                                            <p:cond delay="1668"/>
                                          </p:stCondLst>
                                        </p:cTn>
                                        <p:tgtEl>
                                          <p:spTgt spid="209"/>
                                        </p:tgtEl>
                                      </p:cBhvr>
                                      <p:to x="100000" y="100000"/>
                                    </p:animScale>
                                    <p:animScale>
                                      <p:cBhvr>
                                        <p:cTn id="87" dur="26">
                                          <p:stCondLst>
                                            <p:cond delay="1808"/>
                                          </p:stCondLst>
                                        </p:cTn>
                                        <p:tgtEl>
                                          <p:spTgt spid="209"/>
                                        </p:tgtEl>
                                      </p:cBhvr>
                                      <p:to x="100000" y="95000"/>
                                    </p:animScale>
                                    <p:animScale>
                                      <p:cBhvr>
                                        <p:cTn id="88" dur="166" decel="50000">
                                          <p:stCondLst>
                                            <p:cond delay="1834"/>
                                          </p:stCondLst>
                                        </p:cTn>
                                        <p:tgtEl>
                                          <p:spTgt spid="209"/>
                                        </p:tgtEl>
                                      </p:cBhvr>
                                      <p:to x="100000" y="100000"/>
                                    </p:animScale>
                                  </p:childTnLst>
                                </p:cTn>
                              </p:par>
                              <p:par>
                                <p:cTn id="89" presetID="26" presetClass="entr" presetSubtype="0" fill="hold" grpId="0" nodeType="withEffect">
                                  <p:stCondLst>
                                    <p:cond delay="0"/>
                                  </p:stCondLst>
                                  <p:childTnLst>
                                    <p:set>
                                      <p:cBhvr>
                                        <p:cTn id="90" dur="1" fill="hold">
                                          <p:stCondLst>
                                            <p:cond delay="0"/>
                                          </p:stCondLst>
                                        </p:cTn>
                                        <p:tgtEl>
                                          <p:spTgt spid="210"/>
                                        </p:tgtEl>
                                        <p:attrNameLst>
                                          <p:attrName>style.visibility</p:attrName>
                                        </p:attrNameLst>
                                      </p:cBhvr>
                                      <p:to>
                                        <p:strVal val="visible"/>
                                      </p:to>
                                    </p:set>
                                    <p:animEffect transition="in" filter="wipe(down)">
                                      <p:cBhvr>
                                        <p:cTn id="91" dur="580">
                                          <p:stCondLst>
                                            <p:cond delay="0"/>
                                          </p:stCondLst>
                                        </p:cTn>
                                        <p:tgtEl>
                                          <p:spTgt spid="210"/>
                                        </p:tgtEl>
                                      </p:cBhvr>
                                    </p:animEffect>
                                    <p:anim calcmode="lin" valueType="num">
                                      <p:cBhvr>
                                        <p:cTn id="92" dur="1822" tmFilter="0,0; 0.14,0.36; 0.43,0.73; 0.71,0.91; 1.0,1.0">
                                          <p:stCondLst>
                                            <p:cond delay="0"/>
                                          </p:stCondLst>
                                        </p:cTn>
                                        <p:tgtEl>
                                          <p:spTgt spid="210"/>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210"/>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210"/>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210"/>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210"/>
                                        </p:tgtEl>
                                        <p:attrNameLst>
                                          <p:attrName>ppt_y</p:attrName>
                                        </p:attrNameLst>
                                      </p:cBhvr>
                                      <p:tavLst>
                                        <p:tav tm="0" fmla="#ppt_y-sin(pi*$)/81">
                                          <p:val>
                                            <p:fltVal val="0"/>
                                          </p:val>
                                        </p:tav>
                                        <p:tav tm="100000">
                                          <p:val>
                                            <p:fltVal val="1"/>
                                          </p:val>
                                        </p:tav>
                                      </p:tavLst>
                                    </p:anim>
                                    <p:animScale>
                                      <p:cBhvr>
                                        <p:cTn id="97" dur="26">
                                          <p:stCondLst>
                                            <p:cond delay="650"/>
                                          </p:stCondLst>
                                        </p:cTn>
                                        <p:tgtEl>
                                          <p:spTgt spid="210"/>
                                        </p:tgtEl>
                                      </p:cBhvr>
                                      <p:to x="100000" y="60000"/>
                                    </p:animScale>
                                    <p:animScale>
                                      <p:cBhvr>
                                        <p:cTn id="98" dur="166" decel="50000">
                                          <p:stCondLst>
                                            <p:cond delay="676"/>
                                          </p:stCondLst>
                                        </p:cTn>
                                        <p:tgtEl>
                                          <p:spTgt spid="210"/>
                                        </p:tgtEl>
                                      </p:cBhvr>
                                      <p:to x="100000" y="100000"/>
                                    </p:animScale>
                                    <p:animScale>
                                      <p:cBhvr>
                                        <p:cTn id="99" dur="26">
                                          <p:stCondLst>
                                            <p:cond delay="1312"/>
                                          </p:stCondLst>
                                        </p:cTn>
                                        <p:tgtEl>
                                          <p:spTgt spid="210"/>
                                        </p:tgtEl>
                                      </p:cBhvr>
                                      <p:to x="100000" y="80000"/>
                                    </p:animScale>
                                    <p:animScale>
                                      <p:cBhvr>
                                        <p:cTn id="100" dur="166" decel="50000">
                                          <p:stCondLst>
                                            <p:cond delay="1338"/>
                                          </p:stCondLst>
                                        </p:cTn>
                                        <p:tgtEl>
                                          <p:spTgt spid="210"/>
                                        </p:tgtEl>
                                      </p:cBhvr>
                                      <p:to x="100000" y="100000"/>
                                    </p:animScale>
                                    <p:animScale>
                                      <p:cBhvr>
                                        <p:cTn id="101" dur="26">
                                          <p:stCondLst>
                                            <p:cond delay="1642"/>
                                          </p:stCondLst>
                                        </p:cTn>
                                        <p:tgtEl>
                                          <p:spTgt spid="210"/>
                                        </p:tgtEl>
                                      </p:cBhvr>
                                      <p:to x="100000" y="90000"/>
                                    </p:animScale>
                                    <p:animScale>
                                      <p:cBhvr>
                                        <p:cTn id="102" dur="166" decel="50000">
                                          <p:stCondLst>
                                            <p:cond delay="1668"/>
                                          </p:stCondLst>
                                        </p:cTn>
                                        <p:tgtEl>
                                          <p:spTgt spid="210"/>
                                        </p:tgtEl>
                                      </p:cBhvr>
                                      <p:to x="100000" y="100000"/>
                                    </p:animScale>
                                    <p:animScale>
                                      <p:cBhvr>
                                        <p:cTn id="103" dur="26">
                                          <p:stCondLst>
                                            <p:cond delay="1808"/>
                                          </p:stCondLst>
                                        </p:cTn>
                                        <p:tgtEl>
                                          <p:spTgt spid="210"/>
                                        </p:tgtEl>
                                      </p:cBhvr>
                                      <p:to x="100000" y="95000"/>
                                    </p:animScale>
                                    <p:animScale>
                                      <p:cBhvr>
                                        <p:cTn id="104" dur="166" decel="50000">
                                          <p:stCondLst>
                                            <p:cond delay="1834"/>
                                          </p:stCondLst>
                                        </p:cTn>
                                        <p:tgtEl>
                                          <p:spTgt spid="2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8" grpId="0" animBg="1"/>
      <p:bldP spid="209" grpId="0" animBg="1"/>
      <p:bldP spid="210" grpId="0"/>
      <p:bldP spid="211" grpId="0"/>
      <p:bldP spid="2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 xmlns:a16="http://schemas.microsoft.com/office/drawing/2014/main" id="{9EB0FD16-689C-476C-8309-C7173C257513}"/>
              </a:ext>
            </a:extLst>
          </p:cNvPr>
          <p:cNvSpPr txBox="1"/>
          <p:nvPr/>
        </p:nvSpPr>
        <p:spPr>
          <a:xfrm>
            <a:off x="3869258" y="422224"/>
            <a:ext cx="7742022" cy="1754326"/>
          </a:xfrm>
          <a:prstGeom prst="rect">
            <a:avLst/>
          </a:prstGeom>
          <a:noFill/>
        </p:spPr>
        <p:txBody>
          <a:bodyPr wrap="square" rtlCol="0">
            <a:spAutoFit/>
          </a:bodyPr>
          <a:lstStyle/>
          <a:p>
            <a:pPr algn="ctr"/>
            <a:r>
              <a:rPr lang="en-US" sz="5400" b="1" dirty="0">
                <a:solidFill>
                  <a:schemeClr val="accent2">
                    <a:lumMod val="50000"/>
                  </a:schemeClr>
                </a:solidFill>
                <a:latin typeface="Sitka Heading"/>
                <a:cs typeface="Calibri"/>
              </a:rPr>
              <a:t>SCALABLE DATABASE </a:t>
            </a:r>
            <a:endParaRPr lang="en-US" sz="5400" dirty="0">
              <a:solidFill>
                <a:schemeClr val="accent2">
                  <a:lumMod val="50000"/>
                </a:schemeClr>
              </a:solidFill>
            </a:endParaRPr>
          </a:p>
          <a:p>
            <a:pPr algn="ctr"/>
            <a:r>
              <a:rPr lang="en-US" sz="5400" b="1" dirty="0">
                <a:solidFill>
                  <a:schemeClr val="accent2">
                    <a:lumMod val="50000"/>
                  </a:schemeClr>
                </a:solidFill>
                <a:latin typeface="Sitka Heading"/>
                <a:cs typeface="Calibri"/>
              </a:rPr>
              <a:t>MIDTERM PROJECT</a:t>
            </a:r>
            <a:endParaRPr lang="en-US" sz="5400" b="1" dirty="0">
              <a:solidFill>
                <a:schemeClr val="accent2">
                  <a:lumMod val="50000"/>
                </a:schemeClr>
              </a:solidFill>
              <a:latin typeface="Sitka Heading"/>
              <a:cs typeface="Calibri"/>
            </a:endParaRPr>
          </a:p>
        </p:txBody>
      </p:sp>
      <p:grpSp>
        <p:nvGrpSpPr>
          <p:cNvPr id="51" name="Group 50">
            <a:extLst>
              <a:ext uri="{FF2B5EF4-FFF2-40B4-BE49-F238E27FC236}">
                <a16:creationId xmlns="" xmlns:a16="http://schemas.microsoft.com/office/drawing/2014/main" id="{312CB825-EAFB-4901-8C7E-D5477E0D31C8}"/>
              </a:ext>
            </a:extLst>
          </p:cNvPr>
          <p:cNvGrpSpPr/>
          <p:nvPr/>
        </p:nvGrpSpPr>
        <p:grpSpPr>
          <a:xfrm>
            <a:off x="5796844" y="3196728"/>
            <a:ext cx="4140553" cy="451824"/>
            <a:chOff x="4679586" y="878988"/>
            <a:chExt cx="1745757" cy="190500"/>
          </a:xfrm>
        </p:grpSpPr>
        <p:sp>
          <p:nvSpPr>
            <p:cNvPr id="52" name="Oval 51">
              <a:extLst>
                <a:ext uri="{FF2B5EF4-FFF2-40B4-BE49-F238E27FC236}">
                  <a16:creationId xmlns=""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 xmlns:a16="http://schemas.microsoft.com/office/drawing/2014/main" id="{4F202974-31A3-4642-B671-F0DBBB7B4663}"/>
              </a:ext>
            </a:extLst>
          </p:cNvPr>
          <p:cNvSpPr txBox="1"/>
          <p:nvPr/>
        </p:nvSpPr>
        <p:spPr>
          <a:xfrm>
            <a:off x="4520743" y="2182125"/>
            <a:ext cx="6692757" cy="830997"/>
          </a:xfrm>
          <a:prstGeom prst="rect">
            <a:avLst/>
          </a:prstGeom>
          <a:noFill/>
        </p:spPr>
        <p:txBody>
          <a:bodyPr wrap="square" rtlCol="0">
            <a:spAutoFit/>
          </a:bodyPr>
          <a:lstStyle/>
          <a:p>
            <a:pPr algn="ctr"/>
            <a:r>
              <a:rPr lang="en-IN" sz="4800" dirty="0" smtClean="0">
                <a:solidFill>
                  <a:srgbClr val="00A0A8"/>
                </a:solidFill>
              </a:rPr>
              <a:t>BRAINSTORM BUDDIES</a:t>
            </a:r>
            <a:endParaRPr lang="en-US" sz="4800" dirty="0">
              <a:solidFill>
                <a:srgbClr val="00A0A8"/>
              </a:solidFill>
              <a:latin typeface="Tw Cen MT" panose="020B0602020104020603" pitchFamily="34" charset="0"/>
            </a:endParaRPr>
          </a:p>
        </p:txBody>
      </p:sp>
      <p:sp>
        <p:nvSpPr>
          <p:cNvPr id="58" name="TextBox 57">
            <a:extLst>
              <a:ext uri="{FF2B5EF4-FFF2-40B4-BE49-F238E27FC236}">
                <a16:creationId xmlns="" xmlns:a16="http://schemas.microsoft.com/office/drawing/2014/main" id="{79BCE1F0-A71E-4D4B-BE6A-A381604C28D2}"/>
              </a:ext>
            </a:extLst>
          </p:cNvPr>
          <p:cNvSpPr txBox="1"/>
          <p:nvPr/>
        </p:nvSpPr>
        <p:spPr>
          <a:xfrm>
            <a:off x="4520743" y="3954170"/>
            <a:ext cx="6879831" cy="2308324"/>
          </a:xfrm>
          <a:prstGeom prst="rect">
            <a:avLst/>
          </a:prstGeom>
          <a:noFill/>
        </p:spPr>
        <p:txBody>
          <a:bodyPr wrap="square" rtlCol="0">
            <a:spAutoFit/>
          </a:bodyPr>
          <a:lstStyle/>
          <a:p>
            <a:pPr algn="ctr"/>
            <a:r>
              <a:rPr lang="en-US" sz="3600" dirty="0" smtClean="0">
                <a:solidFill>
                  <a:srgbClr val="5D7373"/>
                </a:solidFill>
                <a:latin typeface="Tw Cen MT" panose="020B0602020104020603" pitchFamily="34" charset="0"/>
                <a:ea typeface="+mj-lt"/>
                <a:cs typeface="+mj-lt"/>
              </a:rPr>
              <a:t>Rohan </a:t>
            </a:r>
            <a:r>
              <a:rPr lang="en-US" sz="3600" dirty="0">
                <a:solidFill>
                  <a:srgbClr val="5D7373"/>
                </a:solidFill>
                <a:latin typeface="Tw Cen MT" panose="020B0602020104020603" pitchFamily="34" charset="0"/>
                <a:ea typeface="+mj-lt"/>
                <a:cs typeface="+mj-lt"/>
              </a:rPr>
              <a:t>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a:solidFill>
                  <a:srgbClr val="5D7373"/>
                </a:solidFill>
                <a:latin typeface="Tw Cen MT" panose="020B0602020104020603" pitchFamily="34" charset="0"/>
                <a:ea typeface="+mj-lt"/>
                <a:cs typeface="+mj-lt"/>
              </a:rPr>
              <a:t>Roshan Niranjan </a:t>
            </a:r>
            <a:r>
              <a:rPr lang="en-US" sz="3600" dirty="0" err="1">
                <a:solidFill>
                  <a:srgbClr val="5D7373"/>
                </a:solidFill>
                <a:latin typeface="Tw Cen MT" panose="020B0602020104020603" pitchFamily="34" charset="0"/>
                <a:ea typeface="+mj-lt"/>
                <a:cs typeface="+mj-lt"/>
              </a:rPr>
              <a:t>Kalpavruksha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Srimanth</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Madira</a:t>
            </a:r>
            <a:r>
              <a:rPr lang="en-US" sz="3600" dirty="0">
                <a:solidFill>
                  <a:srgbClr val="5D7373"/>
                </a:solidFill>
                <a:latin typeface="Tw Cen MT" panose="020B0602020104020603" pitchFamily="34" charset="0"/>
                <a:ea typeface="+mj-lt"/>
                <a:cs typeface="+mj-lt"/>
              </a:rPr>
              <a:t/>
            </a:r>
            <a:br>
              <a:rPr lang="en-US" sz="3600" dirty="0">
                <a:solidFill>
                  <a:srgbClr val="5D7373"/>
                </a:solidFill>
                <a:latin typeface="Tw Cen MT" panose="020B0602020104020603" pitchFamily="34" charset="0"/>
                <a:ea typeface="+mj-lt"/>
                <a:cs typeface="+mj-lt"/>
              </a:rPr>
            </a:br>
            <a:r>
              <a:rPr lang="en-US" sz="3600" dirty="0" err="1">
                <a:solidFill>
                  <a:srgbClr val="5D7373"/>
                </a:solidFill>
                <a:latin typeface="Tw Cen MT" panose="020B0602020104020603" pitchFamily="34" charset="0"/>
                <a:ea typeface="+mj-lt"/>
                <a:cs typeface="+mj-lt"/>
              </a:rPr>
              <a:t>Vaishnavi</a:t>
            </a:r>
            <a:r>
              <a:rPr lang="en-US" sz="3600" dirty="0">
                <a:solidFill>
                  <a:srgbClr val="5D7373"/>
                </a:solidFill>
                <a:latin typeface="Tw Cen MT" panose="020B0602020104020603" pitchFamily="34" charset="0"/>
                <a:ea typeface="+mj-lt"/>
                <a:cs typeface="+mj-lt"/>
              </a:rPr>
              <a:t> </a:t>
            </a:r>
            <a:r>
              <a:rPr lang="en-US" sz="3600" dirty="0" err="1">
                <a:solidFill>
                  <a:srgbClr val="5D7373"/>
                </a:solidFill>
                <a:latin typeface="Tw Cen MT" panose="020B0602020104020603" pitchFamily="34" charset="0"/>
                <a:ea typeface="+mj-lt"/>
                <a:cs typeface="+mj-lt"/>
              </a:rPr>
              <a:t>Koya</a:t>
            </a:r>
            <a:endParaRPr lang="en-US" sz="3600" dirty="0">
              <a:solidFill>
                <a:srgbClr val="5D7373"/>
              </a:solidFill>
              <a:latin typeface="Tw Cen MT" panose="020B0602020104020603" pitchFamily="34" charset="0"/>
            </a:endParaRPr>
          </a:p>
        </p:txBody>
      </p:sp>
      <p:grpSp>
        <p:nvGrpSpPr>
          <p:cNvPr id="19" name="Group 18">
            <a:extLst>
              <a:ext uri="{FF2B5EF4-FFF2-40B4-BE49-F238E27FC236}">
                <a16:creationId xmlns="" xmlns:a16="http://schemas.microsoft.com/office/drawing/2014/main" id="{C8A16B82-6A3C-46F5-8D32-072FDF89864A}"/>
              </a:ext>
            </a:extLst>
          </p:cNvPr>
          <p:cNvGrpSpPr/>
          <p:nvPr/>
        </p:nvGrpSpPr>
        <p:grpSpPr>
          <a:xfrm>
            <a:off x="-290920" y="0"/>
            <a:ext cx="12482921" cy="6858000"/>
            <a:chOff x="-290920" y="0"/>
            <a:chExt cx="12482921" cy="6858000"/>
          </a:xfrm>
        </p:grpSpPr>
        <p:sp>
          <p:nvSpPr>
            <p:cNvPr id="20" name="Rectangle 19">
              <a:extLst>
                <a:ext uri="{FF2B5EF4-FFF2-40B4-BE49-F238E27FC236}">
                  <a16:creationId xmlns=""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 xmlns:a16="http://schemas.microsoft.com/office/drawing/2014/main" id="{BE022673-C77C-4E8F-AF41-8B283703E87E}"/>
                </a:ext>
              </a:extLst>
            </p:cNvPr>
            <p:cNvSpPr txBox="1"/>
            <p:nvPr/>
          </p:nvSpPr>
          <p:spPr>
            <a:xfrm rot="16200000">
              <a:off x="10688377" y="3194732"/>
              <a:ext cx="2360917" cy="646331"/>
            </a:xfrm>
            <a:prstGeom prst="rect">
              <a:avLst/>
            </a:prstGeom>
            <a:noFill/>
          </p:spPr>
          <p:txBody>
            <a:bodyPr wrap="square" rtlCol="0">
              <a:spAutoFit/>
            </a:bodyPr>
            <a:lstStyle/>
            <a:p>
              <a:pPr algn="ctr"/>
              <a:r>
                <a:rPr lang="en-US" sz="3600" b="1" dirty="0">
                  <a:solidFill>
                    <a:schemeClr val="bg1"/>
                  </a:solidFill>
                  <a:latin typeface="Tw Cen MT" panose="020B0602020104020603" pitchFamily="34" charset="0"/>
                </a:rPr>
                <a:t> </a:t>
              </a:r>
              <a:r>
                <a:rPr lang="en-US" sz="3200" b="1" dirty="0">
                  <a:solidFill>
                    <a:schemeClr val="bg1"/>
                  </a:solidFill>
                  <a:latin typeface="Tw Cen MT" panose="020B0602020104020603" pitchFamily="34" charset="0"/>
                </a:rPr>
                <a:t>sql queries</a:t>
              </a:r>
              <a:endParaRPr lang="en-IN" sz="3600" b="1" dirty="0">
                <a:solidFill>
                  <a:schemeClr val="bg1"/>
                </a:solidFill>
                <a:latin typeface="Tw Cen MT" panose="020B0602020104020603" pitchFamily="34" charset="0"/>
              </a:endParaRPr>
            </a:p>
          </p:txBody>
        </p:sp>
        <p:pic>
          <p:nvPicPr>
            <p:cNvPr id="23" name="Picture 22">
              <a:extLst>
                <a:ext uri="{FF2B5EF4-FFF2-40B4-BE49-F238E27FC236}">
                  <a16:creationId xmlns="" xmlns:a16="http://schemas.microsoft.com/office/drawing/2014/main"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 xmlns:a16="http://schemas.microsoft.com/office/drawing/2014/main" id="{69A27401-3327-4871-86AC-B461CA62C3AC}"/>
              </a:ext>
            </a:extLst>
          </p:cNvPr>
          <p:cNvGrpSpPr/>
          <p:nvPr/>
        </p:nvGrpSpPr>
        <p:grpSpPr>
          <a:xfrm>
            <a:off x="239680" y="0"/>
            <a:ext cx="11447501" cy="6858000"/>
            <a:chOff x="213096" y="0"/>
            <a:chExt cx="11447501" cy="6858000"/>
          </a:xfrm>
        </p:grpSpPr>
        <p:sp>
          <p:nvSpPr>
            <p:cNvPr id="25" name="Rectangle 24">
              <a:extLst>
                <a:ext uri="{FF2B5EF4-FFF2-40B4-BE49-F238E27FC236}">
                  <a16:creationId xmlns=""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 xmlns:a16="http://schemas.microsoft.com/office/drawing/2014/main" id="{3A728384-87ED-4E87-8F78-97EB653FDC67}"/>
                </a:ext>
              </a:extLst>
            </p:cNvPr>
            <p:cNvSpPr txBox="1"/>
            <p:nvPr/>
          </p:nvSpPr>
          <p:spPr>
            <a:xfrm rot="16200000">
              <a:off x="9996608" y="3259708"/>
              <a:ext cx="2681654"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data </a:t>
              </a:r>
              <a:r>
                <a:rPr lang="en-US" sz="2800" b="1" dirty="0" smtClean="0">
                  <a:solidFill>
                    <a:srgbClr val="F0EEF0"/>
                  </a:solidFill>
                  <a:latin typeface="Tw Cen MT" panose="020B0602020104020603" pitchFamily="34" charset="0"/>
                </a:rPr>
                <a:t>analysis</a:t>
              </a:r>
              <a:endParaRPr lang="en-US" sz="3200" b="1" dirty="0">
                <a:solidFill>
                  <a:srgbClr val="F0EEF0"/>
                </a:solidFill>
                <a:latin typeface="Tw Cen MT" panose="020B0602020104020603" pitchFamily="34" charset="0"/>
              </a:endParaRPr>
            </a:p>
          </p:txBody>
        </p:sp>
      </p:grpSp>
      <p:grpSp>
        <p:nvGrpSpPr>
          <p:cNvPr id="29" name="Group 28">
            <a:extLst>
              <a:ext uri="{FF2B5EF4-FFF2-40B4-BE49-F238E27FC236}">
                <a16:creationId xmlns="" xmlns:a16="http://schemas.microsoft.com/office/drawing/2014/main" id="{C0099890-786A-4F87-960D-5DADE5168909}"/>
              </a:ext>
            </a:extLst>
          </p:cNvPr>
          <p:cNvGrpSpPr/>
          <p:nvPr/>
        </p:nvGrpSpPr>
        <p:grpSpPr>
          <a:xfrm>
            <a:off x="1233862" y="-6360"/>
            <a:ext cx="9961092" cy="6858000"/>
            <a:chOff x="491575" y="0"/>
            <a:chExt cx="9961092" cy="6858000"/>
          </a:xfrm>
        </p:grpSpPr>
        <p:sp>
          <p:nvSpPr>
            <p:cNvPr id="30" name="Rectangle 29">
              <a:extLst>
                <a:ext uri="{FF2B5EF4-FFF2-40B4-BE49-F238E27FC236}">
                  <a16:creationId xmlns=""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 xmlns:a16="http://schemas.microsoft.com/office/drawing/2014/main" id="{93EC5869-A976-4328-A864-2BB04E7E7BFC}"/>
                </a:ext>
              </a:extLst>
            </p:cNvPr>
            <p:cNvSpPr txBox="1"/>
            <p:nvPr/>
          </p:nvSpPr>
          <p:spPr>
            <a:xfrm rot="16200000">
              <a:off x="8675631" y="3246515"/>
              <a:ext cx="2875083" cy="584775"/>
            </a:xfrm>
            <a:prstGeom prst="rect">
              <a:avLst/>
            </a:prstGeom>
            <a:noFill/>
          </p:spPr>
          <p:txBody>
            <a:bodyPr wrap="square" rtlCol="0">
              <a:spAutoFit/>
            </a:bodyPr>
            <a:lstStyle/>
            <a:p>
              <a:pPr algn="ctr"/>
              <a:r>
                <a:rPr lang="en-US" sz="3200" b="1" dirty="0" smtClean="0">
                  <a:solidFill>
                    <a:schemeClr val="bg1"/>
                  </a:solidFill>
                  <a:latin typeface="Tw Cen MT" panose="020B0602020104020603" pitchFamily="34" charset="0"/>
                </a:rPr>
                <a:t>insights</a:t>
              </a:r>
              <a:endParaRPr lang="en-IN" sz="3600" b="1" dirty="0">
                <a:solidFill>
                  <a:schemeClr val="bg1"/>
                </a:solidFill>
                <a:latin typeface="Tw Cen MT" panose="020B0602020104020603" pitchFamily="34" charset="0"/>
              </a:endParaRPr>
            </a:p>
          </p:txBody>
        </p:sp>
        <p:pic>
          <p:nvPicPr>
            <p:cNvPr id="33" name="Picture 32">
              <a:extLst>
                <a:ext uri="{FF2B5EF4-FFF2-40B4-BE49-F238E27FC236}">
                  <a16:creationId xmlns="" xmlns:a16="http://schemas.microsoft.com/office/drawing/2014/main" id="{7C8E4AB7-ADC0-4FEE-AE7A-994F5DAD3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 xmlns:a16="http://schemas.microsoft.com/office/drawing/2014/main" id="{0E4F6447-6163-4D6A-A8D2-BD63B6CB3A42}"/>
              </a:ext>
            </a:extLst>
          </p:cNvPr>
          <p:cNvGrpSpPr/>
          <p:nvPr/>
        </p:nvGrpSpPr>
        <p:grpSpPr>
          <a:xfrm>
            <a:off x="1080644" y="-6360"/>
            <a:ext cx="9574094" cy="6858000"/>
            <a:chOff x="491575" y="0"/>
            <a:chExt cx="9574094" cy="6858000"/>
          </a:xfrm>
        </p:grpSpPr>
        <p:sp>
          <p:nvSpPr>
            <p:cNvPr id="35" name="Rectangle 34">
              <a:extLst>
                <a:ext uri="{FF2B5EF4-FFF2-40B4-BE49-F238E27FC236}">
                  <a16:creationId xmlns=""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endParaRPr lang="en-US"/>
            </a:p>
          </p:txBody>
        </p:sp>
        <p:sp>
          <p:nvSpPr>
            <p:cNvPr id="36" name="Freeform: Shape 35">
              <a:extLst>
                <a:ext uri="{FF2B5EF4-FFF2-40B4-BE49-F238E27FC236}">
                  <a16:creationId xmlns=""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endParaRPr lang="en-US" dirty="0"/>
            </a:p>
          </p:txBody>
        </p:sp>
        <p:sp>
          <p:nvSpPr>
            <p:cNvPr id="37" name="TextBox 36">
              <a:extLst>
                <a:ext uri="{FF2B5EF4-FFF2-40B4-BE49-F238E27FC236}">
                  <a16:creationId xmlns="" xmlns:a16="http://schemas.microsoft.com/office/drawing/2014/main" id="{12F9D37B-DE70-4087-8A7F-BBA0BAF5B6CF}"/>
                </a:ext>
              </a:extLst>
            </p:cNvPr>
            <p:cNvSpPr txBox="1"/>
            <p:nvPr/>
          </p:nvSpPr>
          <p:spPr>
            <a:xfrm rot="16200000">
              <a:off x="8401669" y="3259707"/>
              <a:ext cx="2681655" cy="523220"/>
            </a:xfrm>
            <a:prstGeom prst="rect">
              <a:avLst/>
            </a:prstGeom>
            <a:noFill/>
          </p:spPr>
          <p:txBody>
            <a:bodyPr wrap="square" rtlCol="0">
              <a:spAutoFit/>
            </a:bodyPr>
            <a:lstStyle/>
            <a:p>
              <a:pPr algn="ctr"/>
              <a:r>
                <a:rPr lang="en-US" sz="2800" b="1" dirty="0" smtClean="0">
                  <a:solidFill>
                    <a:schemeClr val="bg1"/>
                  </a:solidFill>
                  <a:latin typeface="Tw Cen MT" panose="020B0602020104020603" pitchFamily="34" charset="0"/>
                </a:rPr>
                <a:t>challenges</a:t>
              </a:r>
              <a:endParaRPr lang="en-IN" sz="2400" b="1" dirty="0">
                <a:solidFill>
                  <a:schemeClr val="bg1"/>
                </a:solidFill>
                <a:latin typeface="Tw Cen MT" panose="020B0602020104020603" pitchFamily="34" charset="0"/>
              </a:endParaRPr>
            </a:p>
          </p:txBody>
        </p:sp>
      </p:grpSp>
      <p:sp>
        <p:nvSpPr>
          <p:cNvPr id="39" name="Rectangle 38">
            <a:extLst>
              <a:ext uri="{FF2B5EF4-FFF2-40B4-BE49-F238E27FC236}">
                <a16:creationId xmlns=""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 xmlns:a16="http://schemas.microsoft.com/office/drawing/2014/main" id="{3FD3EE0D-FD02-4885-9AC0-03F414A9888F}"/>
              </a:ext>
            </a:extLst>
          </p:cNvPr>
          <p:cNvGrpSpPr/>
          <p:nvPr/>
        </p:nvGrpSpPr>
        <p:grpSpPr>
          <a:xfrm>
            <a:off x="-7639277" y="-2"/>
            <a:ext cx="8692331" cy="6858000"/>
            <a:chOff x="718505" y="-1"/>
            <a:chExt cx="8692331" cy="6858000"/>
          </a:xfrm>
        </p:grpSpPr>
        <p:sp>
          <p:nvSpPr>
            <p:cNvPr id="41" name="Rectangle 40">
              <a:extLst>
                <a:ext uri="{FF2B5EF4-FFF2-40B4-BE49-F238E27FC236}">
                  <a16:creationId xmlns=""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 xmlns:a16="http://schemas.microsoft.com/office/drawing/2014/main" id="{0E895421-2372-4C7F-93D2-3B0353A6E7BD}"/>
                </a:ext>
              </a:extLst>
            </p:cNvPr>
            <p:cNvSpPr txBox="1"/>
            <p:nvPr/>
          </p:nvSpPr>
          <p:spPr>
            <a:xfrm rot="16200000">
              <a:off x="7428948" y="3236350"/>
              <a:ext cx="3317450" cy="584775"/>
            </a:xfrm>
            <a:prstGeom prst="rect">
              <a:avLst/>
            </a:prstGeom>
            <a:noFill/>
          </p:spPr>
          <p:txBody>
            <a:bodyPr wrap="square" rtlCol="0">
              <a:spAutoFit/>
            </a:bodyPr>
            <a:lstStyle/>
            <a:p>
              <a:pPr algn="ctr"/>
              <a:r>
                <a:rPr lang="en-US" sz="3200" b="1" dirty="0" smtClean="0">
                  <a:solidFill>
                    <a:schemeClr val="bg1"/>
                  </a:solidFill>
                  <a:latin typeface="Tw Cen MT" panose="020B0602020104020603" pitchFamily="34" charset="0"/>
                </a:rPr>
                <a:t>future steps</a:t>
              </a:r>
              <a:endParaRPr lang="en-IN" sz="3600" b="1" dirty="0">
                <a:solidFill>
                  <a:schemeClr val="bg1"/>
                </a:solidFill>
                <a:latin typeface="Tw Cen MT" panose="020B0602020104020603" pitchFamily="34" charset="0"/>
              </a:endParaRPr>
            </a:p>
          </p:txBody>
        </p:sp>
        <p:pic>
          <p:nvPicPr>
            <p:cNvPr id="44" name="Picture 43">
              <a:extLst>
                <a:ext uri="{FF2B5EF4-FFF2-40B4-BE49-F238E27FC236}">
                  <a16:creationId xmlns="" xmlns:a16="http://schemas.microsoft.com/office/drawing/2014/main" id="{1A9D6167-F7B8-4BFF-8BC5-2D13EF0CF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 xmlns:a16="http://schemas.microsoft.com/office/drawing/2014/main" id="{8A634BD7-1512-45B6-AFE4-1EEA636625CB}"/>
                </a:ext>
              </a:extLst>
            </p:cNvPr>
            <p:cNvSpPr txBox="1"/>
            <p:nvPr/>
          </p:nvSpPr>
          <p:spPr>
            <a:xfrm rot="16200000">
              <a:off x="-885875" y="3219485"/>
              <a:ext cx="2287315"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references</a:t>
              </a:r>
              <a:endParaRPr lang="en-US" sz="3200" b="1" dirty="0">
                <a:solidFill>
                  <a:srgbClr val="F0EEF0"/>
                </a:solidFill>
                <a:latin typeface="Tw Cen MT" panose="020B0602020104020603" pitchFamily="34" charset="0"/>
              </a:endParaRPr>
            </a:p>
          </p:txBody>
        </p:sp>
        <p:pic>
          <p:nvPicPr>
            <p:cNvPr id="49" name="Picture 48">
              <a:extLst>
                <a:ext uri="{FF2B5EF4-FFF2-40B4-BE49-F238E27FC236}">
                  <a16:creationId xmlns="" xmlns:a16="http://schemas.microsoft.com/office/drawing/2014/main"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60" name="Graphic 21" descr="Single gear">
            <a:hlinkClick r:id="rId3" action="ppaction://hlinksldjump"/>
            <a:extLst>
              <a:ext uri="{FF2B5EF4-FFF2-40B4-BE49-F238E27FC236}">
                <a16:creationId xmlns:a16="http://schemas.microsoft.com/office/drawing/2014/main" xmlns="" id="{47A5BBBD-8129-FF4F-A54F-24C4D742D0E8}"/>
              </a:ext>
            </a:extLst>
          </p:cNvPr>
          <p:cNvPicPr>
            <a:picLocks noChangeAspect="1"/>
          </p:cNvPicPr>
          <p:nvPr/>
        </p:nvPicPr>
        <p:blipFill>
          <a:blip r:embed="rId4">
            <a:extLst>
              <a:ext uri="{96DAC541-7B7A-43D3-8B79-37D633B846F1}">
                <asvg:svgBlip xmlns:asvg="http://schemas.microsoft.com/office/drawing/2016/SVG/main" xmlns="" r:embed="rId24"/>
              </a:ext>
            </a:extLst>
          </a:blip>
          <a:stretch>
            <a:fillRect/>
          </a:stretch>
        </p:blipFill>
        <p:spPr>
          <a:xfrm>
            <a:off x="9550750" y="3201566"/>
            <a:ext cx="643637" cy="618834"/>
          </a:xfrm>
          <a:prstGeom prst="rect">
            <a:avLst/>
          </a:prstGeom>
        </p:spPr>
      </p:pic>
      <p:sp>
        <p:nvSpPr>
          <p:cNvPr id="61" name="TextBox 60">
            <a:extLst>
              <a:ext uri="{FF2B5EF4-FFF2-40B4-BE49-F238E27FC236}">
                <a16:creationId xmlns:a16="http://schemas.microsoft.com/office/drawing/2014/main" xmlns="" id="{0ABFF927-AFBD-D543-93E7-58A4B7A1BD56}"/>
              </a:ext>
            </a:extLst>
          </p:cNvPr>
          <p:cNvSpPr txBox="1"/>
          <p:nvPr/>
        </p:nvSpPr>
        <p:spPr>
          <a:xfrm>
            <a:off x="1240502" y="431316"/>
            <a:ext cx="5488215" cy="5632311"/>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smtClean="0">
                <a:solidFill>
                  <a:schemeClr val="accent2">
                    <a:lumMod val="50000"/>
                  </a:schemeClr>
                </a:solidFill>
                <a:latin typeface="Arial Rounded MT Bold" panose="020F0704030504030204" pitchFamily="34" charset="0"/>
              </a:rPr>
              <a:t>Handling different data types together (for example numerical feature and categorical features which have string input)</a:t>
            </a:r>
          </a:p>
          <a:p>
            <a:pPr marL="342900" indent="-342900" algn="just">
              <a:buFont typeface="Wingdings" panose="05000000000000000000" pitchFamily="2" charset="2"/>
              <a:buChar char="Ø"/>
            </a:pPr>
            <a:endParaRPr lang="en-US" sz="2400" dirty="0" smtClean="0">
              <a:solidFill>
                <a:schemeClr val="accent2">
                  <a:lumMod val="50000"/>
                </a:schemeClr>
              </a:solidFill>
              <a:latin typeface="Arial Rounded MT Bold" panose="020F0704030504030204" pitchFamily="34" charset="0"/>
            </a:endParaRPr>
          </a:p>
          <a:p>
            <a:pPr marL="342900" indent="-342900" algn="just">
              <a:buFont typeface="Wingdings" panose="05000000000000000000" pitchFamily="2" charset="2"/>
              <a:buChar char="Ø"/>
            </a:pPr>
            <a:r>
              <a:rPr lang="en-US" sz="2400" dirty="0" smtClean="0">
                <a:solidFill>
                  <a:schemeClr val="accent2">
                    <a:lumMod val="50000"/>
                  </a:schemeClr>
                </a:solidFill>
                <a:latin typeface="Arial Rounded MT Bold" panose="020F0704030504030204" pitchFamily="34" charset="0"/>
              </a:rPr>
              <a:t>Setting up all modules in a single platform that could handle both SQL Queries and Data Visualization part was challenging</a:t>
            </a:r>
            <a:endParaRPr lang="en-US" sz="2400" dirty="0">
              <a:solidFill>
                <a:schemeClr val="accent2">
                  <a:lumMod val="50000"/>
                </a:schemeClr>
              </a:solidFill>
              <a:latin typeface="Arial Rounded MT Bold" panose="020F0704030504030204" pitchFamily="34" charset="0"/>
            </a:endParaRPr>
          </a:p>
          <a:p>
            <a:pPr marL="342900" indent="-342900" algn="just">
              <a:buFont typeface="Wingdings" panose="05000000000000000000" pitchFamily="2" charset="2"/>
              <a:buChar char="Ø"/>
            </a:pPr>
            <a:endParaRPr lang="en-US" sz="2400" dirty="0" smtClean="0">
              <a:solidFill>
                <a:schemeClr val="accent2">
                  <a:lumMod val="50000"/>
                </a:schemeClr>
              </a:solidFill>
              <a:latin typeface="Arial Rounded MT Bold" panose="020F0704030504030204" pitchFamily="34" charset="0"/>
            </a:endParaRPr>
          </a:p>
          <a:p>
            <a:pPr marL="342900" indent="-342900" algn="just">
              <a:buFont typeface="Wingdings" panose="05000000000000000000" pitchFamily="2" charset="2"/>
              <a:buChar char="Ø"/>
            </a:pPr>
            <a:r>
              <a:rPr lang="en-US" sz="2400" dirty="0">
                <a:solidFill>
                  <a:schemeClr val="accent2">
                    <a:lumMod val="50000"/>
                  </a:schemeClr>
                </a:solidFill>
                <a:latin typeface="Arial Rounded MT Bold" panose="020F0704030504030204" pitchFamily="34" charset="0"/>
              </a:rPr>
              <a:t>Interpreting intricate patterns in visualizations with multiple variables.</a:t>
            </a:r>
            <a:endParaRPr lang="en-US" sz="2400" dirty="0" smtClean="0">
              <a:solidFill>
                <a:schemeClr val="accent2">
                  <a:lumMod val="50000"/>
                </a:schemeClr>
              </a:solidFill>
              <a:latin typeface="Arial Rounded MT Bold" panose="020F0704030504030204" pitchFamily="34" charset="0"/>
            </a:endParaRPr>
          </a:p>
          <a:p>
            <a:pPr algn="just"/>
            <a:endParaRPr lang="en-US" sz="2400" dirty="0">
              <a:solidFill>
                <a:schemeClr val="accent2">
                  <a:lumMod val="50000"/>
                </a:schemeClr>
              </a:solidFill>
              <a:latin typeface="Arial Rounded MT Bold" panose="020F0704030504030204" pitchFamily="34" charset="0"/>
            </a:endParaRPr>
          </a:p>
        </p:txBody>
      </p:sp>
      <p:pic>
        <p:nvPicPr>
          <p:cNvPr id="3" name="Picture 2"/>
          <p:cNvPicPr>
            <a:picLocks noChangeAspect="1"/>
          </p:cNvPicPr>
          <p:nvPr/>
        </p:nvPicPr>
        <p:blipFill>
          <a:blip r:embed="rId25"/>
          <a:stretch>
            <a:fillRect/>
          </a:stretch>
        </p:blipFill>
        <p:spPr>
          <a:xfrm>
            <a:off x="6943354" y="112103"/>
            <a:ext cx="3007299" cy="25266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26"/>
          <a:stretch>
            <a:fillRect/>
          </a:stretch>
        </p:blipFill>
        <p:spPr>
          <a:xfrm>
            <a:off x="6976333" y="3462528"/>
            <a:ext cx="2482658" cy="24337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1937713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randombar(horizontal)">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2749</TotalTime>
  <Words>610</Words>
  <Application>Microsoft Office PowerPoint</Application>
  <PresentationFormat>Widescreen</PresentationFormat>
  <Paragraphs>191</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Arial Rounded MT Bold</vt:lpstr>
      <vt:lpstr>Bahnschrift Light Condensed</vt:lpstr>
      <vt:lpstr>Calibri</vt:lpstr>
      <vt:lpstr>Calibri Light</vt:lpstr>
      <vt:lpstr>Sitka Heading</vt:lpstr>
      <vt:lpstr>Sitka Text</vt:lpstr>
      <vt:lpstr>Tw Cen MT</vt:lpstr>
      <vt:lpstr>Wingdings</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Microsoft account</cp:lastModifiedBy>
  <cp:revision>102</cp:revision>
  <dcterms:created xsi:type="dcterms:W3CDTF">2017-01-05T13:17:27Z</dcterms:created>
  <dcterms:modified xsi:type="dcterms:W3CDTF">2023-11-12T21:42:11Z</dcterms:modified>
</cp:coreProperties>
</file>