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316" r:id="rId3"/>
    <p:sldId id="285" r:id="rId4"/>
    <p:sldId id="332" r:id="rId5"/>
    <p:sldId id="304" r:id="rId6"/>
    <p:sldId id="288" r:id="rId7"/>
    <p:sldId id="333" r:id="rId8"/>
    <p:sldId id="291" r:id="rId9"/>
    <p:sldId id="317" r:id="rId10"/>
    <p:sldId id="318" r:id="rId11"/>
    <p:sldId id="319" r:id="rId12"/>
    <p:sldId id="320" r:id="rId13"/>
    <p:sldId id="322" r:id="rId14"/>
    <p:sldId id="323" r:id="rId15"/>
    <p:sldId id="325" r:id="rId16"/>
    <p:sldId id="334" r:id="rId17"/>
    <p:sldId id="331" r:id="rId18"/>
    <p:sldId id="324" r:id="rId19"/>
    <p:sldId id="326" r:id="rId20"/>
    <p:sldId id="328" r:id="rId21"/>
    <p:sldId id="327" r:id="rId22"/>
    <p:sldId id="310" r:id="rId23"/>
    <p:sldId id="28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69"/>
    <a:srgbClr val="00A0A8"/>
    <a:srgbClr val="5D7373"/>
    <a:srgbClr val="FEC630"/>
    <a:srgbClr val="F0EEF0"/>
    <a:srgbClr val="52C9BD"/>
    <a:srgbClr val="52CB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24.11.2024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5.png"/><Relationship Id="rId1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3" Type="http://schemas.openxmlformats.org/officeDocument/2006/relationships/slide" Target="slide1.xml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8.svg"/><Relationship Id="rId4" Type="http://schemas.openxmlformats.org/officeDocument/2006/relationships/image" Target="../media/image13.png"/><Relationship Id="rId27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2.svg"/><Relationship Id="rId3" Type="http://schemas.openxmlformats.org/officeDocument/2006/relationships/image" Target="../media/image17.png"/><Relationship Id="rId21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19" Type="http://schemas.openxmlformats.org/officeDocument/2006/relationships/image" Target="../media/image18.png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7.png"/><Relationship Id="rId3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294658" y="286154"/>
            <a:ext cx="88662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ADVANCED MACHINE LEARNING </a:t>
            </a:r>
            <a:endParaRPr lang="en-US" sz="44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&amp; PATTERN RECOGNITION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Sitka Heading"/>
              <a:cs typeface="Calibri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67041" y="4556435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051716" y="1943722"/>
            <a:ext cx="9364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Arial Rounded MT Bold" panose="020F0704030504030204" pitchFamily="34" charset="0"/>
              </a:rPr>
              <a:t>Kernel Density-Based Linear </a:t>
            </a:r>
            <a:r>
              <a:rPr lang="en-IN" sz="4800" b="1" dirty="0" smtClean="0">
                <a:latin typeface="Arial Rounded MT Bold" panose="020F0704030504030204" pitchFamily="34" charset="0"/>
              </a:rPr>
              <a:t>Regression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358500" y="5187462"/>
            <a:ext cx="6879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</a:p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RK68465N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endParaRPr lang="en-IN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2929520" y="3633106"/>
            <a:ext cx="936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Superior Approach To Handle Outliers and Data Patterns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594847" y="3633106"/>
            <a:ext cx="8203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594847" y="4094771"/>
            <a:ext cx="82036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79270" y="179294"/>
            <a:ext cx="9152396" cy="6472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65076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20102" y="233082"/>
            <a:ext cx="9211564" cy="6347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15404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4775" y="179294"/>
            <a:ext cx="9278105" cy="65442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7454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4775" y="215153"/>
            <a:ext cx="9278105" cy="6320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581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50876" y="197224"/>
            <a:ext cx="9134627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ounded Rectangle 3"/>
          <p:cNvSpPr/>
          <p:nvPr/>
        </p:nvSpPr>
        <p:spPr>
          <a:xfrm>
            <a:off x="1954306" y="3247472"/>
            <a:ext cx="2725270" cy="28462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8084210" y="1536883"/>
            <a:ext cx="753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50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8009056" y="2288541"/>
            <a:ext cx="93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200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8009056" y="2965895"/>
            <a:ext cx="971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8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350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8232105" y="2009531"/>
            <a:ext cx="270232" cy="3317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Down Arrow 59"/>
          <p:cNvSpPr/>
          <p:nvPr/>
        </p:nvSpPr>
        <p:spPr>
          <a:xfrm>
            <a:off x="8244220" y="2731673"/>
            <a:ext cx="270232" cy="33170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549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6" grpId="0"/>
      <p:bldP spid="37" grpId="0"/>
      <p:bldP spid="38" grpId="0"/>
      <p:bldP spid="5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6002" y="266386"/>
            <a:ext cx="8980959" cy="63125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6934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6600" y="255492"/>
            <a:ext cx="9046013" cy="63470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6686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36377"/>
              </p:ext>
            </p:extLst>
          </p:nvPr>
        </p:nvGraphicFramePr>
        <p:xfrm>
          <a:off x="1177159" y="698918"/>
          <a:ext cx="9239370" cy="5357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4243"/>
                <a:gridCol w="1112096"/>
                <a:gridCol w="1461247"/>
                <a:gridCol w="1693857"/>
                <a:gridCol w="1067273"/>
                <a:gridCol w="1228164"/>
                <a:gridCol w="13324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Dataset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SLR </a:t>
                      </a:r>
                    </a:p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MSE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Best Kernel’s</a:t>
                      </a:r>
                      <a:r>
                        <a:rPr lang="en-IN" b="1" i="1" baseline="0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MSE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|Simple MSE - Kernel MSE|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SLR </a:t>
                      </a:r>
                    </a:p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R²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Best Kernel’s  R²</a:t>
                      </a:r>
                      <a:endParaRPr lang="en-IN" i="1" dirty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|Simple R²</a:t>
                      </a:r>
                      <a:endParaRPr lang="en-IN" i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i="1" dirty="0" smtClean="0">
                          <a:solidFill>
                            <a:schemeClr val="bg1"/>
                          </a:solidFill>
                          <a:latin typeface="Arial Rounded MT Bold" panose="020F0704030504030204" pitchFamily="34" charset="0"/>
                        </a:rPr>
                        <a:t> - Kernel R²|</a:t>
                      </a:r>
                      <a:endParaRPr lang="en-IN" i="1" dirty="0" smtClean="0">
                        <a:solidFill>
                          <a:schemeClr val="bg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1099152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Original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0.5559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0.0012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0.0009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113851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50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0.5688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0.141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0.5659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0.0108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108473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200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0.7392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Q:0.5546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C:0.5547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0.1845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0.4359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Q:0.5767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0.1408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1120588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002060"/>
                          </a:solidFill>
                          <a:latin typeface="Arial Rounded MT Bold" panose="020F0704030504030204" pitchFamily="34" charset="0"/>
                        </a:rPr>
                        <a:t>350 Outliers</a:t>
                      </a:r>
                      <a:endParaRPr lang="en-IN" dirty="0">
                        <a:solidFill>
                          <a:srgbClr val="00206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1.1043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U:0.5554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G:0.5554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0.5489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0.1573</a:t>
                      </a:r>
                      <a:endParaRPr lang="en-IN" dirty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U:0.5762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G:0.5762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mtClean="0">
                          <a:solidFill>
                            <a:schemeClr val="tx1"/>
                          </a:solidFill>
                          <a:latin typeface="Arial Rounded MT Bold" panose="020F0704030504030204" pitchFamily="34" charset="0"/>
                        </a:rPr>
                        <a:t>C:0.5760</a:t>
                      </a:r>
                      <a:endParaRPr lang="en-IN" dirty="0" smtClean="0">
                        <a:solidFill>
                          <a:schemeClr val="tx1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i="1" dirty="0" smtClean="0">
                          <a:solidFill>
                            <a:srgbClr val="7030A0"/>
                          </a:solidFill>
                          <a:latin typeface="Arial Rounded MT Bold" panose="020F0704030504030204" pitchFamily="34" charset="0"/>
                        </a:rPr>
                        <a:t>0.4159</a:t>
                      </a:r>
                      <a:endParaRPr lang="en-IN" b="1" i="1" dirty="0">
                        <a:solidFill>
                          <a:srgbClr val="7030A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33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98153" y="932328"/>
            <a:ext cx="9244727" cy="5692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1" name="TextBox 60"/>
          <p:cNvSpPr txBox="1"/>
          <p:nvPr/>
        </p:nvSpPr>
        <p:spPr>
          <a:xfrm>
            <a:off x="1198153" y="215611"/>
            <a:ext cx="950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Applied PCA to Data and then fit SLR and KDLR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70527" y="3101788"/>
            <a:ext cx="6138529" cy="143435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707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1793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12571" y="51145"/>
            <a:ext cx="950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50 Outliers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1327" y="754147"/>
            <a:ext cx="8032822" cy="58080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6723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825962" y="-4"/>
            <a:ext cx="13049178" cy="6858000"/>
            <a:chOff x="-282776" y="6356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82776" y="6356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38198"/>
              <a:ext cx="2360917" cy="559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!!lamp">
            <a:extLst>
              <a:ext uri="{FF2B5EF4-FFF2-40B4-BE49-F238E27FC236}">
                <a16:creationId xmlns:a16="http://schemas.microsoft.com/office/drawing/2014/main" xmlns="" id="{181A5DEA-5B2D-E047-A711-8ECD5C590B76}"/>
              </a:ext>
            </a:extLst>
          </p:cNvPr>
          <p:cNvGrpSpPr/>
          <p:nvPr/>
        </p:nvGrpSpPr>
        <p:grpSpPr>
          <a:xfrm>
            <a:off x="5720338" y="2131486"/>
            <a:ext cx="2448324" cy="2610089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9DC42383-AA68-1745-B48F-66DE2109DB8E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122F237A-C3EF-2444-B31A-339E2E148F7B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598F9E0C-B36B-444B-89A6-29D9485D2B9A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5F5D6235-20C2-9144-A5F0-B087471832F5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19CE5923-6E28-D74A-B119-0AD5A04B4992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xmlns="" id="{973B85E7-70CE-5745-8C07-E339FC9044B6}"/>
              </a:ext>
            </a:extLst>
          </p:cNvPr>
          <p:cNvGrpSpPr/>
          <p:nvPr/>
        </p:nvGrpSpPr>
        <p:grpSpPr>
          <a:xfrm>
            <a:off x="11079923" y="3226262"/>
            <a:ext cx="611708" cy="592498"/>
            <a:chOff x="-828000" y="3015000"/>
            <a:chExt cx="828000" cy="828000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xmlns="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8" name="Graphic 10" descr="Coffee">
              <a:extLst>
                <a:ext uri="{FF2B5EF4-FFF2-40B4-BE49-F238E27FC236}">
                  <a16:creationId xmlns:a16="http://schemas.microsoft.com/office/drawing/2014/main" xmlns="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grpSp>
        <p:nvGrpSpPr>
          <p:cNvPr id="72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20811055" flipH="1" flipV="1">
            <a:off x="4496825" y="2884286"/>
            <a:ext cx="1445548" cy="71090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5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175547" flipH="1">
            <a:off x="4551694" y="3601998"/>
            <a:ext cx="1440242" cy="617375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" name="Graphic 43">
            <a:extLst>
              <a:ext uri="{FF2B5EF4-FFF2-40B4-BE49-F238E27FC236}">
                <a16:creationId xmlns:a16="http://schemas.microsoft.com/office/drawing/2014/main" xmlns="" id="{2F98F988-00F3-9A48-851F-C6350B71F860}"/>
              </a:ext>
            </a:extLst>
          </p:cNvPr>
          <p:cNvGrpSpPr/>
          <p:nvPr/>
        </p:nvGrpSpPr>
        <p:grpSpPr>
          <a:xfrm rot="417027" flipV="1">
            <a:off x="8210892" y="3563068"/>
            <a:ext cx="1251098" cy="619769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7418880F-FA72-3B41-BE2D-55FE55E093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AA8D6AAB-2FB9-7145-969B-B80618D4EDF9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1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3673848" y="3703934"/>
            <a:ext cx="777568" cy="920820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87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9585257" y="3174780"/>
            <a:ext cx="747648" cy="930082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93" name="Graphic 2">
            <a:extLst>
              <a:ext uri="{FF2B5EF4-FFF2-40B4-BE49-F238E27FC236}">
                <a16:creationId xmlns:a16="http://schemas.microsoft.com/office/drawing/2014/main" xmlns="" id="{D78CCDB4-0E86-AB4A-98E4-F8AE6B343C5D}"/>
              </a:ext>
            </a:extLst>
          </p:cNvPr>
          <p:cNvGrpSpPr/>
          <p:nvPr/>
        </p:nvGrpSpPr>
        <p:grpSpPr>
          <a:xfrm>
            <a:off x="3600044" y="2557574"/>
            <a:ext cx="777523" cy="848594"/>
            <a:chOff x="5429256" y="2247889"/>
            <a:chExt cx="1325619" cy="2359432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DCA8E139-2E59-C84B-83DF-5A2C685EDA7F}"/>
                </a:ext>
              </a:extLst>
            </p:cNvPr>
            <p:cNvSpPr/>
            <p:nvPr/>
          </p:nvSpPr>
          <p:spPr>
            <a:xfrm>
              <a:off x="5698604" y="3544319"/>
              <a:ext cx="282809" cy="544047"/>
            </a:xfrm>
            <a:custGeom>
              <a:avLst/>
              <a:gdLst>
                <a:gd name="connsiteX0" fmla="*/ 44102 w 282809"/>
                <a:gd name="connsiteY0" fmla="*/ 50993 h 544047"/>
                <a:gd name="connsiteX1" fmla="*/ 88988 w 282809"/>
                <a:gd name="connsiteY1" fmla="*/ 55042 h 544047"/>
                <a:gd name="connsiteX2" fmla="*/ 226227 w 282809"/>
                <a:gd name="connsiteY2" fmla="*/ 501725 h 544047"/>
                <a:gd name="connsiteX3" fmla="*/ 151218 w 282809"/>
                <a:gd name="connsiteY3" fmla="*/ 472039 h 544047"/>
                <a:gd name="connsiteX4" fmla="*/ 95060 w 282809"/>
                <a:gd name="connsiteY4" fmla="*/ 357302 h 544047"/>
                <a:gd name="connsiteX5" fmla="*/ 44102 w 282809"/>
                <a:gd name="connsiteY5" fmla="*/ 50993 h 544047"/>
                <a:gd name="connsiteX6" fmla="*/ 121095 w 282809"/>
                <a:gd name="connsiteY6" fmla="*/ 501288 h 544047"/>
                <a:gd name="connsiteX7" fmla="*/ 218488 w 282809"/>
                <a:gd name="connsiteY7" fmla="*/ 544111 h 544047"/>
                <a:gd name="connsiteX8" fmla="*/ 273217 w 282809"/>
                <a:gd name="connsiteY8" fmla="*/ 528395 h 544047"/>
                <a:gd name="connsiteX9" fmla="*/ 282623 w 282809"/>
                <a:gd name="connsiteY9" fmla="*/ 513472 h 544047"/>
                <a:gd name="connsiteX10" fmla="*/ 277266 w 282809"/>
                <a:gd name="connsiteY10" fmla="*/ 496724 h 544047"/>
                <a:gd name="connsiteX11" fmla="*/ 134073 w 282809"/>
                <a:gd name="connsiteY11" fmla="*/ 30674 h 544047"/>
                <a:gd name="connsiteX12" fmla="*/ 126215 w 282809"/>
                <a:gd name="connsiteY12" fmla="*/ 11147 h 544047"/>
                <a:gd name="connsiteX13" fmla="*/ 105379 w 282809"/>
                <a:gd name="connsiteY13" fmla="*/ 8250 h 544047"/>
                <a:gd name="connsiteX14" fmla="*/ 38029 w 282809"/>
                <a:gd name="connsiteY14" fmla="*/ 3051 h 544047"/>
                <a:gd name="connsiteX15" fmla="*/ 18582 w 282809"/>
                <a:gd name="connsiteY15" fmla="*/ 1940 h 544047"/>
                <a:gd name="connsiteX16" fmla="*/ 6597 w 282809"/>
                <a:gd name="connsiteY16" fmla="*/ 17299 h 544047"/>
                <a:gd name="connsiteX17" fmla="*/ 55055 w 282809"/>
                <a:gd name="connsiteY17" fmla="*/ 369843 h 544047"/>
                <a:gd name="connsiteX18" fmla="*/ 121095 w 282809"/>
                <a:gd name="connsiteY18" fmla="*/ 501288 h 54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2809" h="544047">
                  <a:moveTo>
                    <a:pt x="44102" y="50993"/>
                  </a:moveTo>
                  <a:cubicBezTo>
                    <a:pt x="58468" y="55121"/>
                    <a:pt x="74105" y="56510"/>
                    <a:pt x="88988" y="55042"/>
                  </a:cubicBezTo>
                  <a:cubicBezTo>
                    <a:pt x="74423" y="214744"/>
                    <a:pt x="124508" y="377781"/>
                    <a:pt x="226227" y="501725"/>
                  </a:cubicBezTo>
                  <a:cubicBezTo>
                    <a:pt x="201304" y="504622"/>
                    <a:pt x="171260" y="492756"/>
                    <a:pt x="151218" y="472039"/>
                  </a:cubicBezTo>
                  <a:cubicBezTo>
                    <a:pt x="123556" y="443622"/>
                    <a:pt x="109983" y="404927"/>
                    <a:pt x="95060" y="357302"/>
                  </a:cubicBezTo>
                  <a:cubicBezTo>
                    <a:pt x="60929" y="248320"/>
                    <a:pt x="33505" y="149260"/>
                    <a:pt x="44102" y="50993"/>
                  </a:cubicBezTo>
                  <a:close/>
                  <a:moveTo>
                    <a:pt x="121095" y="501288"/>
                  </a:moveTo>
                  <a:cubicBezTo>
                    <a:pt x="147130" y="528117"/>
                    <a:pt x="183563" y="544111"/>
                    <a:pt x="218488" y="544111"/>
                  </a:cubicBezTo>
                  <a:cubicBezTo>
                    <a:pt x="238531" y="544111"/>
                    <a:pt x="257462" y="538674"/>
                    <a:pt x="273217" y="528395"/>
                  </a:cubicBezTo>
                  <a:cubicBezTo>
                    <a:pt x="278377" y="525061"/>
                    <a:pt x="281830" y="519584"/>
                    <a:pt x="282623" y="513472"/>
                  </a:cubicBezTo>
                  <a:cubicBezTo>
                    <a:pt x="283378" y="507400"/>
                    <a:pt x="281472" y="501249"/>
                    <a:pt x="277266" y="496724"/>
                  </a:cubicBezTo>
                  <a:cubicBezTo>
                    <a:pt x="163600" y="371907"/>
                    <a:pt x="110062" y="197758"/>
                    <a:pt x="134073" y="30674"/>
                  </a:cubicBezTo>
                  <a:cubicBezTo>
                    <a:pt x="135145" y="23212"/>
                    <a:pt x="132168" y="15751"/>
                    <a:pt x="126215" y="11147"/>
                  </a:cubicBezTo>
                  <a:cubicBezTo>
                    <a:pt x="120301" y="6504"/>
                    <a:pt x="112404" y="5393"/>
                    <a:pt x="105379" y="8250"/>
                  </a:cubicBezTo>
                  <a:cubicBezTo>
                    <a:pt x="84225" y="16862"/>
                    <a:pt x="57595" y="14759"/>
                    <a:pt x="38029" y="3051"/>
                  </a:cubicBezTo>
                  <a:cubicBezTo>
                    <a:pt x="32155" y="-481"/>
                    <a:pt x="24853" y="-918"/>
                    <a:pt x="18582" y="1940"/>
                  </a:cubicBezTo>
                  <a:cubicBezTo>
                    <a:pt x="12312" y="4757"/>
                    <a:pt x="7827" y="10552"/>
                    <a:pt x="6597" y="17299"/>
                  </a:cubicBezTo>
                  <a:cubicBezTo>
                    <a:pt x="-14279" y="133464"/>
                    <a:pt x="17590" y="250344"/>
                    <a:pt x="55055" y="369843"/>
                  </a:cubicBezTo>
                  <a:cubicBezTo>
                    <a:pt x="68073" y="411555"/>
                    <a:pt x="84345" y="463387"/>
                    <a:pt x="121095" y="50128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955B1B90-6B99-CD46-B2D8-ADD8573DAC13}"/>
                </a:ext>
              </a:extLst>
            </p:cNvPr>
            <p:cNvSpPr/>
            <p:nvPr/>
          </p:nvSpPr>
          <p:spPr>
            <a:xfrm>
              <a:off x="5429256" y="3190991"/>
              <a:ext cx="1325619" cy="1416330"/>
            </a:xfrm>
            <a:custGeom>
              <a:avLst/>
              <a:gdLst>
                <a:gd name="connsiteX0" fmla="*/ 298468 w 1325619"/>
                <a:gd name="connsiteY0" fmla="*/ 855377 h 1416330"/>
                <a:gd name="connsiteX1" fmla="*/ 304977 w 1325619"/>
                <a:gd name="connsiteY1" fmla="*/ 870537 h 1416330"/>
                <a:gd name="connsiteX2" fmla="*/ 241596 w 1325619"/>
                <a:gd name="connsiteY2" fmla="*/ 1101162 h 1416330"/>
                <a:gd name="connsiteX3" fmla="*/ 690859 w 1325619"/>
                <a:gd name="connsiteY3" fmla="*/ 1259872 h 1416330"/>
                <a:gd name="connsiteX4" fmla="*/ 1090473 w 1325619"/>
                <a:gd name="connsiteY4" fmla="*/ 1110290 h 1416330"/>
                <a:gd name="connsiteX5" fmla="*/ 979030 w 1325619"/>
                <a:gd name="connsiteY5" fmla="*/ 885896 h 1416330"/>
                <a:gd name="connsiteX6" fmla="*/ 1000382 w 1325619"/>
                <a:gd name="connsiteY6" fmla="*/ 810411 h 1416330"/>
                <a:gd name="connsiteX7" fmla="*/ 1011415 w 1325619"/>
                <a:gd name="connsiteY7" fmla="*/ 813030 h 1416330"/>
                <a:gd name="connsiteX8" fmla="*/ 1124167 w 1325619"/>
                <a:gd name="connsiteY8" fmla="*/ 1255784 h 1416330"/>
                <a:gd name="connsiteX9" fmla="*/ 614500 w 1325619"/>
                <a:gd name="connsiteY9" fmla="*/ 1372227 h 1416330"/>
                <a:gd name="connsiteX10" fmla="*/ 104674 w 1325619"/>
                <a:gd name="connsiteY10" fmla="*/ 1234432 h 1416330"/>
                <a:gd name="connsiteX11" fmla="*/ 298468 w 1325619"/>
                <a:gd name="connsiteY11" fmla="*/ 855377 h 1416330"/>
                <a:gd name="connsiteX12" fmla="*/ 361095 w 1325619"/>
                <a:gd name="connsiteY12" fmla="*/ 969478 h 1416330"/>
                <a:gd name="connsiteX13" fmla="*/ 408561 w 1325619"/>
                <a:gd name="connsiteY13" fmla="*/ 1005793 h 1416330"/>
                <a:gd name="connsiteX14" fmla="*/ 531593 w 1325619"/>
                <a:gd name="connsiteY14" fmla="*/ 1038058 h 1416330"/>
                <a:gd name="connsiteX15" fmla="*/ 692248 w 1325619"/>
                <a:gd name="connsiteY15" fmla="*/ 1047623 h 1416330"/>
                <a:gd name="connsiteX16" fmla="*/ 769837 w 1325619"/>
                <a:gd name="connsiteY16" fmla="*/ 1045361 h 1416330"/>
                <a:gd name="connsiteX17" fmla="*/ 922951 w 1325619"/>
                <a:gd name="connsiteY17" fmla="*/ 1000514 h 1416330"/>
                <a:gd name="connsiteX18" fmla="*/ 799523 w 1325619"/>
                <a:gd name="connsiteY18" fmla="*/ 1077865 h 1416330"/>
                <a:gd name="connsiteX19" fmla="*/ 553818 w 1325619"/>
                <a:gd name="connsiteY19" fmla="*/ 1078738 h 1416330"/>
                <a:gd name="connsiteX20" fmla="*/ 542705 w 1325619"/>
                <a:gd name="connsiteY20" fmla="*/ 1077349 h 1416330"/>
                <a:gd name="connsiteX21" fmla="*/ 361095 w 1325619"/>
                <a:gd name="connsiteY21" fmla="*/ 969478 h 1416330"/>
                <a:gd name="connsiteX22" fmla="*/ 323273 w 1325619"/>
                <a:gd name="connsiteY22" fmla="*/ 998847 h 1416330"/>
                <a:gd name="connsiteX23" fmla="*/ 359944 w 1325619"/>
                <a:gd name="connsiteY23" fmla="*/ 1054568 h 1416330"/>
                <a:gd name="connsiteX24" fmla="*/ 537546 w 1325619"/>
                <a:gd name="connsiteY24" fmla="*/ 1118942 h 1416330"/>
                <a:gd name="connsiteX25" fmla="*/ 548619 w 1325619"/>
                <a:gd name="connsiteY25" fmla="*/ 1120331 h 1416330"/>
                <a:gd name="connsiteX26" fmla="*/ 696018 w 1325619"/>
                <a:gd name="connsiteY26" fmla="*/ 1132515 h 1416330"/>
                <a:gd name="connsiteX27" fmla="*/ 810914 w 1325619"/>
                <a:gd name="connsiteY27" fmla="*/ 1118267 h 1416330"/>
                <a:gd name="connsiteX28" fmla="*/ 970537 w 1325619"/>
                <a:gd name="connsiteY28" fmla="*/ 911773 h 1416330"/>
                <a:gd name="connsiteX29" fmla="*/ 1028044 w 1325619"/>
                <a:gd name="connsiteY29" fmla="*/ 947412 h 1416330"/>
                <a:gd name="connsiteX30" fmla="*/ 1058524 w 1325619"/>
                <a:gd name="connsiteY30" fmla="*/ 1004364 h 1416330"/>
                <a:gd name="connsiteX31" fmla="*/ 1020424 w 1325619"/>
                <a:gd name="connsiteY31" fmla="*/ 1134340 h 1416330"/>
                <a:gd name="connsiteX32" fmla="*/ 908902 w 1325619"/>
                <a:gd name="connsiteY32" fmla="*/ 1193554 h 1416330"/>
                <a:gd name="connsiteX33" fmla="*/ 690859 w 1325619"/>
                <a:gd name="connsiteY33" fmla="*/ 1217922 h 1416330"/>
                <a:gd name="connsiteX34" fmla="*/ 476268 w 1325619"/>
                <a:gd name="connsiteY34" fmla="*/ 1189188 h 1416330"/>
                <a:gd name="connsiteX35" fmla="*/ 355063 w 1325619"/>
                <a:gd name="connsiteY35" fmla="*/ 1145810 h 1416330"/>
                <a:gd name="connsiteX36" fmla="*/ 306247 w 1325619"/>
                <a:gd name="connsiteY36" fmla="*/ 1112711 h 1416330"/>
                <a:gd name="connsiteX37" fmla="*/ 253423 w 1325619"/>
                <a:gd name="connsiteY37" fmla="*/ 989918 h 1416330"/>
                <a:gd name="connsiteX38" fmla="*/ 286681 w 1325619"/>
                <a:gd name="connsiteY38" fmla="*/ 935387 h 1416330"/>
                <a:gd name="connsiteX39" fmla="*/ 322360 w 1325619"/>
                <a:gd name="connsiteY39" fmla="*/ 919829 h 1416330"/>
                <a:gd name="connsiteX40" fmla="*/ 324344 w 1325619"/>
                <a:gd name="connsiteY40" fmla="*/ 934871 h 1416330"/>
                <a:gd name="connsiteX41" fmla="*/ 315693 w 1325619"/>
                <a:gd name="connsiteY41" fmla="*/ 960747 h 1416330"/>
                <a:gd name="connsiteX42" fmla="*/ 323273 w 1325619"/>
                <a:gd name="connsiteY42" fmla="*/ 998847 h 1416330"/>
                <a:gd name="connsiteX43" fmla="*/ 260686 w 1325619"/>
                <a:gd name="connsiteY43" fmla="*/ 587883 h 1416330"/>
                <a:gd name="connsiteX44" fmla="*/ 231238 w 1325619"/>
                <a:gd name="connsiteY44" fmla="*/ 410757 h 1416330"/>
                <a:gd name="connsiteX45" fmla="*/ 223776 w 1325619"/>
                <a:gd name="connsiteY45" fmla="*/ 321183 h 1416330"/>
                <a:gd name="connsiteX46" fmla="*/ 221236 w 1325619"/>
                <a:gd name="connsiteY46" fmla="*/ 235378 h 1416330"/>
                <a:gd name="connsiteX47" fmla="*/ 585409 w 1325619"/>
                <a:gd name="connsiteY47" fmla="*/ 315507 h 1416330"/>
                <a:gd name="connsiteX48" fmla="*/ 669308 w 1325619"/>
                <a:gd name="connsiteY48" fmla="*/ 313999 h 1416330"/>
                <a:gd name="connsiteX49" fmla="*/ 914419 w 1325619"/>
                <a:gd name="connsiteY49" fmla="*/ 286932 h 1416330"/>
                <a:gd name="connsiteX50" fmla="*/ 994310 w 1325619"/>
                <a:gd name="connsiteY50" fmla="*/ 260024 h 1416330"/>
                <a:gd name="connsiteX51" fmla="*/ 1032489 w 1325619"/>
                <a:gd name="connsiteY51" fmla="*/ 334795 h 1416330"/>
                <a:gd name="connsiteX52" fmla="*/ 1011772 w 1325619"/>
                <a:gd name="connsiteY52" fmla="*/ 530574 h 1416330"/>
                <a:gd name="connsiteX53" fmla="*/ 959940 w 1325619"/>
                <a:gd name="connsiteY53" fmla="*/ 801521 h 1416330"/>
                <a:gd name="connsiteX54" fmla="*/ 911799 w 1325619"/>
                <a:gd name="connsiteY54" fmla="*/ 938641 h 1416330"/>
                <a:gd name="connsiteX55" fmla="*/ 822939 w 1325619"/>
                <a:gd name="connsiteY55" fmla="*/ 990870 h 1416330"/>
                <a:gd name="connsiteX56" fmla="*/ 717092 w 1325619"/>
                <a:gd name="connsiteY56" fmla="*/ 1005435 h 1416330"/>
                <a:gd name="connsiteX57" fmla="*/ 536593 w 1325619"/>
                <a:gd name="connsiteY57" fmla="*/ 996426 h 1416330"/>
                <a:gd name="connsiteX58" fmla="*/ 427850 w 1325619"/>
                <a:gd name="connsiteY58" fmla="*/ 968526 h 1416330"/>
                <a:gd name="connsiteX59" fmla="*/ 340100 w 1325619"/>
                <a:gd name="connsiteY59" fmla="*/ 845098 h 1416330"/>
                <a:gd name="connsiteX60" fmla="*/ 309065 w 1325619"/>
                <a:gd name="connsiteY60" fmla="*/ 760841 h 1416330"/>
                <a:gd name="connsiteX61" fmla="*/ 260686 w 1325619"/>
                <a:gd name="connsiteY61" fmla="*/ 587883 h 1416330"/>
                <a:gd name="connsiteX62" fmla="*/ 1047253 w 1325619"/>
                <a:gd name="connsiteY62" fmla="*/ 613481 h 1416330"/>
                <a:gd name="connsiteX63" fmla="*/ 1209496 w 1325619"/>
                <a:gd name="connsiteY63" fmla="*/ 318841 h 1416330"/>
                <a:gd name="connsiteX64" fmla="*/ 1068367 w 1325619"/>
                <a:gd name="connsiteY64" fmla="*/ 290226 h 1416330"/>
                <a:gd name="connsiteX65" fmla="*/ 1067692 w 1325619"/>
                <a:gd name="connsiteY65" fmla="*/ 262405 h 1416330"/>
                <a:gd name="connsiteX66" fmla="*/ 1238944 w 1325619"/>
                <a:gd name="connsiteY66" fmla="*/ 237243 h 1416330"/>
                <a:gd name="connsiteX67" fmla="*/ 1272956 w 1325619"/>
                <a:gd name="connsiteY67" fmla="*/ 400280 h 1416330"/>
                <a:gd name="connsiteX68" fmla="*/ 1186358 w 1325619"/>
                <a:gd name="connsiteY68" fmla="*/ 542004 h 1416330"/>
                <a:gd name="connsiteX69" fmla="*/ 1030386 w 1325619"/>
                <a:gd name="connsiteY69" fmla="*/ 681029 h 1416330"/>
                <a:gd name="connsiteX70" fmla="*/ 1041498 w 1325619"/>
                <a:gd name="connsiteY70" fmla="*/ 616696 h 1416330"/>
                <a:gd name="connsiteX71" fmla="*/ 1047253 w 1325619"/>
                <a:gd name="connsiteY71" fmla="*/ 613481 h 1416330"/>
                <a:gd name="connsiteX72" fmla="*/ 1063842 w 1325619"/>
                <a:gd name="connsiteY72" fmla="*/ 375356 h 1416330"/>
                <a:gd name="connsiteX73" fmla="*/ 1094441 w 1325619"/>
                <a:gd name="connsiteY73" fmla="*/ 308840 h 1416330"/>
                <a:gd name="connsiteX74" fmla="*/ 1167943 w 1325619"/>
                <a:gd name="connsiteY74" fmla="*/ 399922 h 1416330"/>
                <a:gd name="connsiteX75" fmla="*/ 1126072 w 1325619"/>
                <a:gd name="connsiteY75" fmla="*/ 476242 h 1416330"/>
                <a:gd name="connsiteX76" fmla="*/ 1050706 w 1325619"/>
                <a:gd name="connsiteY76" fmla="*/ 554863 h 1416330"/>
                <a:gd name="connsiteX77" fmla="*/ 1063842 w 1325619"/>
                <a:gd name="connsiteY77" fmla="*/ 375356 h 1416330"/>
                <a:gd name="connsiteX78" fmla="*/ 13155 w 1325619"/>
                <a:gd name="connsiteY78" fmla="*/ 1159740 h 1416330"/>
                <a:gd name="connsiteX79" fmla="*/ 614500 w 1325619"/>
                <a:gd name="connsiteY79" fmla="*/ 1414177 h 1416330"/>
                <a:gd name="connsiteX80" fmla="*/ 1251168 w 1325619"/>
                <a:gd name="connsiteY80" fmla="*/ 1155137 h 1416330"/>
                <a:gd name="connsiteX81" fmla="*/ 1010780 w 1325619"/>
                <a:gd name="connsiteY81" fmla="*/ 771279 h 1416330"/>
                <a:gd name="connsiteX82" fmla="*/ 1016932 w 1325619"/>
                <a:gd name="connsiteY82" fmla="*/ 743577 h 1416330"/>
                <a:gd name="connsiteX83" fmla="*/ 1029473 w 1325619"/>
                <a:gd name="connsiteY83" fmla="*/ 738140 h 1416330"/>
                <a:gd name="connsiteX84" fmla="*/ 1304785 w 1325619"/>
                <a:gd name="connsiteY84" fmla="*/ 261413 h 1416330"/>
                <a:gd name="connsiteX85" fmla="*/ 1066978 w 1325619"/>
                <a:gd name="connsiteY85" fmla="*/ 192238 h 1416330"/>
                <a:gd name="connsiteX86" fmla="*/ 1073169 w 1325619"/>
                <a:gd name="connsiteY86" fmla="*/ 168108 h 1416330"/>
                <a:gd name="connsiteX87" fmla="*/ 784244 w 1325619"/>
                <a:gd name="connsiteY87" fmla="*/ 8286 h 1416330"/>
                <a:gd name="connsiteX88" fmla="*/ 725784 w 1325619"/>
                <a:gd name="connsiteY88" fmla="*/ 4317 h 1416330"/>
                <a:gd name="connsiteX89" fmla="*/ 661649 w 1325619"/>
                <a:gd name="connsiteY89" fmla="*/ 71 h 1416330"/>
                <a:gd name="connsiteX90" fmla="*/ 640694 w 1325619"/>
                <a:gd name="connsiteY90" fmla="*/ 21065 h 1416330"/>
                <a:gd name="connsiteX91" fmla="*/ 661649 w 1325619"/>
                <a:gd name="connsiteY91" fmla="*/ 42060 h 1416330"/>
                <a:gd name="connsiteX92" fmla="*/ 721617 w 1325619"/>
                <a:gd name="connsiteY92" fmla="*/ 46068 h 1416330"/>
                <a:gd name="connsiteX93" fmla="*/ 782021 w 1325619"/>
                <a:gd name="connsiteY93" fmla="*/ 50117 h 1416330"/>
                <a:gd name="connsiteX94" fmla="*/ 1031457 w 1325619"/>
                <a:gd name="connsiteY94" fmla="*/ 163861 h 1416330"/>
                <a:gd name="connsiteX95" fmla="*/ 666292 w 1325619"/>
                <a:gd name="connsiteY95" fmla="*/ 272089 h 1416330"/>
                <a:gd name="connsiteX96" fmla="*/ 232230 w 1325619"/>
                <a:gd name="connsiteY96" fmla="*/ 181879 h 1416330"/>
                <a:gd name="connsiteX97" fmla="*/ 230404 w 1325619"/>
                <a:gd name="connsiteY97" fmla="*/ 138223 h 1416330"/>
                <a:gd name="connsiteX98" fmla="*/ 427215 w 1325619"/>
                <a:gd name="connsiteY98" fmla="*/ 57578 h 1416330"/>
                <a:gd name="connsiteX99" fmla="*/ 444638 w 1325619"/>
                <a:gd name="connsiteY99" fmla="*/ 33567 h 1416330"/>
                <a:gd name="connsiteX100" fmla="*/ 420626 w 1325619"/>
                <a:gd name="connsiteY100" fmla="*/ 16104 h 1416330"/>
                <a:gd name="connsiteX101" fmla="*/ 190240 w 1325619"/>
                <a:gd name="connsiteY101" fmla="*/ 126039 h 1416330"/>
                <a:gd name="connsiteX102" fmla="*/ 196749 w 1325619"/>
                <a:gd name="connsiteY102" fmla="*/ 470567 h 1416330"/>
                <a:gd name="connsiteX103" fmla="*/ 232071 w 1325619"/>
                <a:gd name="connsiteY103" fmla="*/ 647811 h 1416330"/>
                <a:gd name="connsiteX104" fmla="*/ 282990 w 1325619"/>
                <a:gd name="connsiteY104" fmla="*/ 812752 h 1416330"/>
                <a:gd name="connsiteX105" fmla="*/ 13155 w 1325619"/>
                <a:gd name="connsiteY105" fmla="*/ 1159740 h 141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</a:cxnLst>
              <a:rect l="l" t="t" r="r" b="b"/>
              <a:pathLst>
                <a:path w="1325619" h="1416330">
                  <a:moveTo>
                    <a:pt x="298468" y="855377"/>
                  </a:moveTo>
                  <a:cubicBezTo>
                    <a:pt x="300492" y="860496"/>
                    <a:pt x="302913" y="865418"/>
                    <a:pt x="304977" y="870537"/>
                  </a:cubicBezTo>
                  <a:cubicBezTo>
                    <a:pt x="209489" y="901375"/>
                    <a:pt x="183216" y="1013571"/>
                    <a:pt x="241596" y="1101162"/>
                  </a:cubicBezTo>
                  <a:cubicBezTo>
                    <a:pt x="329901" y="1233758"/>
                    <a:pt x="545999" y="1257649"/>
                    <a:pt x="690859" y="1259872"/>
                  </a:cubicBezTo>
                  <a:cubicBezTo>
                    <a:pt x="826034" y="1261936"/>
                    <a:pt x="1018996" y="1246934"/>
                    <a:pt x="1090473" y="1110290"/>
                  </a:cubicBezTo>
                  <a:cubicBezTo>
                    <a:pt x="1141590" y="1012698"/>
                    <a:pt x="1089441" y="893199"/>
                    <a:pt x="979030" y="885896"/>
                  </a:cubicBezTo>
                  <a:cubicBezTo>
                    <a:pt x="986690" y="860933"/>
                    <a:pt x="993715" y="835771"/>
                    <a:pt x="1000382" y="810411"/>
                  </a:cubicBezTo>
                  <a:cubicBezTo>
                    <a:pt x="1003398" y="812157"/>
                    <a:pt x="1006891" y="813387"/>
                    <a:pt x="1011415" y="813030"/>
                  </a:cubicBezTo>
                  <a:cubicBezTo>
                    <a:pt x="1275734" y="793147"/>
                    <a:pt x="1278552" y="1120609"/>
                    <a:pt x="1124167" y="1255784"/>
                  </a:cubicBezTo>
                  <a:cubicBezTo>
                    <a:pt x="987245" y="1375601"/>
                    <a:pt x="786546" y="1381475"/>
                    <a:pt x="614500" y="1372227"/>
                  </a:cubicBezTo>
                  <a:cubicBezTo>
                    <a:pt x="461584" y="1364012"/>
                    <a:pt x="219411" y="1353773"/>
                    <a:pt x="104674" y="1234432"/>
                  </a:cubicBezTo>
                  <a:cubicBezTo>
                    <a:pt x="-48480" y="1075047"/>
                    <a:pt x="97094" y="840772"/>
                    <a:pt x="298468" y="855377"/>
                  </a:cubicBezTo>
                  <a:close/>
                  <a:moveTo>
                    <a:pt x="361095" y="969478"/>
                  </a:moveTo>
                  <a:cubicBezTo>
                    <a:pt x="374470" y="983528"/>
                    <a:pt x="390067" y="996267"/>
                    <a:pt x="408561" y="1005793"/>
                  </a:cubicBezTo>
                  <a:cubicBezTo>
                    <a:pt x="447257" y="1025795"/>
                    <a:pt x="490556" y="1033137"/>
                    <a:pt x="531593" y="1038058"/>
                  </a:cubicBezTo>
                  <a:cubicBezTo>
                    <a:pt x="584774" y="1044448"/>
                    <a:pt x="638551" y="1047623"/>
                    <a:pt x="692248" y="1047623"/>
                  </a:cubicBezTo>
                  <a:cubicBezTo>
                    <a:pt x="718164" y="1047623"/>
                    <a:pt x="744040" y="1046829"/>
                    <a:pt x="769837" y="1045361"/>
                  </a:cubicBezTo>
                  <a:cubicBezTo>
                    <a:pt x="816549" y="1042662"/>
                    <a:pt x="878105" y="1034367"/>
                    <a:pt x="922951" y="1000514"/>
                  </a:cubicBezTo>
                  <a:cubicBezTo>
                    <a:pt x="900052" y="1037661"/>
                    <a:pt x="848339" y="1064133"/>
                    <a:pt x="799523" y="1077865"/>
                  </a:cubicBezTo>
                  <a:cubicBezTo>
                    <a:pt x="721934" y="1099812"/>
                    <a:pt x="636447" y="1089057"/>
                    <a:pt x="553818" y="1078738"/>
                  </a:cubicBezTo>
                  <a:lnTo>
                    <a:pt x="542705" y="1077349"/>
                  </a:lnTo>
                  <a:cubicBezTo>
                    <a:pt x="475078" y="1068935"/>
                    <a:pt x="365064" y="1043654"/>
                    <a:pt x="361095" y="969478"/>
                  </a:cubicBezTo>
                  <a:close/>
                  <a:moveTo>
                    <a:pt x="323273" y="998847"/>
                  </a:moveTo>
                  <a:cubicBezTo>
                    <a:pt x="329782" y="1020715"/>
                    <a:pt x="342958" y="1039448"/>
                    <a:pt x="359944" y="1054568"/>
                  </a:cubicBezTo>
                  <a:cubicBezTo>
                    <a:pt x="407331" y="1096796"/>
                    <a:pt x="476467" y="1111361"/>
                    <a:pt x="537546" y="1118942"/>
                  </a:cubicBezTo>
                  <a:lnTo>
                    <a:pt x="548619" y="1120331"/>
                  </a:lnTo>
                  <a:cubicBezTo>
                    <a:pt x="595331" y="1126204"/>
                    <a:pt x="645615" y="1132515"/>
                    <a:pt x="696018" y="1132515"/>
                  </a:cubicBezTo>
                  <a:cubicBezTo>
                    <a:pt x="734753" y="1132515"/>
                    <a:pt x="773568" y="1128784"/>
                    <a:pt x="810914" y="1118267"/>
                  </a:cubicBezTo>
                  <a:cubicBezTo>
                    <a:pt x="891043" y="1095685"/>
                    <a:pt x="1024274" y="1014127"/>
                    <a:pt x="970537" y="911773"/>
                  </a:cubicBezTo>
                  <a:cubicBezTo>
                    <a:pt x="1002485" y="917607"/>
                    <a:pt x="1016535" y="936260"/>
                    <a:pt x="1028044" y="947412"/>
                  </a:cubicBezTo>
                  <a:cubicBezTo>
                    <a:pt x="1044594" y="963406"/>
                    <a:pt x="1054158" y="981663"/>
                    <a:pt x="1058524" y="1004364"/>
                  </a:cubicBezTo>
                  <a:cubicBezTo>
                    <a:pt x="1067057" y="1048734"/>
                    <a:pt x="1052492" y="1102074"/>
                    <a:pt x="1020424" y="1134340"/>
                  </a:cubicBezTo>
                  <a:cubicBezTo>
                    <a:pt x="990738" y="1164146"/>
                    <a:pt x="948113" y="1181926"/>
                    <a:pt x="908902" y="1193554"/>
                  </a:cubicBezTo>
                  <a:cubicBezTo>
                    <a:pt x="839211" y="1214192"/>
                    <a:pt x="763249" y="1218914"/>
                    <a:pt x="690859" y="1217922"/>
                  </a:cubicBezTo>
                  <a:cubicBezTo>
                    <a:pt x="618746" y="1216930"/>
                    <a:pt x="546119" y="1207286"/>
                    <a:pt x="476268" y="1189188"/>
                  </a:cubicBezTo>
                  <a:cubicBezTo>
                    <a:pt x="435628" y="1178711"/>
                    <a:pt x="391853" y="1165971"/>
                    <a:pt x="355063" y="1145810"/>
                  </a:cubicBezTo>
                  <a:cubicBezTo>
                    <a:pt x="338791" y="1134777"/>
                    <a:pt x="322519" y="1123744"/>
                    <a:pt x="306247" y="1112711"/>
                  </a:cubicBezTo>
                  <a:cubicBezTo>
                    <a:pt x="270012" y="1088144"/>
                    <a:pt x="246438" y="1032740"/>
                    <a:pt x="253423" y="989918"/>
                  </a:cubicBezTo>
                  <a:cubicBezTo>
                    <a:pt x="257034" y="967851"/>
                    <a:pt x="268742" y="948682"/>
                    <a:pt x="286681" y="935387"/>
                  </a:cubicBezTo>
                  <a:cubicBezTo>
                    <a:pt x="292555" y="931021"/>
                    <a:pt x="315018" y="915344"/>
                    <a:pt x="322360" y="919829"/>
                  </a:cubicBezTo>
                  <a:cubicBezTo>
                    <a:pt x="326448" y="922330"/>
                    <a:pt x="326131" y="928203"/>
                    <a:pt x="324344" y="934871"/>
                  </a:cubicBezTo>
                  <a:cubicBezTo>
                    <a:pt x="321725" y="944475"/>
                    <a:pt x="315931" y="955707"/>
                    <a:pt x="315693" y="960747"/>
                  </a:cubicBezTo>
                  <a:cubicBezTo>
                    <a:pt x="314978" y="972336"/>
                    <a:pt x="319939" y="987616"/>
                    <a:pt x="323273" y="998847"/>
                  </a:cubicBezTo>
                  <a:close/>
                  <a:moveTo>
                    <a:pt x="260686" y="587883"/>
                  </a:moveTo>
                  <a:cubicBezTo>
                    <a:pt x="247708" y="529383"/>
                    <a:pt x="237865" y="470249"/>
                    <a:pt x="231238" y="410757"/>
                  </a:cubicBezTo>
                  <a:cubicBezTo>
                    <a:pt x="227943" y="380952"/>
                    <a:pt x="225443" y="351107"/>
                    <a:pt x="223776" y="321183"/>
                  </a:cubicBezTo>
                  <a:cubicBezTo>
                    <a:pt x="223022" y="308006"/>
                    <a:pt x="229412" y="242998"/>
                    <a:pt x="221236" y="235378"/>
                  </a:cubicBezTo>
                  <a:cubicBezTo>
                    <a:pt x="296127" y="304673"/>
                    <a:pt x="468490" y="315507"/>
                    <a:pt x="585409" y="315507"/>
                  </a:cubicBezTo>
                  <a:cubicBezTo>
                    <a:pt x="619262" y="315507"/>
                    <a:pt x="648433" y="314595"/>
                    <a:pt x="669308" y="313999"/>
                  </a:cubicBezTo>
                  <a:cubicBezTo>
                    <a:pt x="751144" y="311459"/>
                    <a:pt x="834567" y="306260"/>
                    <a:pt x="914419" y="286932"/>
                  </a:cubicBezTo>
                  <a:cubicBezTo>
                    <a:pt x="942041" y="280304"/>
                    <a:pt x="967362" y="267604"/>
                    <a:pt x="994310" y="260024"/>
                  </a:cubicBezTo>
                  <a:cubicBezTo>
                    <a:pt x="1050309" y="244308"/>
                    <a:pt x="1040585" y="299037"/>
                    <a:pt x="1032489" y="334795"/>
                  </a:cubicBezTo>
                  <a:cubicBezTo>
                    <a:pt x="1018122" y="398335"/>
                    <a:pt x="1019630" y="465606"/>
                    <a:pt x="1011772" y="530574"/>
                  </a:cubicBezTo>
                  <a:cubicBezTo>
                    <a:pt x="1000739" y="621935"/>
                    <a:pt x="983475" y="712541"/>
                    <a:pt x="959940" y="801521"/>
                  </a:cubicBezTo>
                  <a:cubicBezTo>
                    <a:pt x="947518" y="848630"/>
                    <a:pt x="937596" y="896493"/>
                    <a:pt x="911799" y="938641"/>
                  </a:cubicBezTo>
                  <a:cubicBezTo>
                    <a:pt x="890686" y="973209"/>
                    <a:pt x="859888" y="978646"/>
                    <a:pt x="822939" y="990870"/>
                  </a:cubicBezTo>
                  <a:cubicBezTo>
                    <a:pt x="788411" y="1002300"/>
                    <a:pt x="753248" y="1004761"/>
                    <a:pt x="717092" y="1005435"/>
                  </a:cubicBezTo>
                  <a:cubicBezTo>
                    <a:pt x="656847" y="1006586"/>
                    <a:pt x="596482" y="1003610"/>
                    <a:pt x="536593" y="996426"/>
                  </a:cubicBezTo>
                  <a:cubicBezTo>
                    <a:pt x="499486" y="991981"/>
                    <a:pt x="460632" y="985512"/>
                    <a:pt x="427850" y="968526"/>
                  </a:cubicBezTo>
                  <a:cubicBezTo>
                    <a:pt x="380264" y="943999"/>
                    <a:pt x="355182" y="894112"/>
                    <a:pt x="340100" y="845098"/>
                  </a:cubicBezTo>
                  <a:cubicBezTo>
                    <a:pt x="331409" y="816642"/>
                    <a:pt x="318629" y="789059"/>
                    <a:pt x="309065" y="760841"/>
                  </a:cubicBezTo>
                  <a:cubicBezTo>
                    <a:pt x="289856" y="704088"/>
                    <a:pt x="273703" y="646303"/>
                    <a:pt x="260686" y="587883"/>
                  </a:cubicBezTo>
                  <a:close/>
                  <a:moveTo>
                    <a:pt x="1047253" y="613481"/>
                  </a:moveTo>
                  <a:cubicBezTo>
                    <a:pt x="1122580" y="548592"/>
                    <a:pt x="1253390" y="434530"/>
                    <a:pt x="1209496" y="318841"/>
                  </a:cubicBezTo>
                  <a:cubicBezTo>
                    <a:pt x="1183143" y="249388"/>
                    <a:pt x="1108491" y="249229"/>
                    <a:pt x="1068367" y="290226"/>
                  </a:cubicBezTo>
                  <a:cubicBezTo>
                    <a:pt x="1068367" y="280939"/>
                    <a:pt x="1067851" y="271692"/>
                    <a:pt x="1067692" y="262405"/>
                  </a:cubicBezTo>
                  <a:cubicBezTo>
                    <a:pt x="1109602" y="188904"/>
                    <a:pt x="1166593" y="180053"/>
                    <a:pt x="1238944" y="237243"/>
                  </a:cubicBezTo>
                  <a:cubicBezTo>
                    <a:pt x="1279385" y="284749"/>
                    <a:pt x="1290696" y="339082"/>
                    <a:pt x="1272956" y="400280"/>
                  </a:cubicBezTo>
                  <a:cubicBezTo>
                    <a:pt x="1259978" y="453937"/>
                    <a:pt x="1223267" y="503071"/>
                    <a:pt x="1186358" y="542004"/>
                  </a:cubicBezTo>
                  <a:cubicBezTo>
                    <a:pt x="1138455" y="592566"/>
                    <a:pt x="1082694" y="635032"/>
                    <a:pt x="1030386" y="681029"/>
                  </a:cubicBezTo>
                  <a:cubicBezTo>
                    <a:pt x="1034553" y="659678"/>
                    <a:pt x="1038006" y="638207"/>
                    <a:pt x="1041498" y="616696"/>
                  </a:cubicBezTo>
                  <a:cubicBezTo>
                    <a:pt x="1043443" y="615862"/>
                    <a:pt x="1045387" y="615069"/>
                    <a:pt x="1047253" y="613481"/>
                  </a:cubicBezTo>
                  <a:close/>
                  <a:moveTo>
                    <a:pt x="1063842" y="375356"/>
                  </a:moveTo>
                  <a:cubicBezTo>
                    <a:pt x="1064477" y="348011"/>
                    <a:pt x="1065231" y="322691"/>
                    <a:pt x="1094441" y="308840"/>
                  </a:cubicBezTo>
                  <a:cubicBezTo>
                    <a:pt x="1155362" y="279868"/>
                    <a:pt x="1183818" y="352496"/>
                    <a:pt x="1167943" y="399922"/>
                  </a:cubicBezTo>
                  <a:cubicBezTo>
                    <a:pt x="1159529" y="428180"/>
                    <a:pt x="1143654" y="453025"/>
                    <a:pt x="1126072" y="476242"/>
                  </a:cubicBezTo>
                  <a:cubicBezTo>
                    <a:pt x="1104046" y="505333"/>
                    <a:pt x="1077892" y="530653"/>
                    <a:pt x="1050706" y="554863"/>
                  </a:cubicBezTo>
                  <a:cubicBezTo>
                    <a:pt x="1058484" y="495292"/>
                    <a:pt x="1062334" y="436038"/>
                    <a:pt x="1063842" y="375356"/>
                  </a:cubicBezTo>
                  <a:close/>
                  <a:moveTo>
                    <a:pt x="13155" y="1159740"/>
                  </a:moveTo>
                  <a:cubicBezTo>
                    <a:pt x="86140" y="1387944"/>
                    <a:pt x="417015" y="1403978"/>
                    <a:pt x="614500" y="1414177"/>
                  </a:cubicBezTo>
                  <a:cubicBezTo>
                    <a:pt x="843219" y="1426044"/>
                    <a:pt x="1146234" y="1397389"/>
                    <a:pt x="1251168" y="1155137"/>
                  </a:cubicBezTo>
                  <a:cubicBezTo>
                    <a:pt x="1328241" y="977218"/>
                    <a:pt x="1221402" y="755285"/>
                    <a:pt x="1010780" y="771279"/>
                  </a:cubicBezTo>
                  <a:cubicBezTo>
                    <a:pt x="1013003" y="762111"/>
                    <a:pt x="1014868" y="752824"/>
                    <a:pt x="1016932" y="743577"/>
                  </a:cubicBezTo>
                  <a:cubicBezTo>
                    <a:pt x="1021218" y="743299"/>
                    <a:pt x="1025544" y="741870"/>
                    <a:pt x="1029473" y="738140"/>
                  </a:cubicBezTo>
                  <a:cubicBezTo>
                    <a:pt x="1151274" y="622054"/>
                    <a:pt x="1398766" y="466320"/>
                    <a:pt x="1304785" y="261413"/>
                  </a:cubicBezTo>
                  <a:cubicBezTo>
                    <a:pt x="1259145" y="161917"/>
                    <a:pt x="1138971" y="131754"/>
                    <a:pt x="1066978" y="192238"/>
                  </a:cubicBezTo>
                  <a:cubicBezTo>
                    <a:pt x="1069994" y="184538"/>
                    <a:pt x="1072296" y="176601"/>
                    <a:pt x="1073169" y="168108"/>
                  </a:cubicBezTo>
                  <a:cubicBezTo>
                    <a:pt x="1081900" y="82700"/>
                    <a:pt x="985380" y="28963"/>
                    <a:pt x="784244" y="8286"/>
                  </a:cubicBezTo>
                  <a:cubicBezTo>
                    <a:pt x="764876" y="8286"/>
                    <a:pt x="745866" y="6381"/>
                    <a:pt x="725784" y="4317"/>
                  </a:cubicBezTo>
                  <a:cubicBezTo>
                    <a:pt x="705146" y="2293"/>
                    <a:pt x="683834" y="71"/>
                    <a:pt x="661649" y="71"/>
                  </a:cubicBezTo>
                  <a:cubicBezTo>
                    <a:pt x="650060" y="71"/>
                    <a:pt x="640694" y="9477"/>
                    <a:pt x="640694" y="21065"/>
                  </a:cubicBezTo>
                  <a:cubicBezTo>
                    <a:pt x="640694" y="32654"/>
                    <a:pt x="650060" y="42060"/>
                    <a:pt x="661649" y="42060"/>
                  </a:cubicBezTo>
                  <a:cubicBezTo>
                    <a:pt x="681691" y="42060"/>
                    <a:pt x="701059" y="44005"/>
                    <a:pt x="721617" y="46068"/>
                  </a:cubicBezTo>
                  <a:cubicBezTo>
                    <a:pt x="741818" y="48093"/>
                    <a:pt x="763685" y="49521"/>
                    <a:pt x="782021" y="50117"/>
                  </a:cubicBezTo>
                  <a:cubicBezTo>
                    <a:pt x="946169" y="67103"/>
                    <a:pt x="1037093" y="108576"/>
                    <a:pt x="1031457" y="163861"/>
                  </a:cubicBezTo>
                  <a:cubicBezTo>
                    <a:pt x="1028481" y="193150"/>
                    <a:pt x="987047" y="262247"/>
                    <a:pt x="666292" y="272089"/>
                  </a:cubicBezTo>
                  <a:cubicBezTo>
                    <a:pt x="347959" y="282209"/>
                    <a:pt x="254494" y="228472"/>
                    <a:pt x="232230" y="181879"/>
                  </a:cubicBezTo>
                  <a:cubicBezTo>
                    <a:pt x="221633" y="159734"/>
                    <a:pt x="226118" y="146359"/>
                    <a:pt x="230404" y="138223"/>
                  </a:cubicBezTo>
                  <a:cubicBezTo>
                    <a:pt x="248660" y="103457"/>
                    <a:pt x="318550" y="74802"/>
                    <a:pt x="427215" y="57578"/>
                  </a:cubicBezTo>
                  <a:cubicBezTo>
                    <a:pt x="438645" y="55713"/>
                    <a:pt x="446423" y="44997"/>
                    <a:pt x="444638" y="33567"/>
                  </a:cubicBezTo>
                  <a:cubicBezTo>
                    <a:pt x="442812" y="22137"/>
                    <a:pt x="432255" y="14517"/>
                    <a:pt x="420626" y="16104"/>
                  </a:cubicBezTo>
                  <a:cubicBezTo>
                    <a:pt x="346292" y="26304"/>
                    <a:pt x="225165" y="47974"/>
                    <a:pt x="190240" y="126039"/>
                  </a:cubicBezTo>
                  <a:cubicBezTo>
                    <a:pt x="146068" y="224742"/>
                    <a:pt x="182065" y="368847"/>
                    <a:pt x="196749" y="470567"/>
                  </a:cubicBezTo>
                  <a:cubicBezTo>
                    <a:pt x="205401" y="530217"/>
                    <a:pt x="217188" y="589431"/>
                    <a:pt x="232071" y="647811"/>
                  </a:cubicBezTo>
                  <a:cubicBezTo>
                    <a:pt x="236317" y="664480"/>
                    <a:pt x="270211" y="812475"/>
                    <a:pt x="282990" y="812752"/>
                  </a:cubicBezTo>
                  <a:cubicBezTo>
                    <a:pt x="100626" y="808546"/>
                    <a:pt x="-45543" y="976225"/>
                    <a:pt x="13155" y="115974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D6AB5C18-1972-DD4C-9780-C929C2437745}"/>
                </a:ext>
              </a:extLst>
            </p:cNvPr>
            <p:cNvSpPr/>
            <p:nvPr/>
          </p:nvSpPr>
          <p:spPr>
            <a:xfrm>
              <a:off x="5819802" y="2247889"/>
              <a:ext cx="394997" cy="1114173"/>
            </a:xfrm>
            <a:custGeom>
              <a:avLst/>
              <a:gdLst>
                <a:gd name="connsiteX0" fmla="*/ 236926 w 394997"/>
                <a:gd name="connsiteY0" fmla="*/ 668289 h 1114173"/>
                <a:gd name="connsiteX1" fmla="*/ 218312 w 394997"/>
                <a:gd name="connsiteY1" fmla="*/ 1037026 h 1114173"/>
                <a:gd name="connsiteX2" fmla="*/ 120522 w 394997"/>
                <a:gd name="connsiteY2" fmla="*/ 426790 h 1114173"/>
                <a:gd name="connsiteX3" fmla="*/ 334875 w 394997"/>
                <a:gd name="connsiteY3" fmla="*/ 117942 h 1114173"/>
                <a:gd name="connsiteX4" fmla="*/ 236926 w 394997"/>
                <a:gd name="connsiteY4" fmla="*/ 668289 h 1114173"/>
                <a:gd name="connsiteX5" fmla="*/ 327691 w 394997"/>
                <a:gd name="connsiteY5" fmla="*/ 507 h 1114173"/>
                <a:gd name="connsiteX6" fmla="*/ 302093 w 394997"/>
                <a:gd name="connsiteY6" fmla="*/ 34241 h 1114173"/>
                <a:gd name="connsiteX7" fmla="*/ 117149 w 394997"/>
                <a:gd name="connsiteY7" fmla="*/ 361306 h 1114173"/>
                <a:gd name="connsiteX8" fmla="*/ 3166 w 394997"/>
                <a:gd name="connsiteY8" fmla="*/ 623005 h 1114173"/>
                <a:gd name="connsiteX9" fmla="*/ 221130 w 394997"/>
                <a:gd name="connsiteY9" fmla="*/ 1099454 h 1114173"/>
                <a:gd name="connsiteX10" fmla="*/ 232997 w 394997"/>
                <a:gd name="connsiteY10" fmla="*/ 1106836 h 1114173"/>
                <a:gd name="connsiteX11" fmla="*/ 279431 w 394997"/>
                <a:gd name="connsiteY11" fmla="*/ 1107908 h 1114173"/>
                <a:gd name="connsiteX12" fmla="*/ 242006 w 394997"/>
                <a:gd name="connsiteY12" fmla="*/ 978765 h 1114173"/>
                <a:gd name="connsiteX13" fmla="*/ 240815 w 394997"/>
                <a:gd name="connsiteY13" fmla="*/ 807195 h 1114173"/>
                <a:gd name="connsiteX14" fmla="*/ 360513 w 394997"/>
                <a:gd name="connsiteY14" fmla="*/ 468780 h 1114173"/>
                <a:gd name="connsiteX15" fmla="*/ 392461 w 394997"/>
                <a:gd name="connsiteY15" fmla="*/ 205850 h 1114173"/>
                <a:gd name="connsiteX16" fmla="*/ 327691 w 394997"/>
                <a:gd name="connsiteY16" fmla="*/ 507 h 11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997" h="1114173">
                  <a:moveTo>
                    <a:pt x="236926" y="668289"/>
                  </a:moveTo>
                  <a:cubicBezTo>
                    <a:pt x="192198" y="788185"/>
                    <a:pt x="169219" y="919948"/>
                    <a:pt x="218312" y="1037026"/>
                  </a:cubicBezTo>
                  <a:cubicBezTo>
                    <a:pt x="34162" y="888594"/>
                    <a:pt x="-14058" y="628840"/>
                    <a:pt x="120522" y="426790"/>
                  </a:cubicBezTo>
                  <a:cubicBezTo>
                    <a:pt x="191206" y="320706"/>
                    <a:pt x="293600" y="233790"/>
                    <a:pt x="334875" y="117942"/>
                  </a:cubicBezTo>
                  <a:cubicBezTo>
                    <a:pt x="380436" y="309077"/>
                    <a:pt x="308205" y="477313"/>
                    <a:pt x="236926" y="668289"/>
                  </a:cubicBezTo>
                  <a:close/>
                  <a:moveTo>
                    <a:pt x="327691" y="507"/>
                  </a:moveTo>
                  <a:cubicBezTo>
                    <a:pt x="313404" y="4753"/>
                    <a:pt x="304236" y="19477"/>
                    <a:pt x="302093" y="34241"/>
                  </a:cubicBezTo>
                  <a:cubicBezTo>
                    <a:pt x="281693" y="172076"/>
                    <a:pt x="202080" y="252324"/>
                    <a:pt x="117149" y="361306"/>
                  </a:cubicBezTo>
                  <a:cubicBezTo>
                    <a:pt x="56625" y="438974"/>
                    <a:pt x="15271" y="524422"/>
                    <a:pt x="3166" y="623005"/>
                  </a:cubicBezTo>
                  <a:cubicBezTo>
                    <a:pt x="-18225" y="797591"/>
                    <a:pt x="69960" y="1001982"/>
                    <a:pt x="221130" y="1099454"/>
                  </a:cubicBezTo>
                  <a:cubicBezTo>
                    <a:pt x="225020" y="1101994"/>
                    <a:pt x="228988" y="1104455"/>
                    <a:pt x="232997" y="1106836"/>
                  </a:cubicBezTo>
                  <a:cubicBezTo>
                    <a:pt x="247086" y="1115210"/>
                    <a:pt x="266096" y="1117472"/>
                    <a:pt x="279431" y="1107908"/>
                  </a:cubicBezTo>
                  <a:cubicBezTo>
                    <a:pt x="309514" y="1086278"/>
                    <a:pt x="249586" y="1007340"/>
                    <a:pt x="242006" y="978765"/>
                  </a:cubicBezTo>
                  <a:cubicBezTo>
                    <a:pt x="227123" y="922567"/>
                    <a:pt x="229584" y="863790"/>
                    <a:pt x="240815" y="807195"/>
                  </a:cubicBezTo>
                  <a:cubicBezTo>
                    <a:pt x="264152" y="689164"/>
                    <a:pt x="322452" y="582088"/>
                    <a:pt x="360513" y="468780"/>
                  </a:cubicBezTo>
                  <a:cubicBezTo>
                    <a:pt x="388850" y="384325"/>
                    <a:pt x="400597" y="294671"/>
                    <a:pt x="392461" y="205850"/>
                  </a:cubicBezTo>
                  <a:cubicBezTo>
                    <a:pt x="389366" y="172115"/>
                    <a:pt x="366625" y="-11043"/>
                    <a:pt x="327691" y="50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xmlns="" id="{DA209CDA-76D0-E04D-824B-07EC14DDBADF}"/>
                </a:ext>
              </a:extLst>
            </p:cNvPr>
            <p:cNvSpPr/>
            <p:nvPr/>
          </p:nvSpPr>
          <p:spPr>
            <a:xfrm>
              <a:off x="6070157" y="2642622"/>
              <a:ext cx="252150" cy="512904"/>
            </a:xfrm>
            <a:custGeom>
              <a:avLst/>
              <a:gdLst>
                <a:gd name="connsiteX0" fmla="*/ 203200 w 252150"/>
                <a:gd name="connsiteY0" fmla="*/ 112075 h 512904"/>
                <a:gd name="connsiteX1" fmla="*/ 49728 w 252150"/>
                <a:gd name="connsiteY1" fmla="*/ 460532 h 512904"/>
                <a:gd name="connsiteX2" fmla="*/ 203200 w 252150"/>
                <a:gd name="connsiteY2" fmla="*/ 112075 h 512904"/>
                <a:gd name="connsiteX3" fmla="*/ 5080 w 252150"/>
                <a:gd name="connsiteY3" fmla="*/ 450293 h 512904"/>
                <a:gd name="connsiteX4" fmla="*/ 39211 w 252150"/>
                <a:gd name="connsiteY4" fmla="*/ 499267 h 512904"/>
                <a:gd name="connsiteX5" fmla="*/ 79255 w 252150"/>
                <a:gd name="connsiteY5" fmla="*/ 510380 h 512904"/>
                <a:gd name="connsiteX6" fmla="*/ 141208 w 252150"/>
                <a:gd name="connsiteY6" fmla="*/ 367663 h 512904"/>
                <a:gd name="connsiteX7" fmla="*/ 234077 w 252150"/>
                <a:gd name="connsiteY7" fmla="*/ 228003 h 512904"/>
                <a:gd name="connsiteX8" fmla="*/ 227012 w 252150"/>
                <a:gd name="connsiteY8" fmla="*/ 21231 h 512904"/>
                <a:gd name="connsiteX9" fmla="*/ 182007 w 252150"/>
                <a:gd name="connsiteY9" fmla="*/ 45916 h 512904"/>
                <a:gd name="connsiteX10" fmla="*/ 120888 w 252150"/>
                <a:gd name="connsiteY10" fmla="*/ 160534 h 512904"/>
                <a:gd name="connsiteX11" fmla="*/ 56594 w 252150"/>
                <a:gd name="connsiteY11" fmla="*/ 259912 h 512904"/>
                <a:gd name="connsiteX12" fmla="*/ 5080 w 252150"/>
                <a:gd name="connsiteY12" fmla="*/ 450293 h 512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150" h="512904">
                  <a:moveTo>
                    <a:pt x="203200" y="112075"/>
                  </a:moveTo>
                  <a:cubicBezTo>
                    <a:pt x="222924" y="248918"/>
                    <a:pt x="80764" y="331786"/>
                    <a:pt x="49728" y="460532"/>
                  </a:cubicBezTo>
                  <a:cubicBezTo>
                    <a:pt x="29567" y="333969"/>
                    <a:pt x="146288" y="227328"/>
                    <a:pt x="203200" y="112075"/>
                  </a:cubicBezTo>
                  <a:close/>
                  <a:moveTo>
                    <a:pt x="5080" y="450293"/>
                  </a:moveTo>
                  <a:cubicBezTo>
                    <a:pt x="8929" y="462874"/>
                    <a:pt x="22661" y="484980"/>
                    <a:pt x="39211" y="499267"/>
                  </a:cubicBezTo>
                  <a:cubicBezTo>
                    <a:pt x="51990" y="510340"/>
                    <a:pt x="66436" y="516730"/>
                    <a:pt x="79255" y="510380"/>
                  </a:cubicBezTo>
                  <a:cubicBezTo>
                    <a:pt x="100369" y="499942"/>
                    <a:pt x="123269" y="392468"/>
                    <a:pt x="141208" y="367663"/>
                  </a:cubicBezTo>
                  <a:cubicBezTo>
                    <a:pt x="174029" y="322340"/>
                    <a:pt x="213399" y="280946"/>
                    <a:pt x="234077" y="228003"/>
                  </a:cubicBezTo>
                  <a:cubicBezTo>
                    <a:pt x="255666" y="172718"/>
                    <a:pt x="263049" y="72031"/>
                    <a:pt x="227012" y="21231"/>
                  </a:cubicBezTo>
                  <a:cubicBezTo>
                    <a:pt x="193794" y="-25680"/>
                    <a:pt x="193238" y="15397"/>
                    <a:pt x="182007" y="45916"/>
                  </a:cubicBezTo>
                  <a:cubicBezTo>
                    <a:pt x="168275" y="83302"/>
                    <a:pt x="142160" y="126403"/>
                    <a:pt x="120888" y="160534"/>
                  </a:cubicBezTo>
                  <a:cubicBezTo>
                    <a:pt x="100012" y="193991"/>
                    <a:pt x="77509" y="226495"/>
                    <a:pt x="56594" y="259912"/>
                  </a:cubicBezTo>
                  <a:cubicBezTo>
                    <a:pt x="24447" y="311188"/>
                    <a:pt x="-13971" y="388182"/>
                    <a:pt x="5080" y="45029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xmlns="" id="{A7A1D178-5815-8643-9D82-B485D2C6892A}"/>
                </a:ext>
              </a:extLst>
            </p:cNvPr>
            <p:cNvSpPr/>
            <p:nvPr/>
          </p:nvSpPr>
          <p:spPr>
            <a:xfrm>
              <a:off x="5730990" y="3275193"/>
              <a:ext cx="644030" cy="181705"/>
            </a:xfrm>
            <a:custGeom>
              <a:avLst/>
              <a:gdLst>
                <a:gd name="connsiteX0" fmla="*/ 54357 w 644030"/>
                <a:gd name="connsiteY0" fmla="*/ 41795 h 181705"/>
                <a:gd name="connsiteX1" fmla="*/ 72851 w 644030"/>
                <a:gd name="connsiteY1" fmla="*/ 18617 h 181705"/>
                <a:gd name="connsiteX2" fmla="*/ 49714 w 644030"/>
                <a:gd name="connsiteY2" fmla="*/ 123 h 181705"/>
                <a:gd name="connsiteX3" fmla="*/ 6692 w 644030"/>
                <a:gd name="connsiteY3" fmla="*/ 32548 h 181705"/>
                <a:gd name="connsiteX4" fmla="*/ 11376 w 644030"/>
                <a:gd name="connsiteY4" fmla="*/ 103112 h 181705"/>
                <a:gd name="connsiteX5" fmla="*/ 100117 w 644030"/>
                <a:gd name="connsiteY5" fmla="*/ 153476 h 181705"/>
                <a:gd name="connsiteX6" fmla="*/ 338440 w 644030"/>
                <a:gd name="connsiteY6" fmla="*/ 181733 h 181705"/>
                <a:gd name="connsiteX7" fmla="*/ 523980 w 644030"/>
                <a:gd name="connsiteY7" fmla="*/ 164628 h 181705"/>
                <a:gd name="connsiteX8" fmla="*/ 642407 w 644030"/>
                <a:gd name="connsiteY8" fmla="*/ 91166 h 181705"/>
                <a:gd name="connsiteX9" fmla="*/ 631136 w 644030"/>
                <a:gd name="connsiteY9" fmla="*/ 63782 h 181705"/>
                <a:gd name="connsiteX10" fmla="*/ 603712 w 644030"/>
                <a:gd name="connsiteY10" fmla="*/ 75053 h 181705"/>
                <a:gd name="connsiteX11" fmla="*/ 516241 w 644030"/>
                <a:gd name="connsiteY11" fmla="*/ 123393 h 181705"/>
                <a:gd name="connsiteX12" fmla="*/ 109999 w 644030"/>
                <a:gd name="connsiteY12" fmla="*/ 112677 h 181705"/>
                <a:gd name="connsiteX13" fmla="*/ 46221 w 644030"/>
                <a:gd name="connsiteY13" fmla="*/ 79776 h 181705"/>
                <a:gd name="connsiteX14" fmla="*/ 44713 w 644030"/>
                <a:gd name="connsiteY14" fmla="*/ 50249 h 181705"/>
                <a:gd name="connsiteX15" fmla="*/ 54357 w 644030"/>
                <a:gd name="connsiteY15" fmla="*/ 41795 h 18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44030" h="181705">
                  <a:moveTo>
                    <a:pt x="54357" y="41795"/>
                  </a:moveTo>
                  <a:cubicBezTo>
                    <a:pt x="65867" y="40565"/>
                    <a:pt x="74161" y="30167"/>
                    <a:pt x="72851" y="18617"/>
                  </a:cubicBezTo>
                  <a:cubicBezTo>
                    <a:pt x="71582" y="7148"/>
                    <a:pt x="61541" y="-948"/>
                    <a:pt x="49714" y="123"/>
                  </a:cubicBezTo>
                  <a:cubicBezTo>
                    <a:pt x="30981" y="2187"/>
                    <a:pt x="15305" y="14014"/>
                    <a:pt x="6692" y="32548"/>
                  </a:cubicBezTo>
                  <a:cubicBezTo>
                    <a:pt x="-3745" y="54971"/>
                    <a:pt x="-1840" y="83308"/>
                    <a:pt x="11376" y="103112"/>
                  </a:cubicBezTo>
                  <a:cubicBezTo>
                    <a:pt x="31577" y="133315"/>
                    <a:pt x="65986" y="145141"/>
                    <a:pt x="100117" y="153476"/>
                  </a:cubicBezTo>
                  <a:cubicBezTo>
                    <a:pt x="177746" y="172327"/>
                    <a:pt x="258073" y="181733"/>
                    <a:pt x="338440" y="181733"/>
                  </a:cubicBezTo>
                  <a:cubicBezTo>
                    <a:pt x="400790" y="181733"/>
                    <a:pt x="463020" y="176058"/>
                    <a:pt x="523980" y="164628"/>
                  </a:cubicBezTo>
                  <a:cubicBezTo>
                    <a:pt x="564858" y="156929"/>
                    <a:pt x="621651" y="140935"/>
                    <a:pt x="642407" y="91166"/>
                  </a:cubicBezTo>
                  <a:cubicBezTo>
                    <a:pt x="646852" y="80530"/>
                    <a:pt x="641812" y="68227"/>
                    <a:pt x="631136" y="63782"/>
                  </a:cubicBezTo>
                  <a:cubicBezTo>
                    <a:pt x="620540" y="59297"/>
                    <a:pt x="608197" y="64258"/>
                    <a:pt x="603712" y="75053"/>
                  </a:cubicBezTo>
                  <a:cubicBezTo>
                    <a:pt x="593830" y="98667"/>
                    <a:pt x="566049" y="114027"/>
                    <a:pt x="516241" y="123393"/>
                  </a:cubicBezTo>
                  <a:cubicBezTo>
                    <a:pt x="382653" y="148436"/>
                    <a:pt x="242198" y="144784"/>
                    <a:pt x="109999" y="112677"/>
                  </a:cubicBezTo>
                  <a:cubicBezTo>
                    <a:pt x="84123" y="106407"/>
                    <a:pt x="58485" y="98033"/>
                    <a:pt x="46221" y="79776"/>
                  </a:cubicBezTo>
                  <a:cubicBezTo>
                    <a:pt x="41102" y="72077"/>
                    <a:pt x="40427" y="59377"/>
                    <a:pt x="44713" y="50249"/>
                  </a:cubicBezTo>
                  <a:cubicBezTo>
                    <a:pt x="47094" y="45089"/>
                    <a:pt x="50349" y="42271"/>
                    <a:pt x="54357" y="4179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2698740" y="64583"/>
            <a:ext cx="531031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6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Why Linear Regression Falls </a:t>
            </a:r>
            <a:r>
              <a:rPr lang="en-IN" sz="26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Short: 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Assumes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that all data points are equally significant, which doesn't reflect the complexity of real-world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data.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Struggles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with outliers and fails to identify underlying patterns in datasets.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2698740" y="4706044"/>
            <a:ext cx="953731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6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Motivating </a:t>
            </a:r>
            <a:r>
              <a:rPr lang="en-IN" sz="26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Question: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How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to emphasize the true patterns in the data while ignoring noise so that we have more accurate pattern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recognition?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Can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we create a regression method that not only fits the data better but also learns the structure and resists noise?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2EE92C5D-0921-3949-B054-EC480BA481F0}"/>
              </a:ext>
            </a:extLst>
          </p:cNvPr>
          <p:cNvSpPr txBox="1"/>
          <p:nvPr/>
        </p:nvSpPr>
        <p:spPr>
          <a:xfrm>
            <a:off x="8116261" y="-40628"/>
            <a:ext cx="403909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600" b="1" dirty="0">
                <a:solidFill>
                  <a:srgbClr val="C00000"/>
                </a:solidFill>
                <a:latin typeface="Bahnschrift Light Condensed" panose="020B0502040204020203" pitchFamily="34" charset="0"/>
              </a:rPr>
              <a:t>The Real </a:t>
            </a:r>
            <a:r>
              <a:rPr lang="en-IN" sz="2600" b="1" dirty="0" smtClean="0">
                <a:solidFill>
                  <a:srgbClr val="C00000"/>
                </a:solidFill>
                <a:latin typeface="Bahnschrift Light Condensed" panose="020B0502040204020203" pitchFamily="34" charset="0"/>
              </a:rPr>
              <a:t>Challenge: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Real-world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datasets often have dense clusters of information mixed with sparse or noisy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outliers.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Ignoring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density-driven patterns leads to inaccurate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models </a:t>
            </a:r>
          </a:p>
          <a:p>
            <a:pPr lvl="0" algn="just"/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that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miss critical </a:t>
            </a:r>
            <a:r>
              <a:rPr lang="en-IN" sz="2600" b="1" dirty="0" smtClean="0">
                <a:solidFill>
                  <a:schemeClr val="accent6">
                    <a:lumMod val="75000"/>
                  </a:schemeClr>
                </a:solidFill>
                <a:latin typeface="Bahnschrift Light Condensed" panose="020B0502040204020203" pitchFamily="34" charset="0"/>
              </a:rPr>
              <a:t>insights</a:t>
            </a:r>
            <a:endParaRPr lang="en-IN" sz="2600" b="1" dirty="0">
              <a:solidFill>
                <a:schemeClr val="accent6">
                  <a:lumMod val="7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1028" name="Picture 4" descr="Thinking PNG Transparent Images Free Download | Vector Files | Pngtre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7" y="1558212"/>
            <a:ext cx="3453315" cy="34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170" y="1903809"/>
            <a:ext cx="3440019" cy="29814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37" y="1903524"/>
            <a:ext cx="3523591" cy="298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1771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9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212571" y="150096"/>
            <a:ext cx="950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200 Outliers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1327" y="757958"/>
            <a:ext cx="8083411" cy="5958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57801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38539" y="853161"/>
            <a:ext cx="8082461" cy="58076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6" name="TextBox 35"/>
          <p:cNvSpPr txBox="1"/>
          <p:nvPr/>
        </p:nvSpPr>
        <p:spPr>
          <a:xfrm>
            <a:off x="1198153" y="215611"/>
            <a:ext cx="9501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350 Outliers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837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2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1349693" y="-6360"/>
            <a:ext cx="12544647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488230" y="2337440"/>
              <a:ext cx="96443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82293"/>
              <a:ext cx="2875083" cy="51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973B85E7-70CE-5745-8C07-E339FC9044B6}"/>
              </a:ext>
            </a:extLst>
          </p:cNvPr>
          <p:cNvGrpSpPr/>
          <p:nvPr/>
        </p:nvGrpSpPr>
        <p:grpSpPr>
          <a:xfrm>
            <a:off x="10039986" y="3244241"/>
            <a:ext cx="508610" cy="509101"/>
            <a:chOff x="-828000" y="3015000"/>
            <a:chExt cx="828000" cy="828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EE352BED-9555-2142-BC0C-E295DA34F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28000" y="3015000"/>
              <a:ext cx="828000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/>
            </a:p>
          </p:txBody>
        </p:sp>
        <p:pic>
          <p:nvPicPr>
            <p:cNvPr id="62" name="Graphic 10" descr="Coffee">
              <a:extLst>
                <a:ext uri="{FF2B5EF4-FFF2-40B4-BE49-F238E27FC236}">
                  <a16:creationId xmlns:a16="http://schemas.microsoft.com/office/drawing/2014/main" xmlns="" id="{E13E9660-E21E-6A42-A21F-5955A8A2D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-668912" y="3119067"/>
              <a:ext cx="582259" cy="582259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 rot="16200000">
            <a:off x="9916997" y="3222037"/>
            <a:ext cx="17668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28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774791" y="58845"/>
            <a:ext cx="92055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Key Takeaways</a:t>
            </a:r>
            <a:r>
              <a:rPr lang="en-IN" sz="2400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:</a:t>
            </a:r>
          </a:p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Improved Robustness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latin typeface="Arial Rounded MT Bold" panose="020F0704030504030204" pitchFamily="34" charset="0"/>
              </a:rPr>
              <a:t>Kernel density-based regression reduces the influence of outliers, resulting in more reliable predictions.</a:t>
            </a:r>
          </a:p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Pattern Recognition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latin typeface="Arial Rounded MT Bold" panose="020F0704030504030204" pitchFamily="34" charset="0"/>
              </a:rPr>
              <a:t>Effectively captures underlying data structures by emphasizing densely populated regions.</a:t>
            </a:r>
          </a:p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Adaptive Weighting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latin typeface="Arial Rounded MT Bold" panose="020F0704030504030204" pitchFamily="34" charset="0"/>
              </a:rPr>
              <a:t>Assigns weights based on data density, enabling better handling of heterogeneous datasets.</a:t>
            </a:r>
          </a:p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Enhanced Flexibility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latin typeface="Arial Rounded MT Bold" panose="020F0704030504030204" pitchFamily="34" charset="0"/>
              </a:rPr>
              <a:t>Offers a practical alternative to standard linear regression in noisy and complex real-world scenarios and adaptable for various domains.</a:t>
            </a:r>
          </a:p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Scalable Methodology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latin typeface="Arial Rounded MT Bold" panose="020F0704030504030204" pitchFamily="34" charset="0"/>
              </a:rPr>
              <a:t>Can handle non-linear relationships and be incorporated into ensemble models.</a:t>
            </a:r>
          </a:p>
          <a:p>
            <a:pPr algn="ctr"/>
            <a:r>
              <a:rPr lang="en-IN" sz="2400" b="1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Future Scope</a:t>
            </a:r>
            <a:r>
              <a:rPr lang="en-IN" sz="2400" i="1" u="sng" dirty="0">
                <a:solidFill>
                  <a:srgbClr val="FF5969"/>
                </a:solidFill>
                <a:latin typeface="Arial Rounded MT Bold" panose="020F0704030504030204" pitchFamily="34" charset="0"/>
              </a:rPr>
              <a:t>:</a:t>
            </a:r>
          </a:p>
          <a:p>
            <a:pPr lvl="0" algn="just"/>
            <a:r>
              <a:rPr lang="en-IN" sz="2400" dirty="0">
                <a:latin typeface="Arial Rounded MT Bold" panose="020F0704030504030204" pitchFamily="34" charset="0"/>
              </a:rPr>
              <a:t>Explore applications in advanced fields such as anomaly detection and 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time-series forecasting</a:t>
            </a:r>
            <a:r>
              <a:rPr lang="en-IN" sz="2400" dirty="0">
                <a:latin typeface="Arial Rounded MT Bold" panose="020F0704030504030204" pitchFamily="34" charset="0"/>
              </a:rPr>
              <a:t>.</a:t>
            </a:r>
          </a:p>
          <a:p>
            <a:pPr lvl="0" algn="just"/>
            <a:r>
              <a:rPr lang="en-IN" sz="2400" dirty="0">
                <a:latin typeface="Arial Rounded MT Bold" panose="020F0704030504030204" pitchFamily="34" charset="0"/>
              </a:rPr>
              <a:t>Integrate kernel density-based regression into machine learning 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pipelines for hybrid </a:t>
            </a:r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modelling</a:t>
            </a:r>
            <a:r>
              <a:rPr lang="en-IN" sz="24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08174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2231"/>
            <a:ext cx="3812427" cy="28135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3676" y="-1"/>
            <a:ext cx="1222132" cy="2022231"/>
          </a:xfrm>
          <a:prstGeom prst="rect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2C9B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3676" y="4835769"/>
            <a:ext cx="1222132" cy="2022231"/>
          </a:xfrm>
          <a:prstGeom prst="rect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52C9B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9484" y="1011114"/>
            <a:ext cx="7595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THANK YOU</a:t>
            </a:r>
            <a:endParaRPr lang="en-IN" sz="96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3879" y="4348438"/>
            <a:ext cx="2646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hnschrift Light Condensed" panose="020B0502040204020203" pitchFamily="34" charset="0"/>
              </a:rPr>
              <a:t>RK68465N@pace.edu</a:t>
            </a:r>
            <a:endParaRPr lang="en-US" sz="2400" dirty="0">
              <a:latin typeface="Bahnschrift Light Condensed" panose="020B0502040204020203" pitchFamily="34" charset="0"/>
            </a:endParaRPr>
          </a:p>
        </p:txBody>
      </p:sp>
      <p:pic>
        <p:nvPicPr>
          <p:cNvPr id="2050" name="Picture 2" descr="Mail Stockio Lineal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76" y="4182096"/>
            <a:ext cx="794349" cy="79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4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!!lamp">
            <a:extLst>
              <a:ext uri="{FF2B5EF4-FFF2-40B4-BE49-F238E27FC236}">
                <a16:creationId xmlns:a16="http://schemas.microsoft.com/office/drawing/2014/main" xmlns="" id="{2A7EB914-5FAF-3C49-91E6-2DE4AADE4C3B}"/>
              </a:ext>
            </a:extLst>
          </p:cNvPr>
          <p:cNvGrpSpPr/>
          <p:nvPr/>
        </p:nvGrpSpPr>
        <p:grpSpPr>
          <a:xfrm>
            <a:off x="5795023" y="1766047"/>
            <a:ext cx="1936751" cy="2662518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D91B16E0-2167-384C-949A-FF1560F4C136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B2F8BC5A-5F3B-6D41-AA82-83FF79EA7560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6343C29E-80A3-D141-A5BF-02E766F97735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B89CED22-2E77-9E45-8E84-321D674633A1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0ACB675B-0C42-444C-BDD8-74EF0914DCF6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01295297-2867-1441-9876-0CD4EA784B5B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008B5257-3316-6E4A-A7CF-C99DA26DF169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4BF5019D-3027-D34E-BC59-8E9141C3CE5D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9C22200C-3D73-F74F-AB07-D2082DACC769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A8FA7BDF-117A-184F-8A7C-B2A36DD82172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97FD7205-7251-2240-86C5-0D9646077877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D5F93C7C-FA10-6A46-A37A-DC2E81AB15C4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ED293229-5810-C641-99D5-9B7F0952A0DB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9D1A0731-BD2B-3A4D-8133-203EB4BA4124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xmlns="" id="{839A2279-5FA3-4641-B671-3253F97127E6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2F94BEFB-14C4-6449-8E49-B028D42960C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A5759168-D8F5-494B-8DF5-E2980F8E1D18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78" name="Graphic 142">
            <a:extLst>
              <a:ext uri="{FF2B5EF4-FFF2-40B4-BE49-F238E27FC236}">
                <a16:creationId xmlns:a16="http://schemas.microsoft.com/office/drawing/2014/main" xmlns="" id="{26CD6E68-626E-C44E-86AC-2D8AF4016D15}"/>
              </a:ext>
            </a:extLst>
          </p:cNvPr>
          <p:cNvGrpSpPr/>
          <p:nvPr/>
        </p:nvGrpSpPr>
        <p:grpSpPr>
          <a:xfrm>
            <a:off x="8805938" y="2783423"/>
            <a:ext cx="743940" cy="1163205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8C414817-436A-104C-8CD4-74AFB828AC5F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33EEC2CC-5425-7448-8FCD-F8D8D344219B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E63E8676-62EA-8F4D-B5B0-7E394EA44EE3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5F7D1821-0911-AD42-820A-1AEE04F848C9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23732F2A-7AC2-3E45-96DA-6F4DB47FAD53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4AFD5E3D-0711-2E48-B0C9-90ACD05750A1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B9AB86B5-0478-F84A-8387-0A7A6B829A22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19A6A32B-90ED-4F4F-B35D-117F8587979E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xmlns="" id="{C914C9BA-F2CC-FD43-8FE1-5F1CF3692F16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28F14115-03A1-8C4A-BF74-706BAB7F9043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C3D537CC-1428-374D-ADC7-12F0566D8D7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EBA939D2-3E77-AA40-A3D6-A8C198D674A1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9D5855AF-BF2C-AE47-A952-7F5B1BF6BD75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BC080C24-F54F-7241-A3DC-0F9501D0543B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958ACD88-BC30-FE4A-840B-695F0130AD85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7735C7E0-B8FB-2A4A-B4A9-57ABC5CE3A99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16F35451-98C2-7041-B90E-759E9B396994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2245748" y="8456"/>
            <a:ext cx="37416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Linear </a:t>
            </a:r>
            <a:r>
              <a:rPr lang="en-IN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Regression</a:t>
            </a:r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</a:p>
          <a:p>
            <a:pPr lvl="0"/>
            <a:r>
              <a:rPr lang="en-IN" sz="2400" dirty="0" smtClean="0">
                <a:latin typeface="Arial Rounded MT Bold" panose="020F0704030504030204" pitchFamily="34" charset="0"/>
              </a:rPr>
              <a:t>Fits </a:t>
            </a:r>
            <a:r>
              <a:rPr lang="en-IN" sz="2400" dirty="0">
                <a:latin typeface="Arial Rounded MT Bold" panose="020F0704030504030204" pitchFamily="34" charset="0"/>
              </a:rPr>
              <a:t>a line by minimizing the residual sum of </a:t>
            </a:r>
            <a:r>
              <a:rPr lang="en-IN" sz="2400" dirty="0" smtClean="0">
                <a:latin typeface="Arial Rounded MT Bold" panose="020F0704030504030204" pitchFamily="34" charset="0"/>
              </a:rPr>
              <a:t>squares</a:t>
            </a:r>
          </a:p>
          <a:p>
            <a:pPr lvl="0"/>
            <a:r>
              <a:rPr lang="en-IN" sz="2400" dirty="0" smtClean="0">
                <a:latin typeface="Arial Rounded MT Bold" panose="020F0704030504030204" pitchFamily="34" charset="0"/>
              </a:rPr>
              <a:t>Equal </a:t>
            </a:r>
            <a:r>
              <a:rPr lang="en-IN" sz="2400" dirty="0">
                <a:latin typeface="Arial Rounded MT Bold" panose="020F0704030504030204" pitchFamily="34" charset="0"/>
              </a:rPr>
              <a:t>weight to all data points, making it susceptible to noise and </a:t>
            </a:r>
            <a:r>
              <a:rPr lang="en-IN" sz="2400" dirty="0" smtClean="0">
                <a:latin typeface="Arial Rounded MT Bold" panose="020F0704030504030204" pitchFamily="34" charset="0"/>
              </a:rPr>
              <a:t>outliers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7662118" y="23719"/>
            <a:ext cx="4022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Kernel </a:t>
            </a:r>
            <a:r>
              <a:rPr lang="en-IN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Density</a:t>
            </a:r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</a:p>
          <a:p>
            <a:pPr lvl="0" algn="just"/>
            <a:r>
              <a:rPr lang="en-IN" sz="2400" dirty="0" smtClean="0">
                <a:latin typeface="Arial Rounded MT Bold" panose="020F0704030504030204" pitchFamily="34" charset="0"/>
              </a:rPr>
              <a:t>Estimates </a:t>
            </a:r>
            <a:r>
              <a:rPr lang="en-IN" sz="2400" dirty="0">
                <a:latin typeface="Arial Rounded MT Bold" panose="020F0704030504030204" pitchFamily="34" charset="0"/>
              </a:rPr>
              <a:t>the probability density function of the </a:t>
            </a:r>
            <a:r>
              <a:rPr lang="en-IN" sz="2400" dirty="0" smtClean="0">
                <a:latin typeface="Arial Rounded MT Bold" panose="020F0704030504030204" pitchFamily="34" charset="0"/>
              </a:rPr>
              <a:t>data</a:t>
            </a:r>
          </a:p>
          <a:p>
            <a:pPr lvl="0" algn="just"/>
            <a:r>
              <a:rPr lang="en-IN" sz="2400" dirty="0" smtClean="0">
                <a:latin typeface="Arial Rounded MT Bold" panose="020F0704030504030204" pitchFamily="34" charset="0"/>
              </a:rPr>
              <a:t>Provides </a:t>
            </a:r>
            <a:r>
              <a:rPr lang="en-IN" sz="2400" dirty="0">
                <a:latin typeface="Arial Rounded MT Bold" panose="020F0704030504030204" pitchFamily="34" charset="0"/>
              </a:rPr>
              <a:t>a measure of data density, enabling differential </a:t>
            </a:r>
            <a:r>
              <a:rPr lang="en-IN" sz="2400" dirty="0" smtClean="0">
                <a:latin typeface="Arial Rounded MT Bold" panose="020F0704030504030204" pitchFamily="34" charset="0"/>
              </a:rPr>
              <a:t>weighting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grpSp>
        <p:nvGrpSpPr>
          <p:cNvPr id="171" name="Graphic 142">
            <a:extLst>
              <a:ext uri="{FF2B5EF4-FFF2-40B4-BE49-F238E27FC236}">
                <a16:creationId xmlns:a16="http://schemas.microsoft.com/office/drawing/2014/main" xmlns="" id="{A69AB693-E461-F741-A997-2149023C88F9}"/>
              </a:ext>
            </a:extLst>
          </p:cNvPr>
          <p:cNvGrpSpPr/>
          <p:nvPr/>
        </p:nvGrpSpPr>
        <p:grpSpPr>
          <a:xfrm>
            <a:off x="4171029" y="2930235"/>
            <a:ext cx="750991" cy="1148948"/>
            <a:chOff x="5009734" y="1528902"/>
            <a:chExt cx="2224912" cy="3839904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xmlns="" id="{F6F2939C-6310-B640-BB34-D0472A61154D}"/>
                </a:ext>
              </a:extLst>
            </p:cNvPr>
            <p:cNvSpPr/>
            <p:nvPr/>
          </p:nvSpPr>
          <p:spPr>
            <a:xfrm>
              <a:off x="5417566" y="2003597"/>
              <a:ext cx="1483633" cy="1215002"/>
            </a:xfrm>
            <a:custGeom>
              <a:avLst/>
              <a:gdLst>
                <a:gd name="connsiteX0" fmla="*/ 1034379 w 1483633"/>
                <a:gd name="connsiteY0" fmla="*/ 631692 h 1215002"/>
                <a:gd name="connsiteX1" fmla="*/ 973220 w 1483633"/>
                <a:gd name="connsiteY1" fmla="*/ 738004 h 1215002"/>
                <a:gd name="connsiteX2" fmla="*/ 904481 w 1483633"/>
                <a:gd name="connsiteY2" fmla="*/ 600469 h 1215002"/>
                <a:gd name="connsiteX3" fmla="*/ 976712 w 1483633"/>
                <a:gd name="connsiteY3" fmla="*/ 366686 h 1215002"/>
                <a:gd name="connsiteX4" fmla="*/ 1034379 w 1483633"/>
                <a:gd name="connsiteY4" fmla="*/ 631692 h 1215002"/>
                <a:gd name="connsiteX5" fmla="*/ 1388987 w 1483633"/>
                <a:gd name="connsiteY5" fmla="*/ 64987 h 1215002"/>
                <a:gd name="connsiteX6" fmla="*/ 1387756 w 1483633"/>
                <a:gd name="connsiteY6" fmla="*/ 69464 h 1215002"/>
                <a:gd name="connsiteX7" fmla="*/ 1387439 w 1483633"/>
                <a:gd name="connsiteY7" fmla="*/ 65898 h 1215002"/>
                <a:gd name="connsiteX8" fmla="*/ 1388987 w 1483633"/>
                <a:gd name="connsiteY8" fmla="*/ 64987 h 1215002"/>
                <a:gd name="connsiteX9" fmla="*/ 756050 w 1483633"/>
                <a:gd name="connsiteY9" fmla="*/ 959583 h 1215002"/>
                <a:gd name="connsiteX10" fmla="*/ 641750 w 1483633"/>
                <a:gd name="connsiteY10" fmla="*/ 724572 h 1215002"/>
                <a:gd name="connsiteX11" fmla="*/ 766130 w 1483633"/>
                <a:gd name="connsiteY11" fmla="*/ 367121 h 1215002"/>
                <a:gd name="connsiteX12" fmla="*/ 860547 w 1483633"/>
                <a:gd name="connsiteY12" fmla="*/ 603480 h 1215002"/>
                <a:gd name="connsiteX13" fmla="*/ 756050 w 1483633"/>
                <a:gd name="connsiteY13" fmla="*/ 959583 h 1215002"/>
                <a:gd name="connsiteX14" fmla="*/ 526973 w 1483633"/>
                <a:gd name="connsiteY14" fmla="*/ 947894 h 1215002"/>
                <a:gd name="connsiteX15" fmla="*/ 411006 w 1483633"/>
                <a:gd name="connsiteY15" fmla="*/ 661252 h 1215002"/>
                <a:gd name="connsiteX16" fmla="*/ 491492 w 1483633"/>
                <a:gd name="connsiteY16" fmla="*/ 498278 h 1215002"/>
                <a:gd name="connsiteX17" fmla="*/ 597180 w 1483633"/>
                <a:gd name="connsiteY17" fmla="*/ 727583 h 1215002"/>
                <a:gd name="connsiteX18" fmla="*/ 526973 w 1483633"/>
                <a:gd name="connsiteY18" fmla="*/ 947894 h 1215002"/>
                <a:gd name="connsiteX19" fmla="*/ 960798 w 1483633"/>
                <a:gd name="connsiteY19" fmla="*/ 280463 h 1215002"/>
                <a:gd name="connsiteX20" fmla="*/ 879478 w 1483633"/>
                <a:gd name="connsiteY20" fmla="*/ 541825 h 1215002"/>
                <a:gd name="connsiteX21" fmla="*/ 785022 w 1483633"/>
                <a:gd name="connsiteY21" fmla="*/ 300038 h 1215002"/>
                <a:gd name="connsiteX22" fmla="*/ 765773 w 1483633"/>
                <a:gd name="connsiteY22" fmla="*/ 286605 h 1215002"/>
                <a:gd name="connsiteX23" fmla="*/ 765694 w 1483633"/>
                <a:gd name="connsiteY23" fmla="*/ 286605 h 1215002"/>
                <a:gd name="connsiteX24" fmla="*/ 746445 w 1483633"/>
                <a:gd name="connsiteY24" fmla="*/ 300236 h 1215002"/>
                <a:gd name="connsiteX25" fmla="*/ 616508 w 1483633"/>
                <a:gd name="connsiteY25" fmla="*/ 670722 h 1215002"/>
                <a:gd name="connsiteX26" fmla="*/ 510940 w 1483633"/>
                <a:gd name="connsiteY26" fmla="*/ 441972 h 1215002"/>
                <a:gd name="connsiteX27" fmla="*/ 492604 w 1483633"/>
                <a:gd name="connsiteY27" fmla="*/ 429966 h 1215002"/>
                <a:gd name="connsiteX28" fmla="*/ 473871 w 1483633"/>
                <a:gd name="connsiteY28" fmla="*/ 441417 h 1215002"/>
                <a:gd name="connsiteX29" fmla="*/ 390607 w 1483633"/>
                <a:gd name="connsiteY29" fmla="*/ 610018 h 1215002"/>
                <a:gd name="connsiteX30" fmla="*/ 354094 w 1483633"/>
                <a:gd name="connsiteY30" fmla="*/ 518011 h 1215002"/>
                <a:gd name="connsiteX31" fmla="*/ 336433 w 1483633"/>
                <a:gd name="connsiteY31" fmla="*/ 505093 h 1215002"/>
                <a:gd name="connsiteX32" fmla="*/ 317106 w 1483633"/>
                <a:gd name="connsiteY32" fmla="*/ 515515 h 1215002"/>
                <a:gd name="connsiteX33" fmla="*/ 2622 w 1483633"/>
                <a:gd name="connsiteY33" fmla="*/ 1075246 h 1215002"/>
                <a:gd name="connsiteX34" fmla="*/ 10519 w 1483633"/>
                <a:gd name="connsiteY34" fmla="*/ 1103142 h 1215002"/>
                <a:gd name="connsiteX35" fmla="*/ 20521 w 1483633"/>
                <a:gd name="connsiteY35" fmla="*/ 1105757 h 1215002"/>
                <a:gd name="connsiteX36" fmla="*/ 38420 w 1483633"/>
                <a:gd name="connsiteY36" fmla="*/ 1095296 h 1215002"/>
                <a:gd name="connsiteX37" fmla="*/ 331790 w 1483633"/>
                <a:gd name="connsiteY37" fmla="*/ 573128 h 1215002"/>
                <a:gd name="connsiteX38" fmla="*/ 366040 w 1483633"/>
                <a:gd name="connsiteY38" fmla="*/ 659707 h 1215002"/>
                <a:gd name="connsiteX39" fmla="*/ 106404 w 1483633"/>
                <a:gd name="connsiteY39" fmla="*/ 1185401 h 1215002"/>
                <a:gd name="connsiteX40" fmla="*/ 115771 w 1483633"/>
                <a:gd name="connsiteY40" fmla="*/ 1212822 h 1215002"/>
                <a:gd name="connsiteX41" fmla="*/ 124819 w 1483633"/>
                <a:gd name="connsiteY41" fmla="*/ 1214922 h 1215002"/>
                <a:gd name="connsiteX42" fmla="*/ 143195 w 1483633"/>
                <a:gd name="connsiteY42" fmla="*/ 1203510 h 1215002"/>
                <a:gd name="connsiteX43" fmla="*/ 386400 w 1483633"/>
                <a:gd name="connsiteY43" fmla="*/ 711060 h 1215002"/>
                <a:gd name="connsiteX44" fmla="*/ 513122 w 1483633"/>
                <a:gd name="connsiteY44" fmla="*/ 1013987 h 1215002"/>
                <a:gd name="connsiteX45" fmla="*/ 513202 w 1483633"/>
                <a:gd name="connsiteY45" fmla="*/ 1014185 h 1215002"/>
                <a:gd name="connsiteX46" fmla="*/ 513281 w 1483633"/>
                <a:gd name="connsiteY46" fmla="*/ 1014185 h 1215002"/>
                <a:gd name="connsiteX47" fmla="*/ 539157 w 1483633"/>
                <a:gd name="connsiteY47" fmla="*/ 1031422 h 1215002"/>
                <a:gd name="connsiteX48" fmla="*/ 553643 w 1483633"/>
                <a:gd name="connsiteY48" fmla="*/ 1008440 h 1215002"/>
                <a:gd name="connsiteX49" fmla="*/ 622541 w 1483633"/>
                <a:gd name="connsiteY49" fmla="*/ 781552 h 1215002"/>
                <a:gd name="connsiteX50" fmla="*/ 769345 w 1483633"/>
                <a:gd name="connsiteY50" fmla="*/ 1032175 h 1215002"/>
                <a:gd name="connsiteX51" fmla="*/ 786291 w 1483633"/>
                <a:gd name="connsiteY51" fmla="*/ 1010421 h 1215002"/>
                <a:gd name="connsiteX52" fmla="*/ 886265 w 1483633"/>
                <a:gd name="connsiteY52" fmla="*/ 660183 h 1215002"/>
                <a:gd name="connsiteX53" fmla="*/ 971910 w 1483633"/>
                <a:gd name="connsiteY53" fmla="*/ 786980 h 1215002"/>
                <a:gd name="connsiteX54" fmla="*/ 996636 w 1483633"/>
                <a:gd name="connsiteY54" fmla="*/ 776916 h 1215002"/>
                <a:gd name="connsiteX55" fmla="*/ 1047435 w 1483633"/>
                <a:gd name="connsiteY55" fmla="*/ 691842 h 1215002"/>
                <a:gd name="connsiteX56" fmla="*/ 1101252 w 1483633"/>
                <a:gd name="connsiteY56" fmla="*/ 939414 h 1215002"/>
                <a:gd name="connsiteX57" fmla="*/ 1117167 w 1483633"/>
                <a:gd name="connsiteY57" fmla="*/ 955145 h 1215002"/>
                <a:gd name="connsiteX58" fmla="*/ 1138042 w 1483633"/>
                <a:gd name="connsiteY58" fmla="*/ 946943 h 1215002"/>
                <a:gd name="connsiteX59" fmla="*/ 1401012 w 1483633"/>
                <a:gd name="connsiteY59" fmla="*/ 566907 h 1215002"/>
                <a:gd name="connsiteX60" fmla="*/ 1368032 w 1483633"/>
                <a:gd name="connsiteY60" fmla="*/ 662164 h 1215002"/>
                <a:gd name="connsiteX61" fmla="*/ 1380731 w 1483633"/>
                <a:gd name="connsiteY61" fmla="*/ 688236 h 1215002"/>
                <a:gd name="connsiteX62" fmla="*/ 1387439 w 1483633"/>
                <a:gd name="connsiteY62" fmla="*/ 689346 h 1215002"/>
                <a:gd name="connsiteX63" fmla="*/ 1406806 w 1483633"/>
                <a:gd name="connsiteY63" fmla="*/ 675557 h 1215002"/>
                <a:gd name="connsiteX64" fmla="*/ 1482530 w 1483633"/>
                <a:gd name="connsiteY64" fmla="*/ 457148 h 1215002"/>
                <a:gd name="connsiteX65" fmla="*/ 1474791 w 1483633"/>
                <a:gd name="connsiteY65" fmla="*/ 433571 h 1215002"/>
                <a:gd name="connsiteX66" fmla="*/ 1449986 w 1483633"/>
                <a:gd name="connsiteY66" fmla="*/ 434721 h 1215002"/>
                <a:gd name="connsiteX67" fmla="*/ 1298499 w 1483633"/>
                <a:gd name="connsiteY67" fmla="*/ 561003 h 1215002"/>
                <a:gd name="connsiteX68" fmla="*/ 1295919 w 1483633"/>
                <a:gd name="connsiteY68" fmla="*/ 589849 h 1215002"/>
                <a:gd name="connsiteX69" fmla="*/ 1324772 w 1483633"/>
                <a:gd name="connsiteY69" fmla="*/ 592425 h 1215002"/>
                <a:gd name="connsiteX70" fmla="*/ 1347989 w 1483633"/>
                <a:gd name="connsiteY70" fmla="*/ 573089 h 1215002"/>
                <a:gd name="connsiteX71" fmla="*/ 1131454 w 1483633"/>
                <a:gd name="connsiteY71" fmla="*/ 885327 h 1215002"/>
                <a:gd name="connsiteX72" fmla="*/ 1077757 w 1483633"/>
                <a:gd name="connsiteY72" fmla="*/ 638191 h 1215002"/>
                <a:gd name="connsiteX73" fmla="*/ 1265717 w 1483633"/>
                <a:gd name="connsiteY73" fmla="*/ 297740 h 1215002"/>
                <a:gd name="connsiteX74" fmla="*/ 1285362 w 1483633"/>
                <a:gd name="connsiteY74" fmla="*/ 313907 h 1215002"/>
                <a:gd name="connsiteX75" fmla="*/ 1456415 w 1483633"/>
                <a:gd name="connsiteY75" fmla="*/ 313907 h 1215002"/>
                <a:gd name="connsiteX76" fmla="*/ 1476934 w 1483633"/>
                <a:gd name="connsiteY76" fmla="*/ 293460 h 1215002"/>
                <a:gd name="connsiteX77" fmla="*/ 1456415 w 1483633"/>
                <a:gd name="connsiteY77" fmla="*/ 272974 h 1215002"/>
                <a:gd name="connsiteX78" fmla="*/ 1285362 w 1483633"/>
                <a:gd name="connsiteY78" fmla="*/ 272974 h 1215002"/>
                <a:gd name="connsiteX79" fmla="*/ 1278497 w 1483633"/>
                <a:gd name="connsiteY79" fmla="*/ 274361 h 1215002"/>
                <a:gd name="connsiteX80" fmla="*/ 1385454 w 1483633"/>
                <a:gd name="connsiteY80" fmla="*/ 77944 h 1215002"/>
                <a:gd name="connsiteX81" fmla="*/ 1385891 w 1483633"/>
                <a:gd name="connsiteY81" fmla="*/ 76517 h 1215002"/>
                <a:gd name="connsiteX82" fmla="*/ 1347592 w 1483633"/>
                <a:gd name="connsiteY82" fmla="*/ 219917 h 1215002"/>
                <a:gd name="connsiteX83" fmla="*/ 1362118 w 1483633"/>
                <a:gd name="connsiteY83" fmla="*/ 244960 h 1215002"/>
                <a:gd name="connsiteX84" fmla="*/ 1367436 w 1483633"/>
                <a:gd name="connsiteY84" fmla="*/ 245674 h 1215002"/>
                <a:gd name="connsiteX85" fmla="*/ 1387240 w 1483633"/>
                <a:gd name="connsiteY85" fmla="*/ 230458 h 1215002"/>
                <a:gd name="connsiteX86" fmla="*/ 1441930 w 1483633"/>
                <a:gd name="connsiteY86" fmla="*/ 25680 h 1215002"/>
                <a:gd name="connsiteX87" fmla="*/ 1434310 w 1483633"/>
                <a:gd name="connsiteY87" fmla="*/ 3965 h 1215002"/>
                <a:gd name="connsiteX88" fmla="*/ 1411331 w 1483633"/>
                <a:gd name="connsiteY88" fmla="*/ 3014 h 1215002"/>
                <a:gd name="connsiteX89" fmla="*/ 1190430 w 1483633"/>
                <a:gd name="connsiteY89" fmla="*/ 139480 h 1215002"/>
                <a:gd name="connsiteX90" fmla="*/ 1183802 w 1483633"/>
                <a:gd name="connsiteY90" fmla="*/ 167693 h 1215002"/>
                <a:gd name="connsiteX91" fmla="*/ 1211980 w 1483633"/>
                <a:gd name="connsiteY91" fmla="*/ 174350 h 1215002"/>
                <a:gd name="connsiteX92" fmla="*/ 1324018 w 1483633"/>
                <a:gd name="connsiteY92" fmla="*/ 105087 h 1215002"/>
                <a:gd name="connsiteX93" fmla="*/ 1064581 w 1483633"/>
                <a:gd name="connsiteY93" fmla="*/ 577645 h 1215002"/>
                <a:gd name="connsiteX94" fmla="*/ 1000406 w 1483633"/>
                <a:gd name="connsiteY94" fmla="*/ 282286 h 1215002"/>
                <a:gd name="connsiteX95" fmla="*/ 981237 w 1483633"/>
                <a:gd name="connsiteY95" fmla="*/ 266159 h 1215002"/>
                <a:gd name="connsiteX96" fmla="*/ 960798 w 1483633"/>
                <a:gd name="connsiteY96" fmla="*/ 280463 h 121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1483633" h="1215002">
                  <a:moveTo>
                    <a:pt x="1034379" y="631692"/>
                  </a:moveTo>
                  <a:cubicBezTo>
                    <a:pt x="1007232" y="679955"/>
                    <a:pt x="985404" y="718113"/>
                    <a:pt x="973220" y="738004"/>
                  </a:cubicBezTo>
                  <a:cubicBezTo>
                    <a:pt x="957861" y="716647"/>
                    <a:pt x="933096" y="666126"/>
                    <a:pt x="904481" y="600469"/>
                  </a:cubicBezTo>
                  <a:cubicBezTo>
                    <a:pt x="928651" y="521260"/>
                    <a:pt x="953813" y="440189"/>
                    <a:pt x="976712" y="366686"/>
                  </a:cubicBezTo>
                  <a:lnTo>
                    <a:pt x="1034379" y="631692"/>
                  </a:lnTo>
                  <a:close/>
                  <a:moveTo>
                    <a:pt x="1388987" y="64987"/>
                  </a:moveTo>
                  <a:lnTo>
                    <a:pt x="1387756" y="69464"/>
                  </a:lnTo>
                  <a:cubicBezTo>
                    <a:pt x="1387835" y="68276"/>
                    <a:pt x="1387558" y="67087"/>
                    <a:pt x="1387439" y="65898"/>
                  </a:cubicBezTo>
                  <a:lnTo>
                    <a:pt x="1388987" y="64987"/>
                  </a:lnTo>
                  <a:close/>
                  <a:moveTo>
                    <a:pt x="756050" y="959583"/>
                  </a:moveTo>
                  <a:cubicBezTo>
                    <a:pt x="730531" y="911043"/>
                    <a:pt x="687708" y="822166"/>
                    <a:pt x="641750" y="724572"/>
                  </a:cubicBezTo>
                  <a:cubicBezTo>
                    <a:pt x="680881" y="609265"/>
                    <a:pt x="726840" y="477752"/>
                    <a:pt x="766130" y="367121"/>
                  </a:cubicBezTo>
                  <a:cubicBezTo>
                    <a:pt x="801651" y="462022"/>
                    <a:pt x="833083" y="540596"/>
                    <a:pt x="860547" y="603480"/>
                  </a:cubicBezTo>
                  <a:cubicBezTo>
                    <a:pt x="818478" y="741016"/>
                    <a:pt x="775576" y="884495"/>
                    <a:pt x="756050" y="959583"/>
                  </a:cubicBezTo>
                  <a:close/>
                  <a:moveTo>
                    <a:pt x="526973" y="947894"/>
                  </a:moveTo>
                  <a:cubicBezTo>
                    <a:pt x="500184" y="883782"/>
                    <a:pt x="454782" y="770972"/>
                    <a:pt x="411006" y="661252"/>
                  </a:cubicBezTo>
                  <a:lnTo>
                    <a:pt x="491492" y="498278"/>
                  </a:lnTo>
                  <a:cubicBezTo>
                    <a:pt x="533085" y="589334"/>
                    <a:pt x="567812" y="664700"/>
                    <a:pt x="597180" y="727583"/>
                  </a:cubicBezTo>
                  <a:cubicBezTo>
                    <a:pt x="567415" y="816025"/>
                    <a:pt x="541856" y="894996"/>
                    <a:pt x="526973" y="947894"/>
                  </a:cubicBezTo>
                  <a:close/>
                  <a:moveTo>
                    <a:pt x="960798" y="280463"/>
                  </a:moveTo>
                  <a:cubicBezTo>
                    <a:pt x="947621" y="322346"/>
                    <a:pt x="915237" y="425686"/>
                    <a:pt x="879478" y="541825"/>
                  </a:cubicBezTo>
                  <a:cubicBezTo>
                    <a:pt x="848641" y="467886"/>
                    <a:pt x="815343" y="382496"/>
                    <a:pt x="785022" y="300038"/>
                  </a:cubicBezTo>
                  <a:cubicBezTo>
                    <a:pt x="782085" y="291994"/>
                    <a:pt x="774385" y="286605"/>
                    <a:pt x="765773" y="286605"/>
                  </a:cubicBezTo>
                  <a:lnTo>
                    <a:pt x="765694" y="286605"/>
                  </a:lnTo>
                  <a:cubicBezTo>
                    <a:pt x="757042" y="286684"/>
                    <a:pt x="749342" y="292113"/>
                    <a:pt x="746445" y="300236"/>
                  </a:cubicBezTo>
                  <a:cubicBezTo>
                    <a:pt x="708385" y="406666"/>
                    <a:pt x="659609" y="544440"/>
                    <a:pt x="616508" y="670722"/>
                  </a:cubicBezTo>
                  <a:cubicBezTo>
                    <a:pt x="579202" y="590999"/>
                    <a:pt x="541618" y="509373"/>
                    <a:pt x="510940" y="441972"/>
                  </a:cubicBezTo>
                  <a:cubicBezTo>
                    <a:pt x="507645" y="434760"/>
                    <a:pt x="500502" y="430084"/>
                    <a:pt x="492604" y="429966"/>
                  </a:cubicBezTo>
                  <a:cubicBezTo>
                    <a:pt x="483277" y="429054"/>
                    <a:pt x="477404" y="434285"/>
                    <a:pt x="473871" y="441417"/>
                  </a:cubicBezTo>
                  <a:lnTo>
                    <a:pt x="390607" y="610018"/>
                  </a:lnTo>
                  <a:cubicBezTo>
                    <a:pt x="377827" y="577883"/>
                    <a:pt x="365485" y="546738"/>
                    <a:pt x="354094" y="518011"/>
                  </a:cubicBezTo>
                  <a:cubicBezTo>
                    <a:pt x="351237" y="510641"/>
                    <a:pt x="344331" y="505608"/>
                    <a:pt x="336433" y="505093"/>
                  </a:cubicBezTo>
                  <a:cubicBezTo>
                    <a:pt x="328020" y="504776"/>
                    <a:pt x="320995" y="508659"/>
                    <a:pt x="317106" y="515515"/>
                  </a:cubicBezTo>
                  <a:lnTo>
                    <a:pt x="2622" y="1075246"/>
                  </a:lnTo>
                  <a:cubicBezTo>
                    <a:pt x="-2895" y="1085113"/>
                    <a:pt x="597" y="1097595"/>
                    <a:pt x="10519" y="1103142"/>
                  </a:cubicBezTo>
                  <a:cubicBezTo>
                    <a:pt x="13655" y="1104925"/>
                    <a:pt x="17108" y="1105757"/>
                    <a:pt x="20521" y="1105757"/>
                  </a:cubicBezTo>
                  <a:cubicBezTo>
                    <a:pt x="27704" y="1105757"/>
                    <a:pt x="34649" y="1101993"/>
                    <a:pt x="38420" y="1095296"/>
                  </a:cubicBezTo>
                  <a:lnTo>
                    <a:pt x="331790" y="573128"/>
                  </a:lnTo>
                  <a:cubicBezTo>
                    <a:pt x="344093" y="604154"/>
                    <a:pt x="355364" y="632683"/>
                    <a:pt x="366040" y="659707"/>
                  </a:cubicBezTo>
                  <a:lnTo>
                    <a:pt x="106404" y="1185401"/>
                  </a:lnTo>
                  <a:cubicBezTo>
                    <a:pt x="101404" y="1195546"/>
                    <a:pt x="105571" y="1207829"/>
                    <a:pt x="115771" y="1212822"/>
                  </a:cubicBezTo>
                  <a:cubicBezTo>
                    <a:pt x="118628" y="1214288"/>
                    <a:pt x="121764" y="1214922"/>
                    <a:pt x="124819" y="1214922"/>
                  </a:cubicBezTo>
                  <a:cubicBezTo>
                    <a:pt x="132360" y="1214922"/>
                    <a:pt x="139623" y="1210761"/>
                    <a:pt x="143195" y="1203510"/>
                  </a:cubicBezTo>
                  <a:lnTo>
                    <a:pt x="386400" y="711060"/>
                  </a:lnTo>
                  <a:cubicBezTo>
                    <a:pt x="462957" y="903991"/>
                    <a:pt x="495342" y="983081"/>
                    <a:pt x="513122" y="1013987"/>
                  </a:cubicBezTo>
                  <a:cubicBezTo>
                    <a:pt x="513122" y="1014067"/>
                    <a:pt x="513202" y="1014146"/>
                    <a:pt x="513202" y="1014185"/>
                  </a:cubicBezTo>
                  <a:lnTo>
                    <a:pt x="513281" y="1014185"/>
                  </a:lnTo>
                  <a:cubicBezTo>
                    <a:pt x="525505" y="1035463"/>
                    <a:pt x="530942" y="1033879"/>
                    <a:pt x="539157" y="1031422"/>
                  </a:cubicBezTo>
                  <a:cubicBezTo>
                    <a:pt x="549317" y="1028411"/>
                    <a:pt x="555747" y="1018782"/>
                    <a:pt x="553643" y="1008440"/>
                  </a:cubicBezTo>
                  <a:cubicBezTo>
                    <a:pt x="554040" y="991758"/>
                    <a:pt x="582933" y="899909"/>
                    <a:pt x="622541" y="781552"/>
                  </a:cubicBezTo>
                  <a:cubicBezTo>
                    <a:pt x="743508" y="1037564"/>
                    <a:pt x="753906" y="1035741"/>
                    <a:pt x="769345" y="1032175"/>
                  </a:cubicBezTo>
                  <a:cubicBezTo>
                    <a:pt x="778394" y="1030233"/>
                    <a:pt x="785736" y="1019653"/>
                    <a:pt x="786291" y="1010421"/>
                  </a:cubicBezTo>
                  <a:cubicBezTo>
                    <a:pt x="787363" y="990728"/>
                    <a:pt x="832607" y="836550"/>
                    <a:pt x="886265" y="660183"/>
                  </a:cubicBezTo>
                  <a:cubicBezTo>
                    <a:pt x="924761" y="741452"/>
                    <a:pt x="953456" y="784167"/>
                    <a:pt x="971910" y="786980"/>
                  </a:cubicBezTo>
                  <a:cubicBezTo>
                    <a:pt x="981594" y="788644"/>
                    <a:pt x="990683" y="784721"/>
                    <a:pt x="996636" y="776916"/>
                  </a:cubicBezTo>
                  <a:cubicBezTo>
                    <a:pt x="1003065" y="768515"/>
                    <a:pt x="1021718" y="736975"/>
                    <a:pt x="1047435" y="691842"/>
                  </a:cubicBezTo>
                  <a:lnTo>
                    <a:pt x="1101252" y="939414"/>
                  </a:lnTo>
                  <a:cubicBezTo>
                    <a:pt x="1102998" y="947379"/>
                    <a:pt x="1109229" y="953521"/>
                    <a:pt x="1117167" y="955145"/>
                  </a:cubicBezTo>
                  <a:cubicBezTo>
                    <a:pt x="1125303" y="956730"/>
                    <a:pt x="1133319" y="953560"/>
                    <a:pt x="1138042" y="946943"/>
                  </a:cubicBezTo>
                  <a:cubicBezTo>
                    <a:pt x="1285918" y="738837"/>
                    <a:pt x="1361919" y="627493"/>
                    <a:pt x="1401012" y="566907"/>
                  </a:cubicBezTo>
                  <a:lnTo>
                    <a:pt x="1368032" y="662164"/>
                  </a:lnTo>
                  <a:cubicBezTo>
                    <a:pt x="1364340" y="672862"/>
                    <a:pt x="1369976" y="684512"/>
                    <a:pt x="1380731" y="688236"/>
                  </a:cubicBezTo>
                  <a:cubicBezTo>
                    <a:pt x="1382914" y="688989"/>
                    <a:pt x="1385176" y="689346"/>
                    <a:pt x="1387439" y="689346"/>
                  </a:cubicBezTo>
                  <a:cubicBezTo>
                    <a:pt x="1395892" y="689346"/>
                    <a:pt x="1403869" y="684036"/>
                    <a:pt x="1406806" y="675557"/>
                  </a:cubicBezTo>
                  <a:lnTo>
                    <a:pt x="1482530" y="457148"/>
                  </a:lnTo>
                  <a:cubicBezTo>
                    <a:pt x="1485506" y="448430"/>
                    <a:pt x="1482371" y="438842"/>
                    <a:pt x="1474791" y="433571"/>
                  </a:cubicBezTo>
                  <a:cubicBezTo>
                    <a:pt x="1467171" y="428341"/>
                    <a:pt x="1457011" y="428896"/>
                    <a:pt x="1449986" y="434721"/>
                  </a:cubicBezTo>
                  <a:lnTo>
                    <a:pt x="1298499" y="561003"/>
                  </a:lnTo>
                  <a:cubicBezTo>
                    <a:pt x="1289847" y="568254"/>
                    <a:pt x="1288656" y="581132"/>
                    <a:pt x="1295919" y="589849"/>
                  </a:cubicBezTo>
                  <a:cubicBezTo>
                    <a:pt x="1303182" y="598527"/>
                    <a:pt x="1316120" y="599676"/>
                    <a:pt x="1324772" y="592425"/>
                  </a:cubicBezTo>
                  <a:lnTo>
                    <a:pt x="1347989" y="573089"/>
                  </a:lnTo>
                  <a:cubicBezTo>
                    <a:pt x="1291792" y="656933"/>
                    <a:pt x="1202812" y="784444"/>
                    <a:pt x="1131454" y="885327"/>
                  </a:cubicBezTo>
                  <a:lnTo>
                    <a:pt x="1077757" y="638191"/>
                  </a:lnTo>
                  <a:cubicBezTo>
                    <a:pt x="1132367" y="540913"/>
                    <a:pt x="1204598" y="409520"/>
                    <a:pt x="1265717" y="297740"/>
                  </a:cubicBezTo>
                  <a:cubicBezTo>
                    <a:pt x="1267741" y="306893"/>
                    <a:pt x="1275560" y="313907"/>
                    <a:pt x="1285362" y="313907"/>
                  </a:cubicBezTo>
                  <a:lnTo>
                    <a:pt x="1456415" y="313907"/>
                  </a:lnTo>
                  <a:cubicBezTo>
                    <a:pt x="1467766" y="313907"/>
                    <a:pt x="1476934" y="304753"/>
                    <a:pt x="1476934" y="293460"/>
                  </a:cubicBezTo>
                  <a:cubicBezTo>
                    <a:pt x="1476934" y="282128"/>
                    <a:pt x="1467766" y="272974"/>
                    <a:pt x="1456415" y="272974"/>
                  </a:cubicBezTo>
                  <a:lnTo>
                    <a:pt x="1285362" y="272974"/>
                  </a:lnTo>
                  <a:cubicBezTo>
                    <a:pt x="1282942" y="272974"/>
                    <a:pt x="1280679" y="273569"/>
                    <a:pt x="1278497" y="274361"/>
                  </a:cubicBezTo>
                  <a:cubicBezTo>
                    <a:pt x="1331162" y="177995"/>
                    <a:pt x="1373508" y="99896"/>
                    <a:pt x="1385454" y="77944"/>
                  </a:cubicBezTo>
                  <a:cubicBezTo>
                    <a:pt x="1385692" y="77468"/>
                    <a:pt x="1385692" y="76953"/>
                    <a:pt x="1385891" y="76517"/>
                  </a:cubicBezTo>
                  <a:lnTo>
                    <a:pt x="1347592" y="219917"/>
                  </a:lnTo>
                  <a:cubicBezTo>
                    <a:pt x="1344655" y="230854"/>
                    <a:pt x="1351204" y="242068"/>
                    <a:pt x="1362118" y="244960"/>
                  </a:cubicBezTo>
                  <a:cubicBezTo>
                    <a:pt x="1363904" y="245435"/>
                    <a:pt x="1365690" y="245674"/>
                    <a:pt x="1367436" y="245674"/>
                  </a:cubicBezTo>
                  <a:cubicBezTo>
                    <a:pt x="1376525" y="245674"/>
                    <a:pt x="1384820" y="239611"/>
                    <a:pt x="1387240" y="230458"/>
                  </a:cubicBezTo>
                  <a:lnTo>
                    <a:pt x="1441930" y="25680"/>
                  </a:lnTo>
                  <a:cubicBezTo>
                    <a:pt x="1444112" y="17557"/>
                    <a:pt x="1441096" y="8958"/>
                    <a:pt x="1434310" y="3965"/>
                  </a:cubicBezTo>
                  <a:cubicBezTo>
                    <a:pt x="1427642" y="-1027"/>
                    <a:pt x="1418395" y="-1463"/>
                    <a:pt x="1411331" y="3014"/>
                  </a:cubicBezTo>
                  <a:lnTo>
                    <a:pt x="1190430" y="139480"/>
                  </a:lnTo>
                  <a:cubicBezTo>
                    <a:pt x="1180786" y="145464"/>
                    <a:pt x="1177809" y="158064"/>
                    <a:pt x="1183802" y="167693"/>
                  </a:cubicBezTo>
                  <a:cubicBezTo>
                    <a:pt x="1189755" y="177322"/>
                    <a:pt x="1202455" y="180293"/>
                    <a:pt x="1211980" y="174350"/>
                  </a:cubicBezTo>
                  <a:lnTo>
                    <a:pt x="1324018" y="105087"/>
                  </a:lnTo>
                  <a:cubicBezTo>
                    <a:pt x="1255755" y="230695"/>
                    <a:pt x="1145583" y="432303"/>
                    <a:pt x="1064581" y="577645"/>
                  </a:cubicBezTo>
                  <a:lnTo>
                    <a:pt x="1000406" y="282286"/>
                  </a:lnTo>
                  <a:cubicBezTo>
                    <a:pt x="998421" y="273212"/>
                    <a:pt x="990563" y="266595"/>
                    <a:pt x="981237" y="266159"/>
                  </a:cubicBezTo>
                  <a:cubicBezTo>
                    <a:pt x="971831" y="265327"/>
                    <a:pt x="963536" y="271627"/>
                    <a:pt x="960798" y="280463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84243D16-1903-7642-94B4-7884F16B1AE8}"/>
                </a:ext>
              </a:extLst>
            </p:cNvPr>
            <p:cNvSpPr/>
            <p:nvPr/>
          </p:nvSpPr>
          <p:spPr>
            <a:xfrm>
              <a:off x="5314661" y="2323207"/>
              <a:ext cx="178118" cy="45966"/>
            </a:xfrm>
            <a:custGeom>
              <a:avLst/>
              <a:gdLst>
                <a:gd name="connsiteX0" fmla="*/ 20416 w 178118"/>
                <a:gd name="connsiteY0" fmla="*/ 45866 h 45966"/>
                <a:gd name="connsiteX1" fmla="*/ 22837 w 178118"/>
                <a:gd name="connsiteY1" fmla="*/ 45746 h 45966"/>
                <a:gd name="connsiteX2" fmla="*/ 156068 w 178118"/>
                <a:gd name="connsiteY2" fmla="*/ 42656 h 45966"/>
                <a:gd name="connsiteX3" fmla="*/ 178015 w 178118"/>
                <a:gd name="connsiteY3" fmla="*/ 23675 h 45966"/>
                <a:gd name="connsiteX4" fmla="*/ 159045 w 178118"/>
                <a:gd name="connsiteY4" fmla="*/ 1803 h 45966"/>
                <a:gd name="connsiteX5" fmla="*/ 18035 w 178118"/>
                <a:gd name="connsiteY5" fmla="*/ 5052 h 45966"/>
                <a:gd name="connsiteX6" fmla="*/ 96 w 178118"/>
                <a:gd name="connsiteY6" fmla="*/ 27836 h 45966"/>
                <a:gd name="connsiteX7" fmla="*/ 20416 w 178118"/>
                <a:gd name="connsiteY7" fmla="*/ 45866 h 4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8118" h="45966">
                  <a:moveTo>
                    <a:pt x="20416" y="45866"/>
                  </a:moveTo>
                  <a:cubicBezTo>
                    <a:pt x="21250" y="45866"/>
                    <a:pt x="22043" y="45866"/>
                    <a:pt x="22837" y="45746"/>
                  </a:cubicBezTo>
                  <a:cubicBezTo>
                    <a:pt x="66930" y="40516"/>
                    <a:pt x="111777" y="39446"/>
                    <a:pt x="156068" y="42656"/>
                  </a:cubicBezTo>
                  <a:cubicBezTo>
                    <a:pt x="167379" y="43646"/>
                    <a:pt x="177182" y="35048"/>
                    <a:pt x="178015" y="23675"/>
                  </a:cubicBezTo>
                  <a:cubicBezTo>
                    <a:pt x="178809" y="12422"/>
                    <a:pt x="170316" y="2595"/>
                    <a:pt x="159045" y="1803"/>
                  </a:cubicBezTo>
                  <a:cubicBezTo>
                    <a:pt x="112134" y="-1565"/>
                    <a:pt x="64628" y="-455"/>
                    <a:pt x="18035" y="5052"/>
                  </a:cubicBezTo>
                  <a:cubicBezTo>
                    <a:pt x="6803" y="6400"/>
                    <a:pt x="-1253" y="16583"/>
                    <a:pt x="96" y="27836"/>
                  </a:cubicBezTo>
                  <a:cubicBezTo>
                    <a:pt x="1327" y="38218"/>
                    <a:pt x="10217" y="45866"/>
                    <a:pt x="20416" y="4586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xmlns="" id="{7FD3AD76-DB71-CF43-8F91-7AC928E47727}"/>
                </a:ext>
              </a:extLst>
            </p:cNvPr>
            <p:cNvSpPr/>
            <p:nvPr/>
          </p:nvSpPr>
          <p:spPr>
            <a:xfrm>
              <a:off x="5581667" y="2324438"/>
              <a:ext cx="123031" cy="40932"/>
            </a:xfrm>
            <a:custGeom>
              <a:avLst/>
              <a:gdLst>
                <a:gd name="connsiteX0" fmla="*/ 102520 w 123031"/>
                <a:gd name="connsiteY0" fmla="*/ 40831 h 40932"/>
                <a:gd name="connsiteX1" fmla="*/ 122999 w 123031"/>
                <a:gd name="connsiteY1" fmla="*/ 20345 h 40932"/>
                <a:gd name="connsiteX2" fmla="*/ 102520 w 123031"/>
                <a:gd name="connsiteY2" fmla="*/ -101 h 40932"/>
                <a:gd name="connsiteX3" fmla="*/ 20447 w 123031"/>
                <a:gd name="connsiteY3" fmla="*/ -101 h 40932"/>
                <a:gd name="connsiteX4" fmla="*/ -32 w 123031"/>
                <a:gd name="connsiteY4" fmla="*/ 20345 h 40932"/>
                <a:gd name="connsiteX5" fmla="*/ 20447 w 123031"/>
                <a:gd name="connsiteY5" fmla="*/ 40831 h 40932"/>
                <a:gd name="connsiteX6" fmla="*/ 102520 w 123031"/>
                <a:gd name="connsiteY6" fmla="*/ 40831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1" h="40932">
                  <a:moveTo>
                    <a:pt x="102520" y="40831"/>
                  </a:moveTo>
                  <a:cubicBezTo>
                    <a:pt x="113831" y="40831"/>
                    <a:pt x="122999" y="31677"/>
                    <a:pt x="122999" y="20345"/>
                  </a:cubicBezTo>
                  <a:cubicBezTo>
                    <a:pt x="122999" y="9052"/>
                    <a:pt x="113831" y="-101"/>
                    <a:pt x="102520" y="-101"/>
                  </a:cubicBezTo>
                  <a:lnTo>
                    <a:pt x="20447" y="-101"/>
                  </a:lnTo>
                  <a:cubicBezTo>
                    <a:pt x="9136" y="-101"/>
                    <a:pt x="-32" y="9052"/>
                    <a:pt x="-32" y="20345"/>
                  </a:cubicBezTo>
                  <a:cubicBezTo>
                    <a:pt x="-32" y="31677"/>
                    <a:pt x="9136" y="40831"/>
                    <a:pt x="20447" y="40831"/>
                  </a:cubicBezTo>
                  <a:lnTo>
                    <a:pt x="102520" y="40831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xmlns="" id="{F9ED51E2-60E0-8640-91EA-178A276BCD66}"/>
                </a:ext>
              </a:extLst>
            </p:cNvPr>
            <p:cNvSpPr/>
            <p:nvPr/>
          </p:nvSpPr>
          <p:spPr>
            <a:xfrm>
              <a:off x="5807251" y="2310767"/>
              <a:ext cx="158115" cy="40971"/>
            </a:xfrm>
            <a:custGeom>
              <a:avLst/>
              <a:gdLst>
                <a:gd name="connsiteX0" fmla="*/ 20545 w 158115"/>
                <a:gd name="connsiteY0" fmla="*/ 40869 h 40971"/>
                <a:gd name="connsiteX1" fmla="*/ 137583 w 158115"/>
                <a:gd name="connsiteY1" fmla="*/ 40869 h 40971"/>
                <a:gd name="connsiteX2" fmla="*/ 158102 w 158115"/>
                <a:gd name="connsiteY2" fmla="*/ 20384 h 40971"/>
                <a:gd name="connsiteX3" fmla="*/ 137583 w 158115"/>
                <a:gd name="connsiteY3" fmla="*/ -103 h 40971"/>
                <a:gd name="connsiteX4" fmla="*/ 20545 w 158115"/>
                <a:gd name="connsiteY4" fmla="*/ -103 h 40971"/>
                <a:gd name="connsiteX5" fmla="*/ -13 w 158115"/>
                <a:gd name="connsiteY5" fmla="*/ 20384 h 40971"/>
                <a:gd name="connsiteX6" fmla="*/ 20545 w 158115"/>
                <a:gd name="connsiteY6" fmla="*/ 40869 h 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8115" h="40971">
                  <a:moveTo>
                    <a:pt x="20545" y="40869"/>
                  </a:moveTo>
                  <a:lnTo>
                    <a:pt x="137583" y="40869"/>
                  </a:lnTo>
                  <a:cubicBezTo>
                    <a:pt x="148895" y="40869"/>
                    <a:pt x="158102" y="31716"/>
                    <a:pt x="158102" y="20384"/>
                  </a:cubicBezTo>
                  <a:cubicBezTo>
                    <a:pt x="158102" y="9051"/>
                    <a:pt x="148895" y="-103"/>
                    <a:pt x="137583" y="-103"/>
                  </a:cubicBezTo>
                  <a:lnTo>
                    <a:pt x="20545" y="-103"/>
                  </a:lnTo>
                  <a:cubicBezTo>
                    <a:pt x="9194" y="-103"/>
                    <a:pt x="-13" y="9051"/>
                    <a:pt x="-13" y="20384"/>
                  </a:cubicBezTo>
                  <a:cubicBezTo>
                    <a:pt x="-13" y="31716"/>
                    <a:pt x="9194" y="40869"/>
                    <a:pt x="20545" y="40869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xmlns="" id="{29D8E8F4-2667-134B-B218-3D35FBAD7199}"/>
                </a:ext>
              </a:extLst>
            </p:cNvPr>
            <p:cNvSpPr/>
            <p:nvPr/>
          </p:nvSpPr>
          <p:spPr>
            <a:xfrm>
              <a:off x="6470470" y="2269836"/>
              <a:ext cx="116522" cy="40931"/>
            </a:xfrm>
            <a:custGeom>
              <a:avLst/>
              <a:gdLst>
                <a:gd name="connsiteX0" fmla="*/ 20557 w 116522"/>
                <a:gd name="connsiteY0" fmla="*/ -106 h 40931"/>
                <a:gd name="connsiteX1" fmla="*/ 38 w 116522"/>
                <a:gd name="connsiteY1" fmla="*/ 20340 h 40931"/>
                <a:gd name="connsiteX2" fmla="*/ 20557 w 116522"/>
                <a:gd name="connsiteY2" fmla="*/ 40826 h 40931"/>
                <a:gd name="connsiteX3" fmla="*/ 96043 w 116522"/>
                <a:gd name="connsiteY3" fmla="*/ 40826 h 40931"/>
                <a:gd name="connsiteX4" fmla="*/ 116561 w 116522"/>
                <a:gd name="connsiteY4" fmla="*/ 20340 h 40931"/>
                <a:gd name="connsiteX5" fmla="*/ 96043 w 116522"/>
                <a:gd name="connsiteY5" fmla="*/ -106 h 40931"/>
                <a:gd name="connsiteX6" fmla="*/ 20557 w 116522"/>
                <a:gd name="connsiteY6" fmla="*/ -106 h 4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522" h="40931">
                  <a:moveTo>
                    <a:pt x="20557" y="-106"/>
                  </a:moveTo>
                  <a:cubicBezTo>
                    <a:pt x="9206" y="-106"/>
                    <a:pt x="38" y="9048"/>
                    <a:pt x="38" y="20340"/>
                  </a:cubicBezTo>
                  <a:cubicBezTo>
                    <a:pt x="38" y="31673"/>
                    <a:pt x="9206" y="40826"/>
                    <a:pt x="20557" y="40826"/>
                  </a:cubicBezTo>
                  <a:lnTo>
                    <a:pt x="96043" y="40826"/>
                  </a:lnTo>
                  <a:cubicBezTo>
                    <a:pt x="107393" y="40826"/>
                    <a:pt x="116561" y="31673"/>
                    <a:pt x="116561" y="20340"/>
                  </a:cubicBezTo>
                  <a:cubicBezTo>
                    <a:pt x="116561" y="9048"/>
                    <a:pt x="107393" y="-106"/>
                    <a:pt x="96043" y="-106"/>
                  </a:cubicBezTo>
                  <a:lnTo>
                    <a:pt x="20557" y="-10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xmlns="" id="{573A4E0D-DA5B-6A48-A45A-F4FA8C83F970}"/>
                </a:ext>
              </a:extLst>
            </p:cNvPr>
            <p:cNvSpPr/>
            <p:nvPr/>
          </p:nvSpPr>
          <p:spPr>
            <a:xfrm>
              <a:off x="5697912" y="3013860"/>
              <a:ext cx="213161" cy="40932"/>
            </a:xfrm>
            <a:custGeom>
              <a:avLst/>
              <a:gdLst>
                <a:gd name="connsiteX0" fmla="*/ 192624 w 213161"/>
                <a:gd name="connsiteY0" fmla="*/ 40886 h 40932"/>
                <a:gd name="connsiteX1" fmla="*/ 213142 w 213161"/>
                <a:gd name="connsiteY1" fmla="*/ 20439 h 40932"/>
                <a:gd name="connsiteX2" fmla="*/ 192624 w 213161"/>
                <a:gd name="connsiteY2" fmla="*/ -46 h 40932"/>
                <a:gd name="connsiteX3" fmla="*/ 20499 w 213161"/>
                <a:gd name="connsiteY3" fmla="*/ -46 h 40932"/>
                <a:gd name="connsiteX4" fmla="*/ -20 w 213161"/>
                <a:gd name="connsiteY4" fmla="*/ 20439 h 40932"/>
                <a:gd name="connsiteX5" fmla="*/ 20499 w 213161"/>
                <a:gd name="connsiteY5" fmla="*/ 40886 h 40932"/>
                <a:gd name="connsiteX6" fmla="*/ 192624 w 213161"/>
                <a:gd name="connsiteY6" fmla="*/ 4088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3161" h="40932">
                  <a:moveTo>
                    <a:pt x="192624" y="40886"/>
                  </a:moveTo>
                  <a:cubicBezTo>
                    <a:pt x="203974" y="40886"/>
                    <a:pt x="213142" y="31732"/>
                    <a:pt x="213142" y="20439"/>
                  </a:cubicBezTo>
                  <a:cubicBezTo>
                    <a:pt x="213142" y="9107"/>
                    <a:pt x="203974" y="-46"/>
                    <a:pt x="192624" y="-46"/>
                  </a:cubicBezTo>
                  <a:lnTo>
                    <a:pt x="20499" y="-46"/>
                  </a:lnTo>
                  <a:cubicBezTo>
                    <a:pt x="9148" y="-46"/>
                    <a:pt x="-20" y="9107"/>
                    <a:pt x="-20" y="20439"/>
                  </a:cubicBezTo>
                  <a:cubicBezTo>
                    <a:pt x="-20" y="31732"/>
                    <a:pt x="9148" y="40886"/>
                    <a:pt x="20499" y="40886"/>
                  </a:cubicBezTo>
                  <a:lnTo>
                    <a:pt x="192624" y="4088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305A2C95-F383-A041-A120-9862E7208BB6}"/>
                </a:ext>
              </a:extLst>
            </p:cNvPr>
            <p:cNvSpPr/>
            <p:nvPr/>
          </p:nvSpPr>
          <p:spPr>
            <a:xfrm>
              <a:off x="6244846" y="3007045"/>
              <a:ext cx="172521" cy="40932"/>
            </a:xfrm>
            <a:custGeom>
              <a:avLst/>
              <a:gdLst>
                <a:gd name="connsiteX0" fmla="*/ 152065 w 172521"/>
                <a:gd name="connsiteY0" fmla="*/ 40885 h 40932"/>
                <a:gd name="connsiteX1" fmla="*/ 172544 w 172521"/>
                <a:gd name="connsiteY1" fmla="*/ 20399 h 40932"/>
                <a:gd name="connsiteX2" fmla="*/ 152065 w 172521"/>
                <a:gd name="connsiteY2" fmla="*/ -47 h 40932"/>
                <a:gd name="connsiteX3" fmla="*/ 20541 w 172521"/>
                <a:gd name="connsiteY3" fmla="*/ -47 h 40932"/>
                <a:gd name="connsiteX4" fmla="*/ 22 w 172521"/>
                <a:gd name="connsiteY4" fmla="*/ 20399 h 40932"/>
                <a:gd name="connsiteX5" fmla="*/ 20541 w 172521"/>
                <a:gd name="connsiteY5" fmla="*/ 40885 h 40932"/>
                <a:gd name="connsiteX6" fmla="*/ 152065 w 172521"/>
                <a:gd name="connsiteY6" fmla="*/ 40885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21" h="40932">
                  <a:moveTo>
                    <a:pt x="152065" y="40885"/>
                  </a:moveTo>
                  <a:cubicBezTo>
                    <a:pt x="163416" y="40885"/>
                    <a:pt x="172544" y="31732"/>
                    <a:pt x="172544" y="20399"/>
                  </a:cubicBezTo>
                  <a:cubicBezTo>
                    <a:pt x="172544" y="9106"/>
                    <a:pt x="163416" y="-47"/>
                    <a:pt x="152065" y="-47"/>
                  </a:cubicBezTo>
                  <a:lnTo>
                    <a:pt x="20541" y="-47"/>
                  </a:lnTo>
                  <a:cubicBezTo>
                    <a:pt x="9190" y="-47"/>
                    <a:pt x="22" y="9106"/>
                    <a:pt x="22" y="20399"/>
                  </a:cubicBezTo>
                  <a:cubicBezTo>
                    <a:pt x="22" y="31732"/>
                    <a:pt x="9190" y="40885"/>
                    <a:pt x="20541" y="40885"/>
                  </a:cubicBezTo>
                  <a:lnTo>
                    <a:pt x="152065" y="40885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EFA9F983-B5F0-BF41-BB49-00383EFFDA41}"/>
                </a:ext>
              </a:extLst>
            </p:cNvPr>
            <p:cNvSpPr/>
            <p:nvPr/>
          </p:nvSpPr>
          <p:spPr>
            <a:xfrm>
              <a:off x="6490988" y="3013860"/>
              <a:ext cx="422275" cy="40932"/>
            </a:xfrm>
            <a:custGeom>
              <a:avLst/>
              <a:gdLst>
                <a:gd name="connsiteX0" fmla="*/ 20570 w 422275"/>
                <a:gd name="connsiteY0" fmla="*/ -46 h 40932"/>
                <a:gd name="connsiteX1" fmla="*/ 52 w 422275"/>
                <a:gd name="connsiteY1" fmla="*/ 20439 h 40932"/>
                <a:gd name="connsiteX2" fmla="*/ 20570 w 422275"/>
                <a:gd name="connsiteY2" fmla="*/ 40886 h 40932"/>
                <a:gd name="connsiteX3" fmla="*/ 401809 w 422275"/>
                <a:gd name="connsiteY3" fmla="*/ 40886 h 40932"/>
                <a:gd name="connsiteX4" fmla="*/ 422327 w 422275"/>
                <a:gd name="connsiteY4" fmla="*/ 20439 h 40932"/>
                <a:gd name="connsiteX5" fmla="*/ 401809 w 422275"/>
                <a:gd name="connsiteY5" fmla="*/ -46 h 40932"/>
                <a:gd name="connsiteX6" fmla="*/ 20570 w 422275"/>
                <a:gd name="connsiteY6" fmla="*/ -46 h 40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2275" h="40932">
                  <a:moveTo>
                    <a:pt x="20570" y="-46"/>
                  </a:moveTo>
                  <a:cubicBezTo>
                    <a:pt x="9220" y="-46"/>
                    <a:pt x="52" y="9107"/>
                    <a:pt x="52" y="20439"/>
                  </a:cubicBezTo>
                  <a:cubicBezTo>
                    <a:pt x="52" y="31732"/>
                    <a:pt x="9220" y="40886"/>
                    <a:pt x="20570" y="40886"/>
                  </a:cubicBezTo>
                  <a:lnTo>
                    <a:pt x="401809" y="40886"/>
                  </a:lnTo>
                  <a:cubicBezTo>
                    <a:pt x="413159" y="40886"/>
                    <a:pt x="422327" y="31732"/>
                    <a:pt x="422327" y="20439"/>
                  </a:cubicBezTo>
                  <a:cubicBezTo>
                    <a:pt x="422327" y="9107"/>
                    <a:pt x="413159" y="-46"/>
                    <a:pt x="401809" y="-46"/>
                  </a:cubicBezTo>
                  <a:lnTo>
                    <a:pt x="20570" y="-46"/>
                  </a:ln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xmlns="" id="{479D4EEC-35D5-8747-8F5A-3EF771C8C1FE}"/>
                </a:ext>
              </a:extLst>
            </p:cNvPr>
            <p:cNvSpPr/>
            <p:nvPr/>
          </p:nvSpPr>
          <p:spPr>
            <a:xfrm>
              <a:off x="5361802" y="1907238"/>
              <a:ext cx="350719" cy="376030"/>
            </a:xfrm>
            <a:custGeom>
              <a:avLst/>
              <a:gdLst>
                <a:gd name="connsiteX0" fmla="*/ 100801 w 350719"/>
                <a:gd name="connsiteY0" fmla="*/ 100085 h 376030"/>
                <a:gd name="connsiteX1" fmla="*/ 205219 w 350719"/>
                <a:gd name="connsiteY1" fmla="*/ 46434 h 376030"/>
                <a:gd name="connsiteX2" fmla="*/ 145450 w 350719"/>
                <a:gd name="connsiteY2" fmla="*/ 189557 h 376030"/>
                <a:gd name="connsiteX3" fmla="*/ 135805 w 350719"/>
                <a:gd name="connsiteY3" fmla="*/ 209963 h 376030"/>
                <a:gd name="connsiteX4" fmla="*/ 137195 w 350719"/>
                <a:gd name="connsiteY4" fmla="*/ 229815 h 376030"/>
                <a:gd name="connsiteX5" fmla="*/ 154856 w 350719"/>
                <a:gd name="connsiteY5" fmla="*/ 239126 h 376030"/>
                <a:gd name="connsiteX6" fmla="*/ 305708 w 350719"/>
                <a:gd name="connsiteY6" fmla="*/ 246536 h 376030"/>
                <a:gd name="connsiteX7" fmla="*/ 309399 w 350719"/>
                <a:gd name="connsiteY7" fmla="*/ 246180 h 376030"/>
                <a:gd name="connsiteX8" fmla="*/ 309676 w 350719"/>
                <a:gd name="connsiteY8" fmla="*/ 251846 h 376030"/>
                <a:gd name="connsiteX9" fmla="*/ 298167 w 350719"/>
                <a:gd name="connsiteY9" fmla="*/ 298682 h 376030"/>
                <a:gd name="connsiteX10" fmla="*/ 133702 w 350719"/>
                <a:gd name="connsiteY10" fmla="*/ 327568 h 376030"/>
                <a:gd name="connsiteX11" fmla="*/ 41111 w 350719"/>
                <a:gd name="connsiteY11" fmla="*/ 206357 h 376030"/>
                <a:gd name="connsiteX12" fmla="*/ 100801 w 350719"/>
                <a:gd name="connsiteY12" fmla="*/ 100085 h 376030"/>
                <a:gd name="connsiteX13" fmla="*/ 121201 w 350719"/>
                <a:gd name="connsiteY13" fmla="*/ 366637 h 376030"/>
                <a:gd name="connsiteX14" fmla="*/ 182438 w 350719"/>
                <a:gd name="connsiteY14" fmla="*/ 375909 h 376030"/>
                <a:gd name="connsiteX15" fmla="*/ 320630 w 350719"/>
                <a:gd name="connsiteY15" fmla="*/ 332956 h 376030"/>
                <a:gd name="connsiteX16" fmla="*/ 350674 w 350719"/>
                <a:gd name="connsiteY16" fmla="*/ 251172 h 376030"/>
                <a:gd name="connsiteX17" fmla="*/ 338252 w 350719"/>
                <a:gd name="connsiteY17" fmla="*/ 216779 h 376030"/>
                <a:gd name="connsiteX18" fmla="*/ 310629 w 350719"/>
                <a:gd name="connsiteY18" fmla="*/ 205882 h 376030"/>
                <a:gd name="connsiteX19" fmla="*/ 186844 w 350719"/>
                <a:gd name="connsiteY19" fmla="*/ 197917 h 376030"/>
                <a:gd name="connsiteX20" fmla="*/ 253519 w 350719"/>
                <a:gd name="connsiteY20" fmla="*/ 24997 h 376030"/>
                <a:gd name="connsiteX21" fmla="*/ 248756 w 350719"/>
                <a:gd name="connsiteY21" fmla="*/ 6691 h 376030"/>
                <a:gd name="connsiteX22" fmla="*/ 231056 w 350719"/>
                <a:gd name="connsiteY22" fmla="*/ 74 h 376030"/>
                <a:gd name="connsiteX23" fmla="*/ 74091 w 350719"/>
                <a:gd name="connsiteY23" fmla="*/ 68980 h 376030"/>
                <a:gd name="connsiteX24" fmla="*/ 74 w 350719"/>
                <a:gd name="connsiteY24" fmla="*/ 204654 h 376030"/>
                <a:gd name="connsiteX25" fmla="*/ 121201 w 350719"/>
                <a:gd name="connsiteY25" fmla="*/ 366637 h 37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0719" h="376030">
                  <a:moveTo>
                    <a:pt x="100801" y="100085"/>
                  </a:moveTo>
                  <a:cubicBezTo>
                    <a:pt x="130646" y="74567"/>
                    <a:pt x="166921" y="56023"/>
                    <a:pt x="205219" y="46434"/>
                  </a:cubicBezTo>
                  <a:cubicBezTo>
                    <a:pt x="190376" y="94617"/>
                    <a:pt x="167556" y="142721"/>
                    <a:pt x="145450" y="189557"/>
                  </a:cubicBezTo>
                  <a:lnTo>
                    <a:pt x="135805" y="209963"/>
                  </a:lnTo>
                  <a:cubicBezTo>
                    <a:pt x="132789" y="216383"/>
                    <a:pt x="133345" y="223871"/>
                    <a:pt x="137195" y="229815"/>
                  </a:cubicBezTo>
                  <a:cubicBezTo>
                    <a:pt x="141084" y="235759"/>
                    <a:pt x="147196" y="238611"/>
                    <a:pt x="154856" y="239126"/>
                  </a:cubicBezTo>
                  <a:cubicBezTo>
                    <a:pt x="205060" y="237859"/>
                    <a:pt x="255781" y="240513"/>
                    <a:pt x="305708" y="246536"/>
                  </a:cubicBezTo>
                  <a:cubicBezTo>
                    <a:pt x="306660" y="246655"/>
                    <a:pt x="308962" y="246933"/>
                    <a:pt x="309399" y="246180"/>
                  </a:cubicBezTo>
                  <a:cubicBezTo>
                    <a:pt x="309518" y="247091"/>
                    <a:pt x="309676" y="248795"/>
                    <a:pt x="309676" y="251846"/>
                  </a:cubicBezTo>
                  <a:cubicBezTo>
                    <a:pt x="309597" y="276333"/>
                    <a:pt x="308804" y="291748"/>
                    <a:pt x="298167" y="298682"/>
                  </a:cubicBezTo>
                  <a:cubicBezTo>
                    <a:pt x="246692" y="332283"/>
                    <a:pt x="184026" y="343655"/>
                    <a:pt x="133702" y="327568"/>
                  </a:cubicBezTo>
                  <a:cubicBezTo>
                    <a:pt x="78775" y="310093"/>
                    <a:pt x="38928" y="257948"/>
                    <a:pt x="41111" y="206357"/>
                  </a:cubicBezTo>
                  <a:cubicBezTo>
                    <a:pt x="42580" y="169903"/>
                    <a:pt x="64328" y="131190"/>
                    <a:pt x="100801" y="100085"/>
                  </a:cubicBezTo>
                  <a:close/>
                  <a:moveTo>
                    <a:pt x="121201" y="366637"/>
                  </a:moveTo>
                  <a:cubicBezTo>
                    <a:pt x="140608" y="372779"/>
                    <a:pt x="161205" y="375909"/>
                    <a:pt x="182438" y="375909"/>
                  </a:cubicBezTo>
                  <a:cubicBezTo>
                    <a:pt x="229150" y="375909"/>
                    <a:pt x="278244" y="360654"/>
                    <a:pt x="320630" y="332956"/>
                  </a:cubicBezTo>
                  <a:cubicBezTo>
                    <a:pt x="350476" y="313422"/>
                    <a:pt x="350595" y="279345"/>
                    <a:pt x="350674" y="251172"/>
                  </a:cubicBezTo>
                  <a:cubicBezTo>
                    <a:pt x="350714" y="245546"/>
                    <a:pt x="350793" y="228468"/>
                    <a:pt x="338252" y="216779"/>
                  </a:cubicBezTo>
                  <a:cubicBezTo>
                    <a:pt x="328925" y="208140"/>
                    <a:pt x="317059" y="206674"/>
                    <a:pt x="310629" y="205882"/>
                  </a:cubicBezTo>
                  <a:cubicBezTo>
                    <a:pt x="269751" y="200928"/>
                    <a:pt x="228119" y="198274"/>
                    <a:pt x="186844" y="197917"/>
                  </a:cubicBezTo>
                  <a:cubicBezTo>
                    <a:pt x="213236" y="142087"/>
                    <a:pt x="239747" y="84434"/>
                    <a:pt x="253519" y="24997"/>
                  </a:cubicBezTo>
                  <a:cubicBezTo>
                    <a:pt x="254987" y="18499"/>
                    <a:pt x="253241" y="11644"/>
                    <a:pt x="248756" y="6691"/>
                  </a:cubicBezTo>
                  <a:cubicBezTo>
                    <a:pt x="244311" y="1698"/>
                    <a:pt x="237644" y="-877"/>
                    <a:pt x="231056" y="74"/>
                  </a:cubicBezTo>
                  <a:cubicBezTo>
                    <a:pt x="173707" y="7047"/>
                    <a:pt x="117986" y="31535"/>
                    <a:pt x="74091" y="68980"/>
                  </a:cubicBezTo>
                  <a:cubicBezTo>
                    <a:pt x="28411" y="107970"/>
                    <a:pt x="2098" y="156193"/>
                    <a:pt x="74" y="204654"/>
                  </a:cubicBezTo>
                  <a:cubicBezTo>
                    <a:pt x="-2823" y="274114"/>
                    <a:pt x="49287" y="343695"/>
                    <a:pt x="121201" y="366637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xmlns="" id="{4C28E1A8-6688-BB4C-9373-3F5A25E2937C}"/>
                </a:ext>
              </a:extLst>
            </p:cNvPr>
            <p:cNvSpPr/>
            <p:nvPr/>
          </p:nvSpPr>
          <p:spPr>
            <a:xfrm>
              <a:off x="5568014" y="1916018"/>
              <a:ext cx="717856" cy="183393"/>
            </a:xfrm>
            <a:custGeom>
              <a:avLst/>
              <a:gdLst>
                <a:gd name="connsiteX0" fmla="*/ 86906 w 717856"/>
                <a:gd name="connsiteY0" fmla="*/ 52822 h 183393"/>
                <a:gd name="connsiteX1" fmla="*/ 124093 w 717856"/>
                <a:gd name="connsiteY1" fmla="*/ 141581 h 183393"/>
                <a:gd name="connsiteX2" fmla="*/ 53291 w 717856"/>
                <a:gd name="connsiteY2" fmla="*/ 142056 h 183393"/>
                <a:gd name="connsiteX3" fmla="*/ 86906 w 717856"/>
                <a:gd name="connsiteY3" fmla="*/ 52822 h 183393"/>
                <a:gd name="connsiteX4" fmla="*/ -9 w 717856"/>
                <a:gd name="connsiteY4" fmla="*/ 162978 h 183393"/>
                <a:gd name="connsiteX5" fmla="*/ 20469 w 717856"/>
                <a:gd name="connsiteY5" fmla="*/ 183265 h 183393"/>
                <a:gd name="connsiteX6" fmla="*/ 20668 w 717856"/>
                <a:gd name="connsiteY6" fmla="*/ 183265 h 183393"/>
                <a:gd name="connsiteX7" fmla="*/ 142548 w 717856"/>
                <a:gd name="connsiteY7" fmla="*/ 182394 h 183393"/>
                <a:gd name="connsiteX8" fmla="*/ 162511 w 717856"/>
                <a:gd name="connsiteY8" fmla="*/ 165870 h 183393"/>
                <a:gd name="connsiteX9" fmla="*/ 159733 w 717856"/>
                <a:gd name="connsiteY9" fmla="*/ 98786 h 183393"/>
                <a:gd name="connsiteX10" fmla="*/ 170964 w 717856"/>
                <a:gd name="connsiteY10" fmla="*/ 102551 h 183393"/>
                <a:gd name="connsiteX11" fmla="*/ 172393 w 717856"/>
                <a:gd name="connsiteY11" fmla="*/ 102511 h 183393"/>
                <a:gd name="connsiteX12" fmla="*/ 410638 w 717856"/>
                <a:gd name="connsiteY12" fmla="*/ 97043 h 183393"/>
                <a:gd name="connsiteX13" fmla="*/ 699404 w 717856"/>
                <a:gd name="connsiteY13" fmla="*/ 87454 h 183393"/>
                <a:gd name="connsiteX14" fmla="*/ 717740 w 717856"/>
                <a:gd name="connsiteY14" fmla="*/ 65026 h 183393"/>
                <a:gd name="connsiteX15" fmla="*/ 695316 w 717856"/>
                <a:gd name="connsiteY15" fmla="*/ 46720 h 183393"/>
                <a:gd name="connsiteX16" fmla="*/ 410677 w 717856"/>
                <a:gd name="connsiteY16" fmla="*/ 56071 h 183393"/>
                <a:gd name="connsiteX17" fmla="*/ 169615 w 717856"/>
                <a:gd name="connsiteY17" fmla="*/ 61619 h 183393"/>
                <a:gd name="connsiteX18" fmla="*/ 151597 w 717856"/>
                <a:gd name="connsiteY18" fmla="*/ 75368 h 183393"/>
                <a:gd name="connsiteX19" fmla="*/ 87343 w 717856"/>
                <a:gd name="connsiteY19" fmla="*/ 2539 h 183393"/>
                <a:gd name="connsiteX20" fmla="*/ 70237 w 717856"/>
                <a:gd name="connsiteY20" fmla="*/ 1073 h 183393"/>
                <a:gd name="connsiteX21" fmla="*/ 58014 w 717856"/>
                <a:gd name="connsiteY21" fmla="*/ 13158 h 183393"/>
                <a:gd name="connsiteX22" fmla="*/ 7690 w 717856"/>
                <a:gd name="connsiteY22" fmla="*/ 146771 h 183393"/>
                <a:gd name="connsiteX23" fmla="*/ -9 w 717856"/>
                <a:gd name="connsiteY23" fmla="*/ 162978 h 18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17856" h="183393">
                  <a:moveTo>
                    <a:pt x="86906" y="52822"/>
                  </a:moveTo>
                  <a:cubicBezTo>
                    <a:pt x="110838" y="75289"/>
                    <a:pt x="125086" y="108930"/>
                    <a:pt x="124093" y="141581"/>
                  </a:cubicBezTo>
                  <a:lnTo>
                    <a:pt x="53291" y="142056"/>
                  </a:lnTo>
                  <a:lnTo>
                    <a:pt x="86906" y="52822"/>
                  </a:lnTo>
                  <a:close/>
                  <a:moveTo>
                    <a:pt x="-9" y="162978"/>
                  </a:moveTo>
                  <a:cubicBezTo>
                    <a:pt x="70" y="174191"/>
                    <a:pt x="9238" y="183265"/>
                    <a:pt x="20469" y="183265"/>
                  </a:cubicBezTo>
                  <a:lnTo>
                    <a:pt x="20668" y="183265"/>
                  </a:lnTo>
                  <a:lnTo>
                    <a:pt x="142548" y="182394"/>
                  </a:lnTo>
                  <a:cubicBezTo>
                    <a:pt x="152272" y="182354"/>
                    <a:pt x="160646" y="175419"/>
                    <a:pt x="162511" y="165870"/>
                  </a:cubicBezTo>
                  <a:cubicBezTo>
                    <a:pt x="166876" y="143561"/>
                    <a:pt x="165527" y="120619"/>
                    <a:pt x="159733" y="98786"/>
                  </a:cubicBezTo>
                  <a:cubicBezTo>
                    <a:pt x="163027" y="101005"/>
                    <a:pt x="166757" y="102551"/>
                    <a:pt x="170964" y="102551"/>
                  </a:cubicBezTo>
                  <a:cubicBezTo>
                    <a:pt x="171441" y="102551"/>
                    <a:pt x="171917" y="102511"/>
                    <a:pt x="172393" y="102511"/>
                  </a:cubicBezTo>
                  <a:cubicBezTo>
                    <a:pt x="251689" y="96964"/>
                    <a:pt x="332731" y="97241"/>
                    <a:pt x="410638" y="97043"/>
                  </a:cubicBezTo>
                  <a:cubicBezTo>
                    <a:pt x="505491" y="97122"/>
                    <a:pt x="602804" y="97122"/>
                    <a:pt x="699404" y="87454"/>
                  </a:cubicBezTo>
                  <a:cubicBezTo>
                    <a:pt x="710636" y="86344"/>
                    <a:pt x="718891" y="76319"/>
                    <a:pt x="717740" y="65026"/>
                  </a:cubicBezTo>
                  <a:cubicBezTo>
                    <a:pt x="716589" y="53773"/>
                    <a:pt x="706151" y="45492"/>
                    <a:pt x="695316" y="46720"/>
                  </a:cubicBezTo>
                  <a:cubicBezTo>
                    <a:pt x="600781" y="56151"/>
                    <a:pt x="503863" y="56507"/>
                    <a:pt x="410677" y="56071"/>
                  </a:cubicBezTo>
                  <a:cubicBezTo>
                    <a:pt x="331381" y="55992"/>
                    <a:pt x="250260" y="56032"/>
                    <a:pt x="169615" y="61619"/>
                  </a:cubicBezTo>
                  <a:cubicBezTo>
                    <a:pt x="161122" y="62213"/>
                    <a:pt x="154216" y="67840"/>
                    <a:pt x="151597" y="75368"/>
                  </a:cubicBezTo>
                  <a:cubicBezTo>
                    <a:pt x="138421" y="45174"/>
                    <a:pt x="116196" y="18864"/>
                    <a:pt x="87343" y="2539"/>
                  </a:cubicBezTo>
                  <a:cubicBezTo>
                    <a:pt x="82144" y="-393"/>
                    <a:pt x="75833" y="-948"/>
                    <a:pt x="70237" y="1073"/>
                  </a:cubicBezTo>
                  <a:cubicBezTo>
                    <a:pt x="64602" y="3134"/>
                    <a:pt x="60117" y="7532"/>
                    <a:pt x="58014" y="13158"/>
                  </a:cubicBezTo>
                  <a:lnTo>
                    <a:pt x="7690" y="146771"/>
                  </a:lnTo>
                  <a:cubicBezTo>
                    <a:pt x="2967" y="150536"/>
                    <a:pt x="-49" y="156400"/>
                    <a:pt x="-9" y="162978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A992E7F8-7267-F742-BF31-8F20D5C325F0}"/>
                </a:ext>
              </a:extLst>
            </p:cNvPr>
            <p:cNvSpPr/>
            <p:nvPr/>
          </p:nvSpPr>
          <p:spPr>
            <a:xfrm>
              <a:off x="5711960" y="1988760"/>
              <a:ext cx="695728" cy="246562"/>
            </a:xfrm>
            <a:custGeom>
              <a:avLst/>
              <a:gdLst>
                <a:gd name="connsiteX0" fmla="*/ 516893 w 695728"/>
                <a:gd name="connsiteY0" fmla="*/ 153286 h 246562"/>
                <a:gd name="connsiteX1" fmla="*/ 462958 w 695728"/>
                <a:gd name="connsiteY1" fmla="*/ 170840 h 246562"/>
                <a:gd name="connsiteX2" fmla="*/ 263805 w 695728"/>
                <a:gd name="connsiteY2" fmla="*/ 190216 h 246562"/>
                <a:gd name="connsiteX3" fmla="*/ 19251 w 695728"/>
                <a:gd name="connsiteY3" fmla="*/ 205511 h 246562"/>
                <a:gd name="connsiteX4" fmla="*/ 42 w 695728"/>
                <a:gd name="connsiteY4" fmla="*/ 227264 h 246562"/>
                <a:gd name="connsiteX5" fmla="*/ 20521 w 695728"/>
                <a:gd name="connsiteY5" fmla="*/ 246443 h 246562"/>
                <a:gd name="connsiteX6" fmla="*/ 21791 w 695728"/>
                <a:gd name="connsiteY6" fmla="*/ 246403 h 246562"/>
                <a:gd name="connsiteX7" fmla="*/ 266346 w 695728"/>
                <a:gd name="connsiteY7" fmla="*/ 231069 h 246562"/>
                <a:gd name="connsiteX8" fmla="*/ 469704 w 695728"/>
                <a:gd name="connsiteY8" fmla="*/ 211256 h 246562"/>
                <a:gd name="connsiteX9" fmla="*/ 540507 w 695728"/>
                <a:gd name="connsiteY9" fmla="*/ 186808 h 246562"/>
                <a:gd name="connsiteX10" fmla="*/ 566661 w 695728"/>
                <a:gd name="connsiteY10" fmla="*/ 163034 h 246562"/>
                <a:gd name="connsiteX11" fmla="*/ 690010 w 695728"/>
                <a:gd name="connsiteY11" fmla="*/ 34493 h 246562"/>
                <a:gd name="connsiteX12" fmla="*/ 689415 w 695728"/>
                <a:gd name="connsiteY12" fmla="*/ 5527 h 246562"/>
                <a:gd name="connsiteX13" fmla="*/ 660403 w 695728"/>
                <a:gd name="connsiteY13" fmla="*/ 6162 h 246562"/>
                <a:gd name="connsiteX14" fmla="*/ 537015 w 695728"/>
                <a:gd name="connsiteY14" fmla="*/ 134702 h 246562"/>
                <a:gd name="connsiteX15" fmla="*/ 516893 w 695728"/>
                <a:gd name="connsiteY15" fmla="*/ 153286 h 24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728" h="246562">
                  <a:moveTo>
                    <a:pt x="516893" y="153286"/>
                  </a:moveTo>
                  <a:cubicBezTo>
                    <a:pt x="502090" y="163668"/>
                    <a:pt x="482127" y="167670"/>
                    <a:pt x="462958" y="170840"/>
                  </a:cubicBezTo>
                  <a:cubicBezTo>
                    <a:pt x="397394" y="181816"/>
                    <a:pt x="329489" y="186095"/>
                    <a:pt x="263805" y="190216"/>
                  </a:cubicBezTo>
                  <a:lnTo>
                    <a:pt x="19251" y="205511"/>
                  </a:lnTo>
                  <a:cubicBezTo>
                    <a:pt x="7940" y="206224"/>
                    <a:pt x="-672" y="215972"/>
                    <a:pt x="42" y="227264"/>
                  </a:cubicBezTo>
                  <a:cubicBezTo>
                    <a:pt x="757" y="238121"/>
                    <a:pt x="9766" y="246443"/>
                    <a:pt x="20521" y="246443"/>
                  </a:cubicBezTo>
                  <a:cubicBezTo>
                    <a:pt x="20918" y="246443"/>
                    <a:pt x="21355" y="246443"/>
                    <a:pt x="21791" y="246403"/>
                  </a:cubicBezTo>
                  <a:lnTo>
                    <a:pt x="266346" y="231069"/>
                  </a:lnTo>
                  <a:cubicBezTo>
                    <a:pt x="333100" y="226908"/>
                    <a:pt x="402077" y="222589"/>
                    <a:pt x="469704" y="211256"/>
                  </a:cubicBezTo>
                  <a:cubicBezTo>
                    <a:pt x="492485" y="207452"/>
                    <a:pt x="518600" y="202143"/>
                    <a:pt x="540507" y="186808"/>
                  </a:cubicBezTo>
                  <a:cubicBezTo>
                    <a:pt x="550746" y="179597"/>
                    <a:pt x="559200" y="170800"/>
                    <a:pt x="566661" y="163034"/>
                  </a:cubicBezTo>
                  <a:lnTo>
                    <a:pt x="690010" y="34493"/>
                  </a:lnTo>
                  <a:cubicBezTo>
                    <a:pt x="697868" y="26330"/>
                    <a:pt x="697590" y="13373"/>
                    <a:pt x="689415" y="5527"/>
                  </a:cubicBezTo>
                  <a:cubicBezTo>
                    <a:pt x="681199" y="-2279"/>
                    <a:pt x="668261" y="-1922"/>
                    <a:pt x="660403" y="6162"/>
                  </a:cubicBezTo>
                  <a:lnTo>
                    <a:pt x="537015" y="134702"/>
                  </a:lnTo>
                  <a:cubicBezTo>
                    <a:pt x="530585" y="141439"/>
                    <a:pt x="523878" y="148373"/>
                    <a:pt x="516893" y="153286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xmlns="" id="{A41F876E-A7D6-5945-952C-600B7496039A}"/>
                </a:ext>
              </a:extLst>
            </p:cNvPr>
            <p:cNvSpPr/>
            <p:nvPr/>
          </p:nvSpPr>
          <p:spPr>
            <a:xfrm>
              <a:off x="6452962" y="1844330"/>
              <a:ext cx="208950" cy="278657"/>
            </a:xfrm>
            <a:custGeom>
              <a:avLst/>
              <a:gdLst>
                <a:gd name="connsiteX0" fmla="*/ 562 w 208950"/>
                <a:gd name="connsiteY0" fmla="*/ 253525 h 278657"/>
                <a:gd name="connsiteX1" fmla="*/ 16041 w 208950"/>
                <a:gd name="connsiteY1" fmla="*/ 278012 h 278657"/>
                <a:gd name="connsiteX2" fmla="*/ 20565 w 208950"/>
                <a:gd name="connsiteY2" fmla="*/ 278528 h 278657"/>
                <a:gd name="connsiteX3" fmla="*/ 40527 w 208950"/>
                <a:gd name="connsiteY3" fmla="*/ 262559 h 278657"/>
                <a:gd name="connsiteX4" fmla="*/ 53267 w 208950"/>
                <a:gd name="connsiteY4" fmla="*/ 239894 h 278657"/>
                <a:gd name="connsiteX5" fmla="*/ 204953 w 208950"/>
                <a:gd name="connsiteY5" fmla="*/ 32541 h 278657"/>
                <a:gd name="connsiteX6" fmla="*/ 200707 w 208950"/>
                <a:gd name="connsiteY6" fmla="*/ 3853 h 278657"/>
                <a:gd name="connsiteX7" fmla="*/ 172012 w 208950"/>
                <a:gd name="connsiteY7" fmla="*/ 8132 h 278657"/>
                <a:gd name="connsiteX8" fmla="*/ 19930 w 208950"/>
                <a:gd name="connsiteY8" fmla="*/ 215961 h 278657"/>
                <a:gd name="connsiteX9" fmla="*/ 562 w 208950"/>
                <a:gd name="connsiteY9" fmla="*/ 253525 h 27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8950" h="278657">
                  <a:moveTo>
                    <a:pt x="562" y="253525"/>
                  </a:moveTo>
                  <a:cubicBezTo>
                    <a:pt x="-1978" y="264580"/>
                    <a:pt x="5007" y="275517"/>
                    <a:pt x="16041" y="278012"/>
                  </a:cubicBezTo>
                  <a:cubicBezTo>
                    <a:pt x="17548" y="278369"/>
                    <a:pt x="19056" y="278528"/>
                    <a:pt x="20565" y="278528"/>
                  </a:cubicBezTo>
                  <a:cubicBezTo>
                    <a:pt x="29971" y="278528"/>
                    <a:pt x="38424" y="272069"/>
                    <a:pt x="40527" y="262559"/>
                  </a:cubicBezTo>
                  <a:cubicBezTo>
                    <a:pt x="42234" y="255268"/>
                    <a:pt x="47830" y="247423"/>
                    <a:pt x="53267" y="239894"/>
                  </a:cubicBezTo>
                  <a:cubicBezTo>
                    <a:pt x="103353" y="170433"/>
                    <a:pt x="153915" y="101249"/>
                    <a:pt x="204953" y="32541"/>
                  </a:cubicBezTo>
                  <a:cubicBezTo>
                    <a:pt x="211700" y="23466"/>
                    <a:pt x="209795" y="10589"/>
                    <a:pt x="200707" y="3853"/>
                  </a:cubicBezTo>
                  <a:cubicBezTo>
                    <a:pt x="191618" y="-2804"/>
                    <a:pt x="178799" y="-942"/>
                    <a:pt x="172012" y="8132"/>
                  </a:cubicBezTo>
                  <a:cubicBezTo>
                    <a:pt x="120816" y="77039"/>
                    <a:pt x="70214" y="146341"/>
                    <a:pt x="19930" y="215961"/>
                  </a:cubicBezTo>
                  <a:cubicBezTo>
                    <a:pt x="12865" y="225867"/>
                    <a:pt x="4015" y="238111"/>
                    <a:pt x="562" y="2535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xmlns="" id="{836873EC-E582-014B-9A3F-66755C6A570E}"/>
                </a:ext>
              </a:extLst>
            </p:cNvPr>
            <p:cNvSpPr/>
            <p:nvPr/>
          </p:nvSpPr>
          <p:spPr>
            <a:xfrm>
              <a:off x="6420009" y="1826062"/>
              <a:ext cx="126162" cy="138072"/>
            </a:xfrm>
            <a:custGeom>
              <a:avLst/>
              <a:gdLst>
                <a:gd name="connsiteX0" fmla="*/ 42002 w 126162"/>
                <a:gd name="connsiteY0" fmla="*/ 45650 h 138072"/>
                <a:gd name="connsiteX1" fmla="*/ 48114 w 126162"/>
                <a:gd name="connsiteY1" fmla="*/ 40143 h 138072"/>
                <a:gd name="connsiteX2" fmla="*/ 68553 w 126162"/>
                <a:gd name="connsiteY2" fmla="*/ 48503 h 138072"/>
                <a:gd name="connsiteX3" fmla="*/ 83952 w 126162"/>
                <a:gd name="connsiteY3" fmla="*/ 85314 h 138072"/>
                <a:gd name="connsiteX4" fmla="*/ 56964 w 126162"/>
                <a:gd name="connsiteY4" fmla="*/ 87731 h 138072"/>
                <a:gd name="connsiteX5" fmla="*/ 42002 w 126162"/>
                <a:gd name="connsiteY5" fmla="*/ 45650 h 138072"/>
                <a:gd name="connsiteX6" fmla="*/ 72879 w 126162"/>
                <a:gd name="connsiteY6" fmla="*/ 137935 h 138072"/>
                <a:gd name="connsiteX7" fmla="*/ 123242 w 126162"/>
                <a:gd name="connsiteY7" fmla="*/ 97162 h 138072"/>
                <a:gd name="connsiteX8" fmla="*/ 91334 w 126162"/>
                <a:gd name="connsiteY8" fmla="*/ 14387 h 138072"/>
                <a:gd name="connsiteX9" fmla="*/ 2751 w 126162"/>
                <a:gd name="connsiteY9" fmla="*/ 33803 h 138072"/>
                <a:gd name="connsiteX10" fmla="*/ 27913 w 126162"/>
                <a:gd name="connsiteY10" fmla="*/ 116617 h 138072"/>
                <a:gd name="connsiteX11" fmla="*/ 72879 w 126162"/>
                <a:gd name="connsiteY11" fmla="*/ 137935 h 13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162" h="138072">
                  <a:moveTo>
                    <a:pt x="42002" y="45650"/>
                  </a:moveTo>
                  <a:cubicBezTo>
                    <a:pt x="43669" y="40143"/>
                    <a:pt x="46130" y="40143"/>
                    <a:pt x="48114" y="40143"/>
                  </a:cubicBezTo>
                  <a:cubicBezTo>
                    <a:pt x="51091" y="40143"/>
                    <a:pt x="57679" y="41212"/>
                    <a:pt x="68553" y="48503"/>
                  </a:cubicBezTo>
                  <a:cubicBezTo>
                    <a:pt x="84865" y="59281"/>
                    <a:pt x="87206" y="74576"/>
                    <a:pt x="83952" y="85314"/>
                  </a:cubicBezTo>
                  <a:cubicBezTo>
                    <a:pt x="80737" y="95854"/>
                    <a:pt x="70022" y="100847"/>
                    <a:pt x="56964" y="87731"/>
                  </a:cubicBezTo>
                  <a:cubicBezTo>
                    <a:pt x="42995" y="73784"/>
                    <a:pt x="38867" y="55992"/>
                    <a:pt x="42002" y="45650"/>
                  </a:cubicBezTo>
                  <a:close/>
                  <a:moveTo>
                    <a:pt x="72879" y="137935"/>
                  </a:moveTo>
                  <a:cubicBezTo>
                    <a:pt x="95977" y="137935"/>
                    <a:pt x="115702" y="121927"/>
                    <a:pt x="123242" y="97162"/>
                  </a:cubicBezTo>
                  <a:cubicBezTo>
                    <a:pt x="130386" y="73506"/>
                    <a:pt x="126338" y="37646"/>
                    <a:pt x="91334" y="14387"/>
                  </a:cubicBezTo>
                  <a:cubicBezTo>
                    <a:pt x="51924" y="-11765"/>
                    <a:pt x="13308" y="-988"/>
                    <a:pt x="2751" y="33803"/>
                  </a:cubicBezTo>
                  <a:cubicBezTo>
                    <a:pt x="-5266" y="60232"/>
                    <a:pt x="4855" y="93556"/>
                    <a:pt x="27913" y="116617"/>
                  </a:cubicBezTo>
                  <a:cubicBezTo>
                    <a:pt x="45455" y="134250"/>
                    <a:pt x="62084" y="137935"/>
                    <a:pt x="72879" y="13793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xmlns="" id="{17BC6C21-379A-694D-BBFA-E86C26DCF380}"/>
                </a:ext>
              </a:extLst>
            </p:cNvPr>
            <p:cNvSpPr/>
            <p:nvPr/>
          </p:nvSpPr>
          <p:spPr>
            <a:xfrm>
              <a:off x="6558403" y="1979945"/>
              <a:ext cx="134428" cy="133573"/>
            </a:xfrm>
            <a:custGeom>
              <a:avLst/>
              <a:gdLst>
                <a:gd name="connsiteX0" fmla="*/ 92889 w 134428"/>
                <a:gd name="connsiteY0" fmla="*/ 62402 h 133573"/>
                <a:gd name="connsiteX1" fmla="*/ 52329 w 134428"/>
                <a:gd name="connsiteY1" fmla="*/ 90892 h 133573"/>
                <a:gd name="connsiteX2" fmla="*/ 41652 w 134428"/>
                <a:gd name="connsiteY2" fmla="*/ 70406 h 133573"/>
                <a:gd name="connsiteX3" fmla="*/ 73799 w 134428"/>
                <a:gd name="connsiteY3" fmla="*/ 40847 h 133573"/>
                <a:gd name="connsiteX4" fmla="*/ 82411 w 134428"/>
                <a:gd name="connsiteY4" fmla="*/ 42867 h 133573"/>
                <a:gd name="connsiteX5" fmla="*/ 92889 w 134428"/>
                <a:gd name="connsiteY5" fmla="*/ 62402 h 133573"/>
                <a:gd name="connsiteX6" fmla="*/ 73601 w 134428"/>
                <a:gd name="connsiteY6" fmla="*/ -125 h 133573"/>
                <a:gd name="connsiteX7" fmla="*/ 1568 w 134428"/>
                <a:gd name="connsiteY7" fmla="*/ 61768 h 133573"/>
                <a:gd name="connsiteX8" fmla="*/ 35421 w 134428"/>
                <a:gd name="connsiteY8" fmla="*/ 128178 h 133573"/>
                <a:gd name="connsiteX9" fmla="*/ 59869 w 134428"/>
                <a:gd name="connsiteY9" fmla="*/ 133448 h 133573"/>
                <a:gd name="connsiteX10" fmla="*/ 132934 w 134428"/>
                <a:gd name="connsiteY10" fmla="*/ 71278 h 133573"/>
                <a:gd name="connsiteX11" fmla="*/ 99715 w 134428"/>
                <a:gd name="connsiteY11" fmla="*/ 5740 h 133573"/>
                <a:gd name="connsiteX12" fmla="*/ 73601 w 134428"/>
                <a:gd name="connsiteY12" fmla="*/ -125 h 133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428" h="133573">
                  <a:moveTo>
                    <a:pt x="92889" y="62402"/>
                  </a:moveTo>
                  <a:cubicBezTo>
                    <a:pt x="88762" y="80867"/>
                    <a:pt x="67251" y="97588"/>
                    <a:pt x="52329" y="90892"/>
                  </a:cubicBezTo>
                  <a:cubicBezTo>
                    <a:pt x="45899" y="87960"/>
                    <a:pt x="38914" y="83046"/>
                    <a:pt x="41652" y="70406"/>
                  </a:cubicBezTo>
                  <a:cubicBezTo>
                    <a:pt x="44668" y="56419"/>
                    <a:pt x="58996" y="40847"/>
                    <a:pt x="73799" y="40847"/>
                  </a:cubicBezTo>
                  <a:cubicBezTo>
                    <a:pt x="76657" y="40886"/>
                    <a:pt x="79594" y="41560"/>
                    <a:pt x="82411" y="42867"/>
                  </a:cubicBezTo>
                  <a:cubicBezTo>
                    <a:pt x="91817" y="47265"/>
                    <a:pt x="94953" y="53090"/>
                    <a:pt x="92889" y="62402"/>
                  </a:cubicBezTo>
                  <a:close/>
                  <a:moveTo>
                    <a:pt x="73601" y="-125"/>
                  </a:moveTo>
                  <a:cubicBezTo>
                    <a:pt x="36850" y="-125"/>
                    <a:pt x="8077" y="31337"/>
                    <a:pt x="1568" y="61768"/>
                  </a:cubicBezTo>
                  <a:cubicBezTo>
                    <a:pt x="-4624" y="90495"/>
                    <a:pt x="8355" y="115974"/>
                    <a:pt x="35421" y="128178"/>
                  </a:cubicBezTo>
                  <a:cubicBezTo>
                    <a:pt x="43200" y="131665"/>
                    <a:pt x="51415" y="133448"/>
                    <a:pt x="59869" y="133448"/>
                  </a:cubicBezTo>
                  <a:cubicBezTo>
                    <a:pt x="92532" y="133448"/>
                    <a:pt x="125313" y="105553"/>
                    <a:pt x="132934" y="71278"/>
                  </a:cubicBezTo>
                  <a:cubicBezTo>
                    <a:pt x="139125" y="43224"/>
                    <a:pt x="126385" y="18141"/>
                    <a:pt x="99715" y="5740"/>
                  </a:cubicBezTo>
                  <a:cubicBezTo>
                    <a:pt x="91619" y="1975"/>
                    <a:pt x="83086" y="-6"/>
                    <a:pt x="73601" y="-12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B2E7F0D3-5BFA-BB4D-9B1A-49CD328E60BB}"/>
                </a:ext>
              </a:extLst>
            </p:cNvPr>
            <p:cNvSpPr/>
            <p:nvPr/>
          </p:nvSpPr>
          <p:spPr>
            <a:xfrm>
              <a:off x="5844833" y="3179486"/>
              <a:ext cx="973887" cy="91178"/>
            </a:xfrm>
            <a:custGeom>
              <a:avLst/>
              <a:gdLst>
                <a:gd name="connsiteX0" fmla="*/ 957367 w 973887"/>
                <a:gd name="connsiteY0" fmla="*/ 5480 h 91178"/>
                <a:gd name="connsiteX1" fmla="*/ 755437 w 973887"/>
                <a:gd name="connsiteY1" fmla="*/ 18912 h 91178"/>
                <a:gd name="connsiteX2" fmla="*/ 687929 w 973887"/>
                <a:gd name="connsiteY2" fmla="*/ 31394 h 91178"/>
                <a:gd name="connsiteX3" fmla="*/ 502429 w 973887"/>
                <a:gd name="connsiteY3" fmla="*/ 42568 h 91178"/>
                <a:gd name="connsiteX4" fmla="*/ 20226 w 973887"/>
                <a:gd name="connsiteY4" fmla="*/ 50215 h 91178"/>
                <a:gd name="connsiteX5" fmla="*/ 25 w 973887"/>
                <a:gd name="connsiteY5" fmla="*/ 71018 h 91178"/>
                <a:gd name="connsiteX6" fmla="*/ 20543 w 973887"/>
                <a:gd name="connsiteY6" fmla="*/ 91147 h 91178"/>
                <a:gd name="connsiteX7" fmla="*/ 20861 w 973887"/>
                <a:gd name="connsiteY7" fmla="*/ 91147 h 91178"/>
                <a:gd name="connsiteX8" fmla="*/ 503064 w 973887"/>
                <a:gd name="connsiteY8" fmla="*/ 83539 h 91178"/>
                <a:gd name="connsiteX9" fmla="*/ 694080 w 973887"/>
                <a:gd name="connsiteY9" fmla="*/ 71850 h 91178"/>
                <a:gd name="connsiteX10" fmla="*/ 763533 w 973887"/>
                <a:gd name="connsiteY10" fmla="*/ 59052 h 91178"/>
                <a:gd name="connsiteX11" fmla="*/ 949430 w 973887"/>
                <a:gd name="connsiteY11" fmla="*/ 45698 h 91178"/>
                <a:gd name="connsiteX12" fmla="*/ 973520 w 973887"/>
                <a:gd name="connsiteY12" fmla="*/ 29571 h 91178"/>
                <a:gd name="connsiteX13" fmla="*/ 957367 w 973887"/>
                <a:gd name="connsiteY13" fmla="*/ 5480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3887" h="91178">
                  <a:moveTo>
                    <a:pt x="957367" y="5480"/>
                  </a:moveTo>
                  <a:cubicBezTo>
                    <a:pt x="889184" y="-7913"/>
                    <a:pt x="821159" y="5678"/>
                    <a:pt x="755437" y="18912"/>
                  </a:cubicBezTo>
                  <a:cubicBezTo>
                    <a:pt x="732894" y="23429"/>
                    <a:pt x="710392" y="27947"/>
                    <a:pt x="687929" y="31394"/>
                  </a:cubicBezTo>
                  <a:cubicBezTo>
                    <a:pt x="626929" y="40587"/>
                    <a:pt x="563627" y="41578"/>
                    <a:pt x="502429" y="42568"/>
                  </a:cubicBezTo>
                  <a:lnTo>
                    <a:pt x="20226" y="50215"/>
                  </a:lnTo>
                  <a:cubicBezTo>
                    <a:pt x="8875" y="50374"/>
                    <a:pt x="-134" y="59725"/>
                    <a:pt x="25" y="71018"/>
                  </a:cubicBezTo>
                  <a:cubicBezTo>
                    <a:pt x="223" y="82192"/>
                    <a:pt x="9391" y="91147"/>
                    <a:pt x="20543" y="91147"/>
                  </a:cubicBezTo>
                  <a:lnTo>
                    <a:pt x="20861" y="91147"/>
                  </a:lnTo>
                  <a:lnTo>
                    <a:pt x="503064" y="83539"/>
                  </a:lnTo>
                  <a:cubicBezTo>
                    <a:pt x="565652" y="82509"/>
                    <a:pt x="630342" y="81519"/>
                    <a:pt x="694080" y="71850"/>
                  </a:cubicBezTo>
                  <a:cubicBezTo>
                    <a:pt x="717218" y="68363"/>
                    <a:pt x="740356" y="63727"/>
                    <a:pt x="763533" y="59052"/>
                  </a:cubicBezTo>
                  <a:cubicBezTo>
                    <a:pt x="828184" y="46095"/>
                    <a:pt x="889224" y="33851"/>
                    <a:pt x="949430" y="45698"/>
                  </a:cubicBezTo>
                  <a:cubicBezTo>
                    <a:pt x="960224" y="47838"/>
                    <a:pt x="971298" y="40666"/>
                    <a:pt x="973520" y="29571"/>
                  </a:cubicBezTo>
                  <a:cubicBezTo>
                    <a:pt x="975703" y="18436"/>
                    <a:pt x="968519" y="7698"/>
                    <a:pt x="957367" y="5480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xmlns="" id="{E85C1AA4-CA94-0A4C-A837-5D07C8A95991}"/>
                </a:ext>
              </a:extLst>
            </p:cNvPr>
            <p:cNvSpPr/>
            <p:nvPr/>
          </p:nvSpPr>
          <p:spPr>
            <a:xfrm>
              <a:off x="5614402" y="3277551"/>
              <a:ext cx="1163049" cy="116781"/>
            </a:xfrm>
            <a:custGeom>
              <a:avLst/>
              <a:gdLst>
                <a:gd name="connsiteX0" fmla="*/ 1139965 w 1163049"/>
                <a:gd name="connsiteY0" fmla="*/ 105 h 116781"/>
                <a:gd name="connsiteX1" fmla="*/ 659547 w 1163049"/>
                <a:gd name="connsiteY1" fmla="*/ 60374 h 116781"/>
                <a:gd name="connsiteX2" fmla="*/ 461109 w 1163049"/>
                <a:gd name="connsiteY2" fmla="*/ 75669 h 116781"/>
                <a:gd name="connsiteX3" fmla="*/ 302597 w 1163049"/>
                <a:gd name="connsiteY3" fmla="*/ 60453 h 116781"/>
                <a:gd name="connsiteX4" fmla="*/ 15974 w 1163049"/>
                <a:gd name="connsiteY4" fmla="*/ 56451 h 116781"/>
                <a:gd name="connsiteX5" fmla="*/ 536 w 1163049"/>
                <a:gd name="connsiteY5" fmla="*/ 80939 h 116781"/>
                <a:gd name="connsiteX6" fmla="*/ 25023 w 1163049"/>
                <a:gd name="connsiteY6" fmla="*/ 96392 h 116781"/>
                <a:gd name="connsiteX7" fmla="*/ 297121 w 1163049"/>
                <a:gd name="connsiteY7" fmla="*/ 101068 h 116781"/>
                <a:gd name="connsiteX8" fmla="*/ 460316 w 1163049"/>
                <a:gd name="connsiteY8" fmla="*/ 116601 h 116781"/>
                <a:gd name="connsiteX9" fmla="*/ 475000 w 1163049"/>
                <a:gd name="connsiteY9" fmla="*/ 116759 h 116781"/>
                <a:gd name="connsiteX10" fmla="*/ 664746 w 1163049"/>
                <a:gd name="connsiteY10" fmla="*/ 100989 h 116781"/>
                <a:gd name="connsiteX11" fmla="*/ 1145124 w 1163049"/>
                <a:gd name="connsiteY11" fmla="*/ 40720 h 116781"/>
                <a:gd name="connsiteX12" fmla="*/ 1162904 w 1163049"/>
                <a:gd name="connsiteY12" fmla="*/ 17857 h 116781"/>
                <a:gd name="connsiteX13" fmla="*/ 1139965 w 1163049"/>
                <a:gd name="connsiteY13" fmla="*/ 105 h 11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49" h="116781">
                  <a:moveTo>
                    <a:pt x="1139965" y="105"/>
                  </a:moveTo>
                  <a:lnTo>
                    <a:pt x="659547" y="60374"/>
                  </a:lnTo>
                  <a:cubicBezTo>
                    <a:pt x="594340" y="68537"/>
                    <a:pt x="527110" y="77056"/>
                    <a:pt x="461109" y="75669"/>
                  </a:cubicBezTo>
                  <a:cubicBezTo>
                    <a:pt x="408722" y="74639"/>
                    <a:pt x="354786" y="67427"/>
                    <a:pt x="302597" y="60453"/>
                  </a:cubicBezTo>
                  <a:cubicBezTo>
                    <a:pt x="208498" y="47932"/>
                    <a:pt x="111304" y="34935"/>
                    <a:pt x="15974" y="56451"/>
                  </a:cubicBezTo>
                  <a:cubicBezTo>
                    <a:pt x="4941" y="58947"/>
                    <a:pt x="-2005" y="69884"/>
                    <a:pt x="536" y="80939"/>
                  </a:cubicBezTo>
                  <a:cubicBezTo>
                    <a:pt x="2956" y="91954"/>
                    <a:pt x="13910" y="98928"/>
                    <a:pt x="25023" y="96392"/>
                  </a:cubicBezTo>
                  <a:cubicBezTo>
                    <a:pt x="113129" y="76541"/>
                    <a:pt x="202545" y="88467"/>
                    <a:pt x="297121" y="101068"/>
                  </a:cubicBezTo>
                  <a:cubicBezTo>
                    <a:pt x="350500" y="108200"/>
                    <a:pt x="405587" y="115531"/>
                    <a:pt x="460316" y="116601"/>
                  </a:cubicBezTo>
                  <a:cubicBezTo>
                    <a:pt x="465197" y="116719"/>
                    <a:pt x="470119" y="116759"/>
                    <a:pt x="475000" y="116759"/>
                  </a:cubicBezTo>
                  <a:cubicBezTo>
                    <a:pt x="538937" y="116759"/>
                    <a:pt x="602794" y="108755"/>
                    <a:pt x="664746" y="100989"/>
                  </a:cubicBezTo>
                  <a:lnTo>
                    <a:pt x="1145124" y="40720"/>
                  </a:lnTo>
                  <a:cubicBezTo>
                    <a:pt x="1156316" y="39294"/>
                    <a:pt x="1164293" y="29071"/>
                    <a:pt x="1162904" y="17857"/>
                  </a:cubicBezTo>
                  <a:cubicBezTo>
                    <a:pt x="1161436" y="6643"/>
                    <a:pt x="1151038" y="-1123"/>
                    <a:pt x="1139965" y="105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xmlns="" id="{922BEACE-D37B-174D-B224-02D77B713B3C}"/>
                </a:ext>
              </a:extLst>
            </p:cNvPr>
            <p:cNvSpPr/>
            <p:nvPr/>
          </p:nvSpPr>
          <p:spPr>
            <a:xfrm>
              <a:off x="5009734" y="1528902"/>
              <a:ext cx="2224912" cy="3839904"/>
            </a:xfrm>
            <a:custGeom>
              <a:avLst/>
              <a:gdLst>
                <a:gd name="connsiteX0" fmla="*/ 1842376 w 2224912"/>
                <a:gd name="connsiteY0" fmla="*/ 3722803 h 3839904"/>
                <a:gd name="connsiteX1" fmla="*/ 1821421 w 2224912"/>
                <a:gd name="connsiteY1" fmla="*/ 3725180 h 3839904"/>
                <a:gd name="connsiteX2" fmla="*/ 1829954 w 2224912"/>
                <a:gd name="connsiteY2" fmla="*/ 3727241 h 3839904"/>
                <a:gd name="connsiteX3" fmla="*/ 1833883 w 2224912"/>
                <a:gd name="connsiteY3" fmla="*/ 3726924 h 3839904"/>
                <a:gd name="connsiteX4" fmla="*/ 1842376 w 2224912"/>
                <a:gd name="connsiteY4" fmla="*/ 3722803 h 3839904"/>
                <a:gd name="connsiteX5" fmla="*/ 1773797 w 2224912"/>
                <a:gd name="connsiteY5" fmla="*/ 3439490 h 3839904"/>
                <a:gd name="connsiteX6" fmla="*/ 1773876 w 2224912"/>
                <a:gd name="connsiteY6" fmla="*/ 3439370 h 3839904"/>
                <a:gd name="connsiteX7" fmla="*/ 1773916 w 2224912"/>
                <a:gd name="connsiteY7" fmla="*/ 3439925 h 3839904"/>
                <a:gd name="connsiteX8" fmla="*/ 1773797 w 2224912"/>
                <a:gd name="connsiteY8" fmla="*/ 3439490 h 3839904"/>
                <a:gd name="connsiteX9" fmla="*/ 1507652 w 2224912"/>
                <a:gd name="connsiteY9" fmla="*/ 2053671 h 3839904"/>
                <a:gd name="connsiteX10" fmla="*/ 1590043 w 2224912"/>
                <a:gd name="connsiteY10" fmla="*/ 2050541 h 3839904"/>
                <a:gd name="connsiteX11" fmla="*/ 1749309 w 2224912"/>
                <a:gd name="connsiteY11" fmla="*/ 3253929 h 3839904"/>
                <a:gd name="connsiteX12" fmla="*/ 1507652 w 2224912"/>
                <a:gd name="connsiteY12" fmla="*/ 2053671 h 3839904"/>
                <a:gd name="connsiteX13" fmla="*/ 1620127 w 2224912"/>
                <a:gd name="connsiteY13" fmla="*/ 2899807 h 3839904"/>
                <a:gd name="connsiteX14" fmla="*/ 1414466 w 2224912"/>
                <a:gd name="connsiteY14" fmla="*/ 2057198 h 3839904"/>
                <a:gd name="connsiteX15" fmla="*/ 1465901 w 2224912"/>
                <a:gd name="connsiteY15" fmla="*/ 2055216 h 3839904"/>
                <a:gd name="connsiteX16" fmla="*/ 1698073 w 2224912"/>
                <a:gd name="connsiteY16" fmla="*/ 3191125 h 3839904"/>
                <a:gd name="connsiteX17" fmla="*/ 1620127 w 2224912"/>
                <a:gd name="connsiteY17" fmla="*/ 2899807 h 3839904"/>
                <a:gd name="connsiteX18" fmla="*/ 1029616 w 2224912"/>
                <a:gd name="connsiteY18" fmla="*/ 2030887 h 3839904"/>
                <a:gd name="connsiteX19" fmla="*/ 1028187 w 2224912"/>
                <a:gd name="connsiteY19" fmla="*/ 2030729 h 3839904"/>
                <a:gd name="connsiteX20" fmla="*/ 1027314 w 2224912"/>
                <a:gd name="connsiteY20" fmla="*/ 2030966 h 3839904"/>
                <a:gd name="connsiteX21" fmla="*/ 133630 w 2224912"/>
                <a:gd name="connsiteY21" fmla="*/ 2064568 h 3839904"/>
                <a:gd name="connsiteX22" fmla="*/ 107952 w 2224912"/>
                <a:gd name="connsiteY22" fmla="*/ 2066747 h 3839904"/>
                <a:gd name="connsiteX23" fmla="*/ 82076 w 2224912"/>
                <a:gd name="connsiteY23" fmla="*/ 2068689 h 3839904"/>
                <a:gd name="connsiteX24" fmla="*/ 47032 w 2224912"/>
                <a:gd name="connsiteY24" fmla="*/ 2052800 h 3839904"/>
                <a:gd name="connsiteX25" fmla="*/ 40920 w 2224912"/>
                <a:gd name="connsiteY25" fmla="*/ 2029342 h 3839904"/>
                <a:gd name="connsiteX26" fmla="*/ 2178213 w 2224912"/>
                <a:gd name="connsiteY26" fmla="*/ 1974343 h 3839904"/>
                <a:gd name="connsiteX27" fmla="*/ 2178649 w 2224912"/>
                <a:gd name="connsiteY27" fmla="*/ 1988291 h 3839904"/>
                <a:gd name="connsiteX28" fmla="*/ 1718948 w 2224912"/>
                <a:gd name="connsiteY28" fmla="*/ 2004973 h 3839904"/>
                <a:gd name="connsiteX29" fmla="*/ 1029616 w 2224912"/>
                <a:gd name="connsiteY29" fmla="*/ 2030887 h 3839904"/>
                <a:gd name="connsiteX30" fmla="*/ 1126969 w 2224912"/>
                <a:gd name="connsiteY30" fmla="*/ 2505705 h 3839904"/>
                <a:gd name="connsiteX31" fmla="*/ 1110697 w 2224912"/>
                <a:gd name="connsiteY31" fmla="*/ 2068649 h 3839904"/>
                <a:gd name="connsiteX32" fmla="*/ 1152131 w 2224912"/>
                <a:gd name="connsiteY32" fmla="*/ 2067104 h 3839904"/>
                <a:gd name="connsiteX33" fmla="*/ 1126969 w 2224912"/>
                <a:gd name="connsiteY33" fmla="*/ 2505705 h 3839904"/>
                <a:gd name="connsiteX34" fmla="*/ 1051801 w 2224912"/>
                <a:gd name="connsiteY34" fmla="*/ 2070908 h 3839904"/>
                <a:gd name="connsiteX35" fmla="*/ 1069740 w 2224912"/>
                <a:gd name="connsiteY35" fmla="*/ 2070195 h 3839904"/>
                <a:gd name="connsiteX36" fmla="*/ 1087797 w 2224912"/>
                <a:gd name="connsiteY36" fmla="*/ 2555948 h 3839904"/>
                <a:gd name="connsiteX37" fmla="*/ 1051801 w 2224912"/>
                <a:gd name="connsiteY37" fmla="*/ 2070908 h 3839904"/>
                <a:gd name="connsiteX38" fmla="*/ 764185 w 2224912"/>
                <a:gd name="connsiteY38" fmla="*/ 2083310 h 3839904"/>
                <a:gd name="connsiteX39" fmla="*/ 668657 w 2224912"/>
                <a:gd name="connsiteY39" fmla="*/ 2447299 h 3839904"/>
                <a:gd name="connsiteX40" fmla="*/ 623771 w 2224912"/>
                <a:gd name="connsiteY40" fmla="*/ 2625568 h 3839904"/>
                <a:gd name="connsiteX41" fmla="*/ 539991 w 2224912"/>
                <a:gd name="connsiteY41" fmla="*/ 2886256 h 3839904"/>
                <a:gd name="connsiteX42" fmla="*/ 468751 w 2224912"/>
                <a:gd name="connsiteY42" fmla="*/ 3100662 h 3839904"/>
                <a:gd name="connsiteX43" fmla="*/ 464783 w 2224912"/>
                <a:gd name="connsiteY43" fmla="*/ 3114214 h 3839904"/>
                <a:gd name="connsiteX44" fmla="*/ 689850 w 2224912"/>
                <a:gd name="connsiteY44" fmla="*/ 2084539 h 3839904"/>
                <a:gd name="connsiteX45" fmla="*/ 765019 w 2224912"/>
                <a:gd name="connsiteY45" fmla="*/ 2081685 h 3839904"/>
                <a:gd name="connsiteX46" fmla="*/ 764185 w 2224912"/>
                <a:gd name="connsiteY46" fmla="*/ 2083310 h 3839904"/>
                <a:gd name="connsiteX47" fmla="*/ 578527 w 2224912"/>
                <a:gd name="connsiteY47" fmla="*/ 2092305 h 3839904"/>
                <a:gd name="connsiteX48" fmla="*/ 578368 w 2224912"/>
                <a:gd name="connsiteY48" fmla="*/ 2088778 h 3839904"/>
                <a:gd name="connsiteX49" fmla="*/ 647583 w 2224912"/>
                <a:gd name="connsiteY49" fmla="*/ 2086123 h 3839904"/>
                <a:gd name="connsiteX50" fmla="*/ 393464 w 2224912"/>
                <a:gd name="connsiteY50" fmla="*/ 3248699 h 3839904"/>
                <a:gd name="connsiteX51" fmla="*/ 578527 w 2224912"/>
                <a:gd name="connsiteY51" fmla="*/ 2092305 h 3839904"/>
                <a:gd name="connsiteX52" fmla="*/ 353856 w 2224912"/>
                <a:gd name="connsiteY52" fmla="*/ 3496271 h 3839904"/>
                <a:gd name="connsiteX53" fmla="*/ 354491 w 2224912"/>
                <a:gd name="connsiteY53" fmla="*/ 3492189 h 3839904"/>
                <a:gd name="connsiteX54" fmla="*/ 354967 w 2224912"/>
                <a:gd name="connsiteY54" fmla="*/ 3492428 h 3839904"/>
                <a:gd name="connsiteX55" fmla="*/ 353856 w 2224912"/>
                <a:gd name="connsiteY55" fmla="*/ 3496271 h 3839904"/>
                <a:gd name="connsiteX56" fmla="*/ 49175 w 2224912"/>
                <a:gd name="connsiteY56" fmla="*/ 1968123 h 3839904"/>
                <a:gd name="connsiteX57" fmla="*/ 92236 w 2224912"/>
                <a:gd name="connsiteY57" fmla="*/ 1956473 h 3839904"/>
                <a:gd name="connsiteX58" fmla="*/ 211298 w 2224912"/>
                <a:gd name="connsiteY58" fmla="*/ 1944744 h 3839904"/>
                <a:gd name="connsiteX59" fmla="*/ 230110 w 2224912"/>
                <a:gd name="connsiteY59" fmla="*/ 1957107 h 3839904"/>
                <a:gd name="connsiteX60" fmla="*/ 248882 w 2224912"/>
                <a:gd name="connsiteY60" fmla="*/ 1944744 h 3839904"/>
                <a:gd name="connsiteX61" fmla="*/ 312263 w 2224912"/>
                <a:gd name="connsiteY61" fmla="*/ 1946052 h 3839904"/>
                <a:gd name="connsiteX62" fmla="*/ 422039 w 2224912"/>
                <a:gd name="connsiteY62" fmla="*/ 1947439 h 3839904"/>
                <a:gd name="connsiteX63" fmla="*/ 1117166 w 2224912"/>
                <a:gd name="connsiteY63" fmla="*/ 1930599 h 3839904"/>
                <a:gd name="connsiteX64" fmla="*/ 1840829 w 2224912"/>
                <a:gd name="connsiteY64" fmla="*/ 1913362 h 3839904"/>
                <a:gd name="connsiteX65" fmla="*/ 1944572 w 2224912"/>
                <a:gd name="connsiteY65" fmla="*/ 1904248 h 3839904"/>
                <a:gd name="connsiteX66" fmla="*/ 2092170 w 2224912"/>
                <a:gd name="connsiteY66" fmla="*/ 1896878 h 3839904"/>
                <a:gd name="connsiteX67" fmla="*/ 2172061 w 2224912"/>
                <a:gd name="connsiteY67" fmla="*/ 1933531 h 3839904"/>
                <a:gd name="connsiteX68" fmla="*/ 41912 w 2224912"/>
                <a:gd name="connsiteY68" fmla="*/ 1988371 h 3839904"/>
                <a:gd name="connsiteX69" fmla="*/ 49175 w 2224912"/>
                <a:gd name="connsiteY69" fmla="*/ 1968123 h 3839904"/>
                <a:gd name="connsiteX70" fmla="*/ 244557 w 2224912"/>
                <a:gd name="connsiteY70" fmla="*/ 317694 h 3839904"/>
                <a:gd name="connsiteX71" fmla="*/ 1029695 w 2224912"/>
                <a:gd name="connsiteY71" fmla="*/ 278427 h 3839904"/>
                <a:gd name="connsiteX72" fmla="*/ 1029854 w 2224912"/>
                <a:gd name="connsiteY72" fmla="*/ 278427 h 3839904"/>
                <a:gd name="connsiteX73" fmla="*/ 1095021 w 2224912"/>
                <a:gd name="connsiteY73" fmla="*/ 273513 h 3839904"/>
                <a:gd name="connsiteX74" fmla="*/ 1581312 w 2224912"/>
                <a:gd name="connsiteY74" fmla="*/ 239991 h 3839904"/>
                <a:gd name="connsiteX75" fmla="*/ 1961042 w 2224912"/>
                <a:gd name="connsiteY75" fmla="*/ 275098 h 3839904"/>
                <a:gd name="connsiteX76" fmla="*/ 1974536 w 2224912"/>
                <a:gd name="connsiteY76" fmla="*/ 881943 h 3839904"/>
                <a:gd name="connsiteX77" fmla="*/ 1983387 w 2224912"/>
                <a:gd name="connsiteY77" fmla="*/ 1032515 h 3839904"/>
                <a:gd name="connsiteX78" fmla="*/ 1982632 w 2224912"/>
                <a:gd name="connsiteY78" fmla="*/ 1471433 h 3839904"/>
                <a:gd name="connsiteX79" fmla="*/ 1963265 w 2224912"/>
                <a:gd name="connsiteY79" fmla="*/ 1860900 h 3839904"/>
                <a:gd name="connsiteX80" fmla="*/ 1939690 w 2224912"/>
                <a:gd name="connsiteY80" fmla="*/ 1863594 h 3839904"/>
                <a:gd name="connsiteX81" fmla="*/ 1839876 w 2224912"/>
                <a:gd name="connsiteY81" fmla="*/ 1872390 h 3839904"/>
                <a:gd name="connsiteX82" fmla="*/ 1116174 w 2224912"/>
                <a:gd name="connsiteY82" fmla="*/ 1889667 h 3839904"/>
                <a:gd name="connsiteX83" fmla="*/ 420968 w 2224912"/>
                <a:gd name="connsiteY83" fmla="*/ 1906467 h 3839904"/>
                <a:gd name="connsiteX84" fmla="*/ 313534 w 2224912"/>
                <a:gd name="connsiteY84" fmla="*/ 1905160 h 3839904"/>
                <a:gd name="connsiteX85" fmla="*/ 250589 w 2224912"/>
                <a:gd name="connsiteY85" fmla="*/ 1903852 h 3839904"/>
                <a:gd name="connsiteX86" fmla="*/ 250391 w 2224912"/>
                <a:gd name="connsiteY86" fmla="*/ 1308181 h 3839904"/>
                <a:gd name="connsiteX87" fmla="*/ 247374 w 2224912"/>
                <a:gd name="connsiteY87" fmla="*/ 1139540 h 3839904"/>
                <a:gd name="connsiteX88" fmla="*/ 244557 w 2224912"/>
                <a:gd name="connsiteY88" fmla="*/ 317694 h 3839904"/>
                <a:gd name="connsiteX89" fmla="*/ 1059342 w 2224912"/>
                <a:gd name="connsiteY89" fmla="*/ 61444 h 3839904"/>
                <a:gd name="connsiteX90" fmla="*/ 1067517 w 2224912"/>
                <a:gd name="connsiteY90" fmla="*/ 53321 h 3839904"/>
                <a:gd name="connsiteX91" fmla="*/ 1064541 w 2224912"/>
                <a:gd name="connsiteY91" fmla="*/ 234721 h 3839904"/>
                <a:gd name="connsiteX92" fmla="*/ 1049737 w 2224912"/>
                <a:gd name="connsiteY92" fmla="*/ 235830 h 3839904"/>
                <a:gd name="connsiteX93" fmla="*/ 1049181 w 2224912"/>
                <a:gd name="connsiteY93" fmla="*/ 219069 h 3839904"/>
                <a:gd name="connsiteX94" fmla="*/ 1059342 w 2224912"/>
                <a:gd name="connsiteY94" fmla="*/ 61444 h 3839904"/>
                <a:gd name="connsiteX95" fmla="*/ 1108752 w 2224912"/>
                <a:gd name="connsiteY95" fmla="*/ 41355 h 3839904"/>
                <a:gd name="connsiteX96" fmla="*/ 1157886 w 2224912"/>
                <a:gd name="connsiteY96" fmla="*/ 64891 h 3839904"/>
                <a:gd name="connsiteX97" fmla="*/ 1158838 w 2224912"/>
                <a:gd name="connsiteY97" fmla="*/ 162208 h 3839904"/>
                <a:gd name="connsiteX98" fmla="*/ 1153084 w 2224912"/>
                <a:gd name="connsiteY98" fmla="*/ 214988 h 3839904"/>
                <a:gd name="connsiteX99" fmla="*/ 1157886 w 2224912"/>
                <a:gd name="connsiteY99" fmla="*/ 227707 h 3839904"/>
                <a:gd name="connsiteX100" fmla="*/ 1105617 w 2224912"/>
                <a:gd name="connsiteY100" fmla="*/ 231630 h 3839904"/>
                <a:gd name="connsiteX101" fmla="*/ 1108752 w 2224912"/>
                <a:gd name="connsiteY101" fmla="*/ 41355 h 3839904"/>
                <a:gd name="connsiteX102" fmla="*/ 1808126 w 2224912"/>
                <a:gd name="connsiteY102" fmla="*/ 3705011 h 3839904"/>
                <a:gd name="connsiteX103" fmla="*/ 1849798 w 2224912"/>
                <a:gd name="connsiteY103" fmla="*/ 3700533 h 3839904"/>
                <a:gd name="connsiteX104" fmla="*/ 1631239 w 2224912"/>
                <a:gd name="connsiteY104" fmla="*/ 2048996 h 3839904"/>
                <a:gd name="connsiteX105" fmla="*/ 1662830 w 2224912"/>
                <a:gd name="connsiteY105" fmla="*/ 2047807 h 3839904"/>
                <a:gd name="connsiteX106" fmla="*/ 1720297 w 2224912"/>
                <a:gd name="connsiteY106" fmla="*/ 2045905 h 3839904"/>
                <a:gd name="connsiteX107" fmla="*/ 2040060 w 2224912"/>
                <a:gd name="connsiteY107" fmla="*/ 2034850 h 3839904"/>
                <a:gd name="connsiteX108" fmla="*/ 2217424 w 2224912"/>
                <a:gd name="connsiteY108" fmla="*/ 1969034 h 3839904"/>
                <a:gd name="connsiteX109" fmla="*/ 2216074 w 2224912"/>
                <a:gd name="connsiteY109" fmla="*/ 1935670 h 3839904"/>
                <a:gd name="connsiteX110" fmla="*/ 2095940 w 2224912"/>
                <a:gd name="connsiteY110" fmla="*/ 1856065 h 3839904"/>
                <a:gd name="connsiteX111" fmla="*/ 2004302 w 2224912"/>
                <a:gd name="connsiteY111" fmla="*/ 1856898 h 3839904"/>
                <a:gd name="connsiteX112" fmla="*/ 2023272 w 2224912"/>
                <a:gd name="connsiteY112" fmla="*/ 1477337 h 3839904"/>
                <a:gd name="connsiteX113" fmla="*/ 2024344 w 2224912"/>
                <a:gd name="connsiteY113" fmla="*/ 1029781 h 3839904"/>
                <a:gd name="connsiteX114" fmla="*/ 2015573 w 2224912"/>
                <a:gd name="connsiteY114" fmla="*/ 880200 h 3839904"/>
                <a:gd name="connsiteX115" fmla="*/ 2001960 w 2224912"/>
                <a:gd name="connsiteY115" fmla="*/ 261388 h 3839904"/>
                <a:gd name="connsiteX116" fmla="*/ 1989816 w 2224912"/>
                <a:gd name="connsiteY116" fmla="*/ 242844 h 3839904"/>
                <a:gd name="connsiteX117" fmla="*/ 1579169 w 2224912"/>
                <a:gd name="connsiteY117" fmla="*/ 199059 h 3839904"/>
                <a:gd name="connsiteX118" fmla="*/ 1190985 w 2224912"/>
                <a:gd name="connsiteY118" fmla="*/ 225211 h 3839904"/>
                <a:gd name="connsiteX119" fmla="*/ 1194120 w 2224912"/>
                <a:gd name="connsiteY119" fmla="*/ 214988 h 3839904"/>
                <a:gd name="connsiteX120" fmla="*/ 1199399 w 2224912"/>
                <a:gd name="connsiteY120" fmla="*/ 168390 h 3839904"/>
                <a:gd name="connsiteX121" fmla="*/ 1192572 w 2224912"/>
                <a:gd name="connsiteY121" fmla="*/ 43019 h 3839904"/>
                <a:gd name="connsiteX122" fmla="*/ 1104427 w 2224912"/>
                <a:gd name="connsiteY122" fmla="*/ -13 h 3839904"/>
                <a:gd name="connsiteX123" fmla="*/ 1025052 w 2224912"/>
                <a:gd name="connsiteY123" fmla="*/ 38977 h 3839904"/>
                <a:gd name="connsiteX124" fmla="*/ 1008184 w 2224912"/>
                <a:gd name="connsiteY124" fmla="*/ 220575 h 3839904"/>
                <a:gd name="connsiteX125" fmla="*/ 1008819 w 2224912"/>
                <a:gd name="connsiteY125" fmla="*/ 238921 h 3839904"/>
                <a:gd name="connsiteX126" fmla="*/ 229793 w 2224912"/>
                <a:gd name="connsiteY126" fmla="*/ 276723 h 3839904"/>
                <a:gd name="connsiteX127" fmla="*/ 214195 w 2224912"/>
                <a:gd name="connsiteY127" fmla="*/ 283577 h 3839904"/>
                <a:gd name="connsiteX128" fmla="*/ 206337 w 2224912"/>
                <a:gd name="connsiteY128" fmla="*/ 1140372 h 3839904"/>
                <a:gd name="connsiteX129" fmla="*/ 209393 w 2224912"/>
                <a:gd name="connsiteY129" fmla="*/ 1308181 h 3839904"/>
                <a:gd name="connsiteX130" fmla="*/ 209552 w 2224912"/>
                <a:gd name="connsiteY130" fmla="*/ 1903812 h 3839904"/>
                <a:gd name="connsiteX131" fmla="*/ 22306 w 2224912"/>
                <a:gd name="connsiteY131" fmla="*/ 1932303 h 3839904"/>
                <a:gd name="connsiteX132" fmla="*/ 13893 w 2224912"/>
                <a:gd name="connsiteY132" fmla="*/ 2076931 h 3839904"/>
                <a:gd name="connsiteX133" fmla="*/ 537292 w 2224912"/>
                <a:gd name="connsiteY133" fmla="*/ 2090324 h 3839904"/>
                <a:gd name="connsiteX134" fmla="*/ 261106 w 2224912"/>
                <a:gd name="connsiteY134" fmla="*/ 3816197 h 3839904"/>
                <a:gd name="connsiteX135" fmla="*/ 276902 w 2224912"/>
                <a:gd name="connsiteY135" fmla="*/ 3839377 h 3839904"/>
                <a:gd name="connsiteX136" fmla="*/ 281386 w 2224912"/>
                <a:gd name="connsiteY136" fmla="*/ 3839892 h 3839904"/>
                <a:gd name="connsiteX137" fmla="*/ 301072 w 2224912"/>
                <a:gd name="connsiteY137" fmla="*/ 3825113 h 3839904"/>
                <a:gd name="connsiteX138" fmla="*/ 508161 w 2224912"/>
                <a:gd name="connsiteY138" fmla="*/ 3112035 h 3839904"/>
                <a:gd name="connsiteX139" fmla="*/ 578646 w 2224912"/>
                <a:gd name="connsiteY139" fmla="*/ 2899886 h 3839904"/>
                <a:gd name="connsiteX140" fmla="*/ 663498 w 2224912"/>
                <a:gd name="connsiteY140" fmla="*/ 2635791 h 3839904"/>
                <a:gd name="connsiteX141" fmla="*/ 708504 w 2224912"/>
                <a:gd name="connsiteY141" fmla="*/ 2457165 h 3839904"/>
                <a:gd name="connsiteX142" fmla="*/ 803595 w 2224912"/>
                <a:gd name="connsiteY142" fmla="*/ 2094722 h 3839904"/>
                <a:gd name="connsiteX143" fmla="*/ 802246 w 2224912"/>
                <a:gd name="connsiteY143" fmla="*/ 2080299 h 3839904"/>
                <a:gd name="connsiteX144" fmla="*/ 1010724 w 2224912"/>
                <a:gd name="connsiteY144" fmla="*/ 2072454 h 3839904"/>
                <a:gd name="connsiteX145" fmla="*/ 1090377 w 2224912"/>
                <a:gd name="connsiteY145" fmla="*/ 3145161 h 3839904"/>
                <a:gd name="connsiteX146" fmla="*/ 1111015 w 2224912"/>
                <a:gd name="connsiteY146" fmla="*/ 3164101 h 3839904"/>
                <a:gd name="connsiteX147" fmla="*/ 1131335 w 2224912"/>
                <a:gd name="connsiteY147" fmla="*/ 3144844 h 3839904"/>
                <a:gd name="connsiteX148" fmla="*/ 1193327 w 2224912"/>
                <a:gd name="connsiteY148" fmla="*/ 2065519 h 3839904"/>
                <a:gd name="connsiteX149" fmla="*/ 1372476 w 2224912"/>
                <a:gd name="connsiteY149" fmla="*/ 2058783 h 3839904"/>
                <a:gd name="connsiteX150" fmla="*/ 1580082 w 2224912"/>
                <a:gd name="connsiteY150" fmla="*/ 2908762 h 3839904"/>
                <a:gd name="connsiteX151" fmla="*/ 1711090 w 2224912"/>
                <a:gd name="connsiteY151" fmla="*/ 3375337 h 3839904"/>
                <a:gd name="connsiteX152" fmla="*/ 1808126 w 2224912"/>
                <a:gd name="connsiteY152" fmla="*/ 3705011 h 383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2224912" h="3839904">
                  <a:moveTo>
                    <a:pt x="1842376" y="3722803"/>
                  </a:moveTo>
                  <a:cubicBezTo>
                    <a:pt x="1874285" y="3719554"/>
                    <a:pt x="1676522" y="3744517"/>
                    <a:pt x="1821421" y="3725180"/>
                  </a:cubicBezTo>
                  <a:cubicBezTo>
                    <a:pt x="1824081" y="3726409"/>
                    <a:pt x="1826898" y="3727241"/>
                    <a:pt x="1829954" y="3727241"/>
                  </a:cubicBezTo>
                  <a:cubicBezTo>
                    <a:pt x="1831225" y="3727241"/>
                    <a:pt x="1832574" y="3727122"/>
                    <a:pt x="1833883" y="3726924"/>
                  </a:cubicBezTo>
                  <a:cubicBezTo>
                    <a:pt x="1837138" y="3726250"/>
                    <a:pt x="1839916" y="3724705"/>
                    <a:pt x="1842376" y="3722803"/>
                  </a:cubicBezTo>
                  <a:close/>
                  <a:moveTo>
                    <a:pt x="1773797" y="3439490"/>
                  </a:moveTo>
                  <a:cubicBezTo>
                    <a:pt x="1773836" y="3439450"/>
                    <a:pt x="1773836" y="3439410"/>
                    <a:pt x="1773876" y="3439370"/>
                  </a:cubicBezTo>
                  <a:lnTo>
                    <a:pt x="1773916" y="3439925"/>
                  </a:lnTo>
                  <a:cubicBezTo>
                    <a:pt x="1773876" y="3439767"/>
                    <a:pt x="1773836" y="3439648"/>
                    <a:pt x="1773797" y="3439490"/>
                  </a:cubicBezTo>
                  <a:close/>
                  <a:moveTo>
                    <a:pt x="1507652" y="2053671"/>
                  </a:moveTo>
                  <a:lnTo>
                    <a:pt x="1590043" y="2050541"/>
                  </a:lnTo>
                  <a:lnTo>
                    <a:pt x="1749309" y="3253929"/>
                  </a:lnTo>
                  <a:cubicBezTo>
                    <a:pt x="1685532" y="2850634"/>
                    <a:pt x="1605521" y="2450191"/>
                    <a:pt x="1507652" y="2053671"/>
                  </a:cubicBezTo>
                  <a:close/>
                  <a:moveTo>
                    <a:pt x="1620127" y="2899807"/>
                  </a:moveTo>
                  <a:cubicBezTo>
                    <a:pt x="1555554" y="2613284"/>
                    <a:pt x="1486340" y="2330130"/>
                    <a:pt x="1414466" y="2057198"/>
                  </a:cubicBezTo>
                  <a:lnTo>
                    <a:pt x="1465901" y="2055216"/>
                  </a:lnTo>
                  <a:cubicBezTo>
                    <a:pt x="1558849" y="2430696"/>
                    <a:pt x="1635723" y="2809583"/>
                    <a:pt x="1698073" y="3191125"/>
                  </a:cubicBezTo>
                  <a:cubicBezTo>
                    <a:pt x="1669299" y="3094164"/>
                    <a:pt x="1641915" y="2996451"/>
                    <a:pt x="1620127" y="2899807"/>
                  </a:cubicBezTo>
                  <a:close/>
                  <a:moveTo>
                    <a:pt x="1029616" y="2030887"/>
                  </a:moveTo>
                  <a:cubicBezTo>
                    <a:pt x="1029100" y="2030887"/>
                    <a:pt x="1028703" y="2030690"/>
                    <a:pt x="1028187" y="2030729"/>
                  </a:cubicBezTo>
                  <a:cubicBezTo>
                    <a:pt x="1027909" y="2030769"/>
                    <a:pt x="1027631" y="2030927"/>
                    <a:pt x="1027314" y="2030966"/>
                  </a:cubicBezTo>
                  <a:lnTo>
                    <a:pt x="133630" y="2064568"/>
                  </a:lnTo>
                  <a:cubicBezTo>
                    <a:pt x="125057" y="2064925"/>
                    <a:pt x="116485" y="2065836"/>
                    <a:pt x="107952" y="2066747"/>
                  </a:cubicBezTo>
                  <a:cubicBezTo>
                    <a:pt x="99141" y="2067698"/>
                    <a:pt x="90450" y="2068689"/>
                    <a:pt x="82076" y="2068689"/>
                  </a:cubicBezTo>
                  <a:cubicBezTo>
                    <a:pt x="64931" y="2068689"/>
                    <a:pt x="55445" y="2064410"/>
                    <a:pt x="47032" y="2052800"/>
                  </a:cubicBezTo>
                  <a:cubicBezTo>
                    <a:pt x="43856" y="2048401"/>
                    <a:pt x="41952" y="2039565"/>
                    <a:pt x="40920" y="2029342"/>
                  </a:cubicBezTo>
                  <a:cubicBezTo>
                    <a:pt x="753351" y="2010996"/>
                    <a:pt x="1465782" y="1992690"/>
                    <a:pt x="2178213" y="1974343"/>
                  </a:cubicBezTo>
                  <a:cubicBezTo>
                    <a:pt x="2178371" y="1978900"/>
                    <a:pt x="2178609" y="1983140"/>
                    <a:pt x="2178649" y="1988291"/>
                  </a:cubicBezTo>
                  <a:cubicBezTo>
                    <a:pt x="2105148" y="1992254"/>
                    <a:pt x="1819834" y="2001645"/>
                    <a:pt x="1718948" y="2004973"/>
                  </a:cubicBezTo>
                  <a:lnTo>
                    <a:pt x="1029616" y="2030887"/>
                  </a:lnTo>
                  <a:close/>
                  <a:moveTo>
                    <a:pt x="1126969" y="2505705"/>
                  </a:moveTo>
                  <a:cubicBezTo>
                    <a:pt x="1121532" y="2360006"/>
                    <a:pt x="1116135" y="2214348"/>
                    <a:pt x="1110697" y="2068649"/>
                  </a:cubicBezTo>
                  <a:lnTo>
                    <a:pt x="1152131" y="2067104"/>
                  </a:lnTo>
                  <a:lnTo>
                    <a:pt x="1126969" y="2505705"/>
                  </a:lnTo>
                  <a:close/>
                  <a:moveTo>
                    <a:pt x="1051801" y="2070908"/>
                  </a:moveTo>
                  <a:lnTo>
                    <a:pt x="1069740" y="2070195"/>
                  </a:lnTo>
                  <a:cubicBezTo>
                    <a:pt x="1075772" y="2232099"/>
                    <a:pt x="1081805" y="2394044"/>
                    <a:pt x="1087797" y="2555948"/>
                  </a:cubicBezTo>
                  <a:lnTo>
                    <a:pt x="1051801" y="2070908"/>
                  </a:lnTo>
                  <a:close/>
                  <a:moveTo>
                    <a:pt x="764185" y="2083310"/>
                  </a:moveTo>
                  <a:cubicBezTo>
                    <a:pt x="729181" y="2203887"/>
                    <a:pt x="698423" y="2327633"/>
                    <a:pt x="668657" y="2447299"/>
                  </a:cubicBezTo>
                  <a:cubicBezTo>
                    <a:pt x="653894" y="2506775"/>
                    <a:pt x="639090" y="2566250"/>
                    <a:pt x="623771" y="2625568"/>
                  </a:cubicBezTo>
                  <a:cubicBezTo>
                    <a:pt x="600832" y="2714247"/>
                    <a:pt x="569875" y="2801698"/>
                    <a:pt x="539991" y="2886256"/>
                  </a:cubicBezTo>
                  <a:cubicBezTo>
                    <a:pt x="515424" y="2955757"/>
                    <a:pt x="489945" y="3027635"/>
                    <a:pt x="468751" y="3100662"/>
                  </a:cubicBezTo>
                  <a:lnTo>
                    <a:pt x="464783" y="3114214"/>
                  </a:lnTo>
                  <a:cubicBezTo>
                    <a:pt x="539832" y="2770989"/>
                    <a:pt x="614841" y="2427764"/>
                    <a:pt x="689850" y="2084539"/>
                  </a:cubicBezTo>
                  <a:lnTo>
                    <a:pt x="765019" y="2081685"/>
                  </a:lnTo>
                  <a:cubicBezTo>
                    <a:pt x="764781" y="2082320"/>
                    <a:pt x="764344" y="2082716"/>
                    <a:pt x="764185" y="2083310"/>
                  </a:cubicBezTo>
                  <a:close/>
                  <a:moveTo>
                    <a:pt x="578527" y="2092305"/>
                  </a:moveTo>
                  <a:cubicBezTo>
                    <a:pt x="578726" y="2091037"/>
                    <a:pt x="578408" y="2089928"/>
                    <a:pt x="578368" y="2088778"/>
                  </a:cubicBezTo>
                  <a:lnTo>
                    <a:pt x="647583" y="2086123"/>
                  </a:lnTo>
                  <a:cubicBezTo>
                    <a:pt x="562851" y="2473688"/>
                    <a:pt x="478157" y="2861174"/>
                    <a:pt x="393464" y="3248699"/>
                  </a:cubicBezTo>
                  <a:lnTo>
                    <a:pt x="578527" y="2092305"/>
                  </a:lnTo>
                  <a:close/>
                  <a:moveTo>
                    <a:pt x="353856" y="3496271"/>
                  </a:moveTo>
                  <a:lnTo>
                    <a:pt x="354491" y="3492189"/>
                  </a:lnTo>
                  <a:cubicBezTo>
                    <a:pt x="354650" y="3492308"/>
                    <a:pt x="354809" y="3492348"/>
                    <a:pt x="354967" y="3492428"/>
                  </a:cubicBezTo>
                  <a:lnTo>
                    <a:pt x="353856" y="3496271"/>
                  </a:lnTo>
                  <a:close/>
                  <a:moveTo>
                    <a:pt x="49175" y="1968123"/>
                  </a:moveTo>
                  <a:cubicBezTo>
                    <a:pt x="52945" y="1964952"/>
                    <a:pt x="69892" y="1961307"/>
                    <a:pt x="92236" y="1956473"/>
                  </a:cubicBezTo>
                  <a:cubicBezTo>
                    <a:pt x="125970" y="1949222"/>
                    <a:pt x="164546" y="1945537"/>
                    <a:pt x="211298" y="1944744"/>
                  </a:cubicBezTo>
                  <a:cubicBezTo>
                    <a:pt x="214434" y="1951996"/>
                    <a:pt x="221657" y="1957107"/>
                    <a:pt x="230110" y="1957107"/>
                  </a:cubicBezTo>
                  <a:cubicBezTo>
                    <a:pt x="238524" y="1957107"/>
                    <a:pt x="245747" y="1951996"/>
                    <a:pt x="248882" y="1944744"/>
                  </a:cubicBezTo>
                  <a:cubicBezTo>
                    <a:pt x="269996" y="1945022"/>
                    <a:pt x="291189" y="1945418"/>
                    <a:pt x="312263" y="1946052"/>
                  </a:cubicBezTo>
                  <a:cubicBezTo>
                    <a:pt x="349292" y="1947241"/>
                    <a:pt x="386201" y="1948350"/>
                    <a:pt x="422039" y="1947439"/>
                  </a:cubicBezTo>
                  <a:cubicBezTo>
                    <a:pt x="653695" y="1941455"/>
                    <a:pt x="885470" y="1935988"/>
                    <a:pt x="1117166" y="1930599"/>
                  </a:cubicBezTo>
                  <a:lnTo>
                    <a:pt x="1840829" y="1913362"/>
                  </a:lnTo>
                  <a:cubicBezTo>
                    <a:pt x="1875714" y="1912530"/>
                    <a:pt x="1910718" y="1908329"/>
                    <a:pt x="1944572" y="1904248"/>
                  </a:cubicBezTo>
                  <a:cubicBezTo>
                    <a:pt x="1993348" y="1898384"/>
                    <a:pt x="2043354" y="1892242"/>
                    <a:pt x="2092170" y="1896878"/>
                  </a:cubicBezTo>
                  <a:cubicBezTo>
                    <a:pt x="2141581" y="1901396"/>
                    <a:pt x="2162893" y="1908964"/>
                    <a:pt x="2172061" y="1933531"/>
                  </a:cubicBezTo>
                  <a:cubicBezTo>
                    <a:pt x="1462011" y="1951837"/>
                    <a:pt x="751962" y="1970104"/>
                    <a:pt x="41912" y="1988371"/>
                  </a:cubicBezTo>
                  <a:cubicBezTo>
                    <a:pt x="43460" y="1978742"/>
                    <a:pt x="45841" y="1970936"/>
                    <a:pt x="49175" y="1968123"/>
                  </a:cubicBezTo>
                  <a:close/>
                  <a:moveTo>
                    <a:pt x="244557" y="317694"/>
                  </a:moveTo>
                  <a:cubicBezTo>
                    <a:pt x="508915" y="317021"/>
                    <a:pt x="772798" y="298080"/>
                    <a:pt x="1029695" y="278427"/>
                  </a:cubicBezTo>
                  <a:lnTo>
                    <a:pt x="1029854" y="278427"/>
                  </a:lnTo>
                  <a:cubicBezTo>
                    <a:pt x="1051483" y="276762"/>
                    <a:pt x="1073470" y="275138"/>
                    <a:pt x="1095021" y="273513"/>
                  </a:cubicBezTo>
                  <a:cubicBezTo>
                    <a:pt x="1253850" y="261229"/>
                    <a:pt x="1418157" y="248589"/>
                    <a:pt x="1581312" y="239991"/>
                  </a:cubicBezTo>
                  <a:cubicBezTo>
                    <a:pt x="1703510" y="233532"/>
                    <a:pt x="1841543" y="226281"/>
                    <a:pt x="1961042" y="275098"/>
                  </a:cubicBezTo>
                  <a:cubicBezTo>
                    <a:pt x="1962987" y="519421"/>
                    <a:pt x="1967194" y="707041"/>
                    <a:pt x="1974536" y="881943"/>
                  </a:cubicBezTo>
                  <a:cubicBezTo>
                    <a:pt x="1976679" y="931434"/>
                    <a:pt x="1980013" y="981796"/>
                    <a:pt x="1983387" y="1032515"/>
                  </a:cubicBezTo>
                  <a:cubicBezTo>
                    <a:pt x="1993149" y="1178689"/>
                    <a:pt x="2003230" y="1329855"/>
                    <a:pt x="1982632" y="1471433"/>
                  </a:cubicBezTo>
                  <a:cubicBezTo>
                    <a:pt x="1963900" y="1600846"/>
                    <a:pt x="1963304" y="1726454"/>
                    <a:pt x="1963265" y="1860900"/>
                  </a:cubicBezTo>
                  <a:cubicBezTo>
                    <a:pt x="1955407" y="1861771"/>
                    <a:pt x="1947509" y="1862643"/>
                    <a:pt x="1939690" y="1863594"/>
                  </a:cubicBezTo>
                  <a:cubicBezTo>
                    <a:pt x="1906829" y="1867556"/>
                    <a:pt x="1872817" y="1871598"/>
                    <a:pt x="1839876" y="1872390"/>
                  </a:cubicBezTo>
                  <a:lnTo>
                    <a:pt x="1116174" y="1889667"/>
                  </a:lnTo>
                  <a:cubicBezTo>
                    <a:pt x="884478" y="1895095"/>
                    <a:pt x="652703" y="1900484"/>
                    <a:pt x="420968" y="1906467"/>
                  </a:cubicBezTo>
                  <a:cubicBezTo>
                    <a:pt x="385725" y="1907418"/>
                    <a:pt x="349768" y="1906230"/>
                    <a:pt x="313534" y="1905160"/>
                  </a:cubicBezTo>
                  <a:cubicBezTo>
                    <a:pt x="292618" y="1904486"/>
                    <a:pt x="271584" y="1904130"/>
                    <a:pt x="250589" y="1903852"/>
                  </a:cubicBezTo>
                  <a:lnTo>
                    <a:pt x="250391" y="1308181"/>
                  </a:lnTo>
                  <a:cubicBezTo>
                    <a:pt x="250391" y="1284961"/>
                    <a:pt x="249081" y="1222632"/>
                    <a:pt x="247374" y="1139540"/>
                  </a:cubicBezTo>
                  <a:cubicBezTo>
                    <a:pt x="242651" y="915228"/>
                    <a:pt x="231976" y="404709"/>
                    <a:pt x="244557" y="317694"/>
                  </a:cubicBezTo>
                  <a:close/>
                  <a:moveTo>
                    <a:pt x="1059342" y="61444"/>
                  </a:moveTo>
                  <a:cubicBezTo>
                    <a:pt x="1061604" y="57997"/>
                    <a:pt x="1064580" y="55699"/>
                    <a:pt x="1067517" y="53321"/>
                  </a:cubicBezTo>
                  <a:cubicBezTo>
                    <a:pt x="1066525" y="113787"/>
                    <a:pt x="1065533" y="174254"/>
                    <a:pt x="1064541" y="234721"/>
                  </a:cubicBezTo>
                  <a:cubicBezTo>
                    <a:pt x="1059580" y="235077"/>
                    <a:pt x="1054658" y="235434"/>
                    <a:pt x="1049737" y="235830"/>
                  </a:cubicBezTo>
                  <a:cubicBezTo>
                    <a:pt x="1049578" y="230481"/>
                    <a:pt x="1049420" y="225092"/>
                    <a:pt x="1049181" y="219069"/>
                  </a:cubicBezTo>
                  <a:cubicBezTo>
                    <a:pt x="1047396" y="172075"/>
                    <a:pt x="1044141" y="84584"/>
                    <a:pt x="1059342" y="61444"/>
                  </a:cubicBezTo>
                  <a:close/>
                  <a:moveTo>
                    <a:pt x="1108752" y="41355"/>
                  </a:moveTo>
                  <a:cubicBezTo>
                    <a:pt x="1129985" y="42504"/>
                    <a:pt x="1149472" y="51538"/>
                    <a:pt x="1157886" y="64891"/>
                  </a:cubicBezTo>
                  <a:cubicBezTo>
                    <a:pt x="1170665" y="85060"/>
                    <a:pt x="1164117" y="127854"/>
                    <a:pt x="1158838" y="162208"/>
                  </a:cubicBezTo>
                  <a:cubicBezTo>
                    <a:pt x="1155901" y="181426"/>
                    <a:pt x="1153084" y="199613"/>
                    <a:pt x="1153084" y="214988"/>
                  </a:cubicBezTo>
                  <a:cubicBezTo>
                    <a:pt x="1153084" y="219862"/>
                    <a:pt x="1155028" y="224181"/>
                    <a:pt x="1157886" y="227707"/>
                  </a:cubicBezTo>
                  <a:cubicBezTo>
                    <a:pt x="1140542" y="229015"/>
                    <a:pt x="1123000" y="230323"/>
                    <a:pt x="1105617" y="231630"/>
                  </a:cubicBezTo>
                  <a:cubicBezTo>
                    <a:pt x="1106649" y="168191"/>
                    <a:pt x="1107721" y="104793"/>
                    <a:pt x="1108752" y="41355"/>
                  </a:cubicBezTo>
                  <a:close/>
                  <a:moveTo>
                    <a:pt x="1808126" y="3705011"/>
                  </a:moveTo>
                  <a:cubicBezTo>
                    <a:pt x="1666918" y="3726012"/>
                    <a:pt x="1880437" y="3697799"/>
                    <a:pt x="1849798" y="3700533"/>
                  </a:cubicBezTo>
                  <a:lnTo>
                    <a:pt x="1631239" y="2048996"/>
                  </a:lnTo>
                  <a:lnTo>
                    <a:pt x="1662830" y="2047807"/>
                  </a:lnTo>
                  <a:lnTo>
                    <a:pt x="1720297" y="2045905"/>
                  </a:lnTo>
                  <a:cubicBezTo>
                    <a:pt x="1826859" y="2042418"/>
                    <a:pt x="1933499" y="2039209"/>
                    <a:pt x="2040060" y="2034850"/>
                  </a:cubicBezTo>
                  <a:cubicBezTo>
                    <a:pt x="2103917" y="2032234"/>
                    <a:pt x="2208296" y="2047450"/>
                    <a:pt x="2217424" y="1969034"/>
                  </a:cubicBezTo>
                  <a:cubicBezTo>
                    <a:pt x="2227822" y="1960594"/>
                    <a:pt x="2227425" y="1942605"/>
                    <a:pt x="2216074" y="1935670"/>
                  </a:cubicBezTo>
                  <a:cubicBezTo>
                    <a:pt x="2204763" y="1881227"/>
                    <a:pt x="2151027" y="1861137"/>
                    <a:pt x="2095940" y="1856065"/>
                  </a:cubicBezTo>
                  <a:cubicBezTo>
                    <a:pt x="2065381" y="1853252"/>
                    <a:pt x="2034703" y="1854401"/>
                    <a:pt x="2004302" y="1856898"/>
                  </a:cubicBezTo>
                  <a:cubicBezTo>
                    <a:pt x="2004342" y="1726851"/>
                    <a:pt x="2004976" y="1603302"/>
                    <a:pt x="2023272" y="1477337"/>
                  </a:cubicBezTo>
                  <a:cubicBezTo>
                    <a:pt x="2044465" y="1331441"/>
                    <a:pt x="2034226" y="1178094"/>
                    <a:pt x="2024344" y="1029781"/>
                  </a:cubicBezTo>
                  <a:cubicBezTo>
                    <a:pt x="2020970" y="979419"/>
                    <a:pt x="2017597" y="929413"/>
                    <a:pt x="2015573" y="880200"/>
                  </a:cubicBezTo>
                  <a:cubicBezTo>
                    <a:pt x="2008032" y="702643"/>
                    <a:pt x="2003826" y="511773"/>
                    <a:pt x="2001960" y="261388"/>
                  </a:cubicBezTo>
                  <a:cubicBezTo>
                    <a:pt x="2001881" y="253384"/>
                    <a:pt x="1997118" y="246133"/>
                    <a:pt x="1989816" y="242844"/>
                  </a:cubicBezTo>
                  <a:cubicBezTo>
                    <a:pt x="1858569" y="184398"/>
                    <a:pt x="1710217" y="192244"/>
                    <a:pt x="1579169" y="199059"/>
                  </a:cubicBezTo>
                  <a:cubicBezTo>
                    <a:pt x="1449034" y="205953"/>
                    <a:pt x="1319017" y="215464"/>
                    <a:pt x="1190985" y="225211"/>
                  </a:cubicBezTo>
                  <a:cubicBezTo>
                    <a:pt x="1192771" y="222160"/>
                    <a:pt x="1194120" y="218792"/>
                    <a:pt x="1194120" y="214988"/>
                  </a:cubicBezTo>
                  <a:cubicBezTo>
                    <a:pt x="1194120" y="202704"/>
                    <a:pt x="1196660" y="186062"/>
                    <a:pt x="1199399" y="168390"/>
                  </a:cubicBezTo>
                  <a:cubicBezTo>
                    <a:pt x="1206027" y="125160"/>
                    <a:pt x="1213567" y="76144"/>
                    <a:pt x="1192572" y="43019"/>
                  </a:cubicBezTo>
                  <a:cubicBezTo>
                    <a:pt x="1176261" y="17223"/>
                    <a:pt x="1142130" y="344"/>
                    <a:pt x="1104427" y="-13"/>
                  </a:cubicBezTo>
                  <a:cubicBezTo>
                    <a:pt x="1070256" y="-13"/>
                    <a:pt x="1041323" y="14172"/>
                    <a:pt x="1025052" y="38977"/>
                  </a:cubicBezTo>
                  <a:cubicBezTo>
                    <a:pt x="1004335" y="70479"/>
                    <a:pt x="1005168" y="139860"/>
                    <a:pt x="1008184" y="220575"/>
                  </a:cubicBezTo>
                  <a:cubicBezTo>
                    <a:pt x="1008422" y="227153"/>
                    <a:pt x="1008661" y="233215"/>
                    <a:pt x="1008819" y="238921"/>
                  </a:cubicBezTo>
                  <a:cubicBezTo>
                    <a:pt x="753589" y="258376"/>
                    <a:pt x="491691" y="276723"/>
                    <a:pt x="229793" y="276723"/>
                  </a:cubicBezTo>
                  <a:cubicBezTo>
                    <a:pt x="224356" y="276802"/>
                    <a:pt x="218005" y="279655"/>
                    <a:pt x="214195" y="283577"/>
                  </a:cubicBezTo>
                  <a:cubicBezTo>
                    <a:pt x="198956" y="299388"/>
                    <a:pt x="190145" y="367541"/>
                    <a:pt x="206337" y="1140372"/>
                  </a:cubicBezTo>
                  <a:cubicBezTo>
                    <a:pt x="208044" y="1223068"/>
                    <a:pt x="209393" y="1285120"/>
                    <a:pt x="209393" y="1308181"/>
                  </a:cubicBezTo>
                  <a:lnTo>
                    <a:pt x="209552" y="1903812"/>
                  </a:lnTo>
                  <a:cubicBezTo>
                    <a:pt x="153275" y="1904843"/>
                    <a:pt x="55803" y="1885982"/>
                    <a:pt x="22306" y="1932303"/>
                  </a:cubicBezTo>
                  <a:cubicBezTo>
                    <a:pt x="-633" y="1964041"/>
                    <a:pt x="-9801" y="2044598"/>
                    <a:pt x="13893" y="2076931"/>
                  </a:cubicBezTo>
                  <a:cubicBezTo>
                    <a:pt x="47032" y="2122142"/>
                    <a:pt x="534910" y="2105143"/>
                    <a:pt x="537292" y="2090324"/>
                  </a:cubicBezTo>
                  <a:cubicBezTo>
                    <a:pt x="537252" y="2090522"/>
                    <a:pt x="261106" y="3816197"/>
                    <a:pt x="261106" y="3816197"/>
                  </a:cubicBezTo>
                  <a:cubicBezTo>
                    <a:pt x="259399" y="3826895"/>
                    <a:pt x="266305" y="3837039"/>
                    <a:pt x="276902" y="3839377"/>
                  </a:cubicBezTo>
                  <a:cubicBezTo>
                    <a:pt x="278410" y="3839733"/>
                    <a:pt x="279879" y="3839892"/>
                    <a:pt x="281386" y="3839892"/>
                  </a:cubicBezTo>
                  <a:cubicBezTo>
                    <a:pt x="290356" y="3839892"/>
                    <a:pt x="298492" y="3834067"/>
                    <a:pt x="301072" y="3825113"/>
                  </a:cubicBezTo>
                  <a:lnTo>
                    <a:pt x="508161" y="3112035"/>
                  </a:lnTo>
                  <a:cubicBezTo>
                    <a:pt x="529037" y="3040196"/>
                    <a:pt x="554278" y="2968872"/>
                    <a:pt x="578646" y="2899886"/>
                  </a:cubicBezTo>
                  <a:cubicBezTo>
                    <a:pt x="608888" y="2814496"/>
                    <a:pt x="640122" y="2726214"/>
                    <a:pt x="663498" y="2635791"/>
                  </a:cubicBezTo>
                  <a:cubicBezTo>
                    <a:pt x="678857" y="2576355"/>
                    <a:pt x="693661" y="2516799"/>
                    <a:pt x="708504" y="2457165"/>
                  </a:cubicBezTo>
                  <a:cubicBezTo>
                    <a:pt x="738150" y="2337896"/>
                    <a:pt x="768789" y="2214546"/>
                    <a:pt x="803595" y="2094722"/>
                  </a:cubicBezTo>
                  <a:cubicBezTo>
                    <a:pt x="805024" y="2089729"/>
                    <a:pt x="804309" y="2084658"/>
                    <a:pt x="802246" y="2080299"/>
                  </a:cubicBezTo>
                  <a:lnTo>
                    <a:pt x="1010724" y="2072454"/>
                  </a:lnTo>
                  <a:lnTo>
                    <a:pt x="1090377" y="3145161"/>
                  </a:lnTo>
                  <a:cubicBezTo>
                    <a:pt x="1091171" y="3155859"/>
                    <a:pt x="1100101" y="3164101"/>
                    <a:pt x="1111015" y="3164101"/>
                  </a:cubicBezTo>
                  <a:cubicBezTo>
                    <a:pt x="1121810" y="3164061"/>
                    <a:pt x="1130700" y="3155622"/>
                    <a:pt x="1131335" y="3144844"/>
                  </a:cubicBezTo>
                  <a:lnTo>
                    <a:pt x="1193327" y="2065519"/>
                  </a:lnTo>
                  <a:lnTo>
                    <a:pt x="1372476" y="2058783"/>
                  </a:lnTo>
                  <a:cubicBezTo>
                    <a:pt x="1445065" y="2333894"/>
                    <a:pt x="1514954" y="2619664"/>
                    <a:pt x="1580082" y="2908762"/>
                  </a:cubicBezTo>
                  <a:cubicBezTo>
                    <a:pt x="1615205" y="3064525"/>
                    <a:pt x="1663941" y="3222507"/>
                    <a:pt x="1711090" y="3375337"/>
                  </a:cubicBezTo>
                  <a:cubicBezTo>
                    <a:pt x="1744507" y="3483432"/>
                    <a:pt x="1778837" y="3595173"/>
                    <a:pt x="1808126" y="3705011"/>
                  </a:cubicBezTo>
                  <a:close/>
                </a:path>
              </a:pathLst>
            </a:custGeom>
            <a:grpFill/>
            <a:ln w="3968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89" name="Graphic 43">
            <a:extLst>
              <a:ext uri="{FF2B5EF4-FFF2-40B4-BE49-F238E27FC236}">
                <a16:creationId xmlns:a16="http://schemas.microsoft.com/office/drawing/2014/main" xmlns="" id="{5E303144-502D-BC48-8940-6886C37B23E5}"/>
              </a:ext>
            </a:extLst>
          </p:cNvPr>
          <p:cNvGrpSpPr/>
          <p:nvPr/>
        </p:nvGrpSpPr>
        <p:grpSpPr>
          <a:xfrm rot="9070452">
            <a:off x="5030268" y="3580911"/>
            <a:ext cx="841603" cy="659316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xmlns="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xmlns="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5" name="Graphic 43">
            <a:extLst>
              <a:ext uri="{FF2B5EF4-FFF2-40B4-BE49-F238E27FC236}">
                <a16:creationId xmlns:a16="http://schemas.microsoft.com/office/drawing/2014/main" xmlns="" id="{5E303144-502D-BC48-8940-6886C37B23E5}"/>
              </a:ext>
            </a:extLst>
          </p:cNvPr>
          <p:cNvGrpSpPr/>
          <p:nvPr/>
        </p:nvGrpSpPr>
        <p:grpSpPr>
          <a:xfrm rot="417027" flipV="1">
            <a:off x="7560859" y="3586872"/>
            <a:ext cx="1113340" cy="505227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xmlns="" id="{AC647395-3DE4-6C41-ACA5-10A10F8AC54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xmlns="" id="{DDB3EDC6-0928-174F-ACED-14A2C13463D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x-non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2502513" y="5375297"/>
            <a:ext cx="8795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IN" sz="24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Kernel </a:t>
            </a:r>
            <a:r>
              <a:rPr lang="en-IN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Density Based Linear Regression:</a:t>
            </a:r>
            <a:endParaRPr lang="en-IN" sz="24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lvl="0" algn="just"/>
            <a:r>
              <a:rPr lang="en-IN" sz="2400" dirty="0" smtClean="0">
                <a:latin typeface="Arial Rounded MT Bold" panose="020F0704030504030204" pitchFamily="34" charset="0"/>
              </a:rPr>
              <a:t>Combines </a:t>
            </a:r>
            <a:r>
              <a:rPr lang="en-IN" sz="2400" dirty="0">
                <a:latin typeface="Arial Rounded MT Bold" panose="020F0704030504030204" pitchFamily="34" charset="0"/>
              </a:rPr>
              <a:t>kernel density estimation and regression by assigning higher weights to denser data </a:t>
            </a:r>
            <a:r>
              <a:rPr lang="en-IN" sz="2400" dirty="0" smtClean="0">
                <a:latin typeface="Arial Rounded MT Bold" panose="020F0704030504030204" pitchFamily="34" charset="0"/>
              </a:rPr>
              <a:t>points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sp>
        <p:nvSpPr>
          <p:cNvPr id="2" name="Cross 1"/>
          <p:cNvSpPr/>
          <p:nvPr/>
        </p:nvSpPr>
        <p:spPr>
          <a:xfrm>
            <a:off x="6008319" y="447032"/>
            <a:ext cx="1325474" cy="1230241"/>
          </a:xfrm>
          <a:prstGeom prst="plus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6357017" y="4076894"/>
            <a:ext cx="391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N" sz="4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6412712" y="4355616"/>
            <a:ext cx="704574" cy="1029886"/>
          </a:xfrm>
          <a:prstGeom prst="downArrow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1" y="1614463"/>
            <a:ext cx="2827265" cy="257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98" y="2362147"/>
            <a:ext cx="3711262" cy="1234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706" y="1627428"/>
            <a:ext cx="3394882" cy="244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912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106" grpId="0"/>
      <p:bldP spid="2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216190" y="-636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=""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=""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0BBF29FB-B505-D947-B872-02C53C216B56}"/>
              </a:ext>
            </a:extLst>
          </p:cNvPr>
          <p:cNvSpPr txBox="1"/>
          <p:nvPr/>
        </p:nvSpPr>
        <p:spPr>
          <a:xfrm>
            <a:off x="6357017" y="4076894"/>
            <a:ext cx="3919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IN" sz="4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799166" y="4710349"/>
            <a:ext cx="8502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The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Breakthrough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Idea</a:t>
            </a:r>
            <a:r>
              <a:rPr lang="en-IN" sz="22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:</a:t>
            </a:r>
            <a:endParaRPr lang="en-IN" sz="2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lvl="0"/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Kernel Density Based Linear </a:t>
            </a: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Regression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200" dirty="0">
                <a:latin typeface="Arial Rounded MT Bold" panose="020F0704030504030204" pitchFamily="34" charset="0"/>
              </a:rPr>
              <a:t>dynamically adapts to data </a:t>
            </a:r>
            <a:r>
              <a:rPr lang="en-IN" sz="2200" dirty="0" smtClean="0">
                <a:latin typeface="Arial Rounded MT Bold" panose="020F0704030504030204" pitchFamily="34" charset="0"/>
              </a:rPr>
              <a:t>density.</a:t>
            </a:r>
            <a:endParaRPr lang="en-IN" sz="2200" dirty="0">
              <a:latin typeface="Arial Rounded MT Bold" panose="020F0704030504030204" pitchFamily="34" charset="0"/>
            </a:endParaRP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Prioritizes </a:t>
            </a:r>
            <a:r>
              <a:rPr lang="en-IN" sz="2200" dirty="0">
                <a:latin typeface="Arial Rounded MT Bold" panose="020F0704030504030204" pitchFamily="34" charset="0"/>
              </a:rPr>
              <a:t>the importance of clustered (high-density) data points while de-emphasizing the influence of </a:t>
            </a:r>
            <a:r>
              <a:rPr lang="en-IN" sz="2200" dirty="0" smtClean="0">
                <a:latin typeface="Arial Rounded MT Bold" panose="020F0704030504030204" pitchFamily="34" charset="0"/>
              </a:rPr>
              <a:t>outliers to </a:t>
            </a:r>
            <a:r>
              <a:rPr lang="en-IN" sz="2200" dirty="0">
                <a:latin typeface="Arial Rounded MT Bold" panose="020F0704030504030204" pitchFamily="34" charset="0"/>
              </a:rPr>
              <a:t>improve accuracy and robustness.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1702080" y="1742477"/>
            <a:ext cx="1029369" cy="1070839"/>
            <a:chOff x="7353181" y="1755914"/>
            <a:chExt cx="1275682" cy="1275682"/>
          </a:xfrm>
        </p:grpSpPr>
        <p:sp>
          <p:nvSpPr>
            <p:cNvPr id="114" name="Teardrop 113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718814" y="219103"/>
            <a:ext cx="1055399" cy="1039821"/>
            <a:chOff x="3063120" y="1755914"/>
            <a:chExt cx="1275682" cy="1275682"/>
          </a:xfrm>
        </p:grpSpPr>
        <p:sp>
          <p:nvSpPr>
            <p:cNvPr id="118" name="Teardrop 117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sp>
        <p:nvSpPr>
          <p:cNvPr id="121" name="TextBox 120"/>
          <p:cNvSpPr txBox="1"/>
          <p:nvPr/>
        </p:nvSpPr>
        <p:spPr>
          <a:xfrm>
            <a:off x="2808783" y="441482"/>
            <a:ext cx="840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Concept: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Replace equal weighting with density-dependent weighting.</a:t>
            </a:r>
            <a:endParaRPr lang="en-IN" sz="2200" dirty="0">
              <a:latin typeface="Arial Rounded MT Bold" panose="020F070403050403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86624" y="1683367"/>
            <a:ext cx="8409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Key </a:t>
            </a:r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Mechanism: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Use </a:t>
            </a:r>
            <a:r>
              <a:rPr lang="en-IN" sz="2200" dirty="0">
                <a:latin typeface="Arial Rounded MT Bold" panose="020F0704030504030204" pitchFamily="34" charset="0"/>
              </a:rPr>
              <a:t>a kernel density function to calculate </a:t>
            </a:r>
            <a:r>
              <a:rPr lang="en-IN" sz="2200" dirty="0" smtClean="0">
                <a:latin typeface="Arial Rounded MT Bold" panose="020F0704030504030204" pitchFamily="34" charset="0"/>
              </a:rPr>
              <a:t>weights.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Assign </a:t>
            </a:r>
            <a:r>
              <a:rPr lang="en-IN" sz="2200" dirty="0">
                <a:latin typeface="Arial Rounded MT Bold" panose="020F0704030504030204" pitchFamily="34" charset="0"/>
              </a:rPr>
              <a:t>higher weights to data points in dense </a:t>
            </a:r>
            <a:r>
              <a:rPr lang="en-IN" sz="2200" dirty="0" smtClean="0">
                <a:latin typeface="Arial Rounded MT Bold" panose="020F0704030504030204" pitchFamily="34" charset="0"/>
              </a:rPr>
              <a:t>regions.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Reduce </a:t>
            </a:r>
            <a:r>
              <a:rPr lang="en-IN" sz="2200" dirty="0">
                <a:latin typeface="Arial Rounded MT Bold" panose="020F0704030504030204" pitchFamily="34" charset="0"/>
              </a:rPr>
              <a:t>the influence of sparse/outlier points.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="" xmlns:a16="http://schemas.microsoft.com/office/drawing/2014/main" id="{711450F4-A7BD-494E-BD71-C6C5EB8D03D1}"/>
              </a:ext>
            </a:extLst>
          </p:cNvPr>
          <p:cNvGrpSpPr/>
          <p:nvPr/>
        </p:nvGrpSpPr>
        <p:grpSpPr>
          <a:xfrm>
            <a:off x="1709615" y="3419167"/>
            <a:ext cx="1055399" cy="1039821"/>
            <a:chOff x="306312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="" xmlns:a16="http://schemas.microsoft.com/office/drawing/2014/main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="" xmlns:a16="http://schemas.microsoft.com/office/drawing/2014/main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25">
              <a:extLst>
                <a:ext uri="{FF2B5EF4-FFF2-40B4-BE49-F238E27FC236}">
                  <a16:creationId xmlns="" xmlns:a16="http://schemas.microsoft.com/office/drawing/2014/main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127" name="Group 126">
            <a:extLst>
              <a:ext uri="{FF2B5EF4-FFF2-40B4-BE49-F238E27FC236}">
                <a16:creationId xmlns="" xmlns:a16="http://schemas.microsoft.com/office/drawing/2014/main" id="{FA807BE1-996E-4364-AC05-CAC8C826377C}"/>
              </a:ext>
            </a:extLst>
          </p:cNvPr>
          <p:cNvGrpSpPr/>
          <p:nvPr/>
        </p:nvGrpSpPr>
        <p:grpSpPr>
          <a:xfrm>
            <a:off x="1714591" y="5058027"/>
            <a:ext cx="1029369" cy="1070839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="" xmlns:a16="http://schemas.microsoft.com/office/drawing/2014/main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="" xmlns:a16="http://schemas.microsoft.com/office/drawing/2014/main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="" xmlns:a16="http://schemas.microsoft.com/office/drawing/2014/main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  <p:sp>
        <p:nvSpPr>
          <p:cNvPr id="131" name="TextBox 130"/>
          <p:cNvSpPr txBox="1"/>
          <p:nvPr/>
        </p:nvSpPr>
        <p:spPr>
          <a:xfrm>
            <a:off x="2808783" y="3464362"/>
            <a:ext cx="8409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200" b="1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Advantage</a:t>
            </a:r>
            <a:r>
              <a:rPr lang="en-IN" sz="22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Captures </a:t>
            </a:r>
            <a:r>
              <a:rPr lang="en-IN" sz="2200" dirty="0">
                <a:latin typeface="Arial Rounded MT Bold" panose="020F0704030504030204" pitchFamily="34" charset="0"/>
              </a:rPr>
              <a:t>underlying patterns </a:t>
            </a:r>
            <a:r>
              <a:rPr lang="en-IN" sz="2200" dirty="0" smtClean="0">
                <a:latin typeface="Arial Rounded MT Bold" panose="020F0704030504030204" pitchFamily="34" charset="0"/>
              </a:rPr>
              <a:t>better.</a:t>
            </a:r>
          </a:p>
          <a:p>
            <a:pPr lvl="0"/>
            <a:r>
              <a:rPr lang="en-IN" sz="2200" dirty="0" smtClean="0">
                <a:latin typeface="Arial Rounded MT Bold" panose="020F0704030504030204" pitchFamily="34" charset="0"/>
              </a:rPr>
              <a:t>Handles </a:t>
            </a:r>
            <a:r>
              <a:rPr lang="en-IN" sz="2200" dirty="0">
                <a:latin typeface="Arial Rounded MT Bold" panose="020F0704030504030204" pitchFamily="34" charset="0"/>
              </a:rPr>
              <a:t>outliers effectively.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74" y="4037770"/>
            <a:ext cx="3619647" cy="2697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63" y="22898"/>
            <a:ext cx="3658596" cy="25111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409" y="2238803"/>
            <a:ext cx="3664079" cy="26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179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21" grpId="0"/>
      <p:bldP spid="122" grpId="0"/>
      <p:bldP spid="1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61903"/>
              <a:ext cx="28750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80523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05572"/>
              <a:ext cx="3317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3" name="Graphic 177">
            <a:extLst>
              <a:ext uri="{FF2B5EF4-FFF2-40B4-BE49-F238E27FC236}">
                <a16:creationId xmlns:a16="http://schemas.microsoft.com/office/drawing/2014/main" xmlns="" id="{8548812F-5A52-E14C-BC42-A369827C482B}"/>
              </a:ext>
            </a:extLst>
          </p:cNvPr>
          <p:cNvGrpSpPr/>
          <p:nvPr/>
        </p:nvGrpSpPr>
        <p:grpSpPr>
          <a:xfrm>
            <a:off x="9435305" y="312408"/>
            <a:ext cx="771346" cy="964315"/>
            <a:chOff x="4990387" y="1748539"/>
            <a:chExt cx="1648380" cy="2630334"/>
          </a:xfrm>
          <a:solidFill>
            <a:schemeClr val="accent1">
              <a:lumMod val="50000"/>
            </a:schemeClr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xmlns="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xmlns="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xmlns="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xmlns="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xmlns="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xmlns="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xmlns="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xmlns="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xmlns="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xmlns="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xmlns="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xmlns="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xmlns="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xmlns="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xmlns="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xmlns="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xmlns="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xmlns="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xmlns="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xmlns="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xmlns="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xmlns="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xmlns="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xmlns="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xmlns="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xmlns="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xmlns="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xmlns="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xmlns="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xmlns="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xmlns="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xmlns="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xmlns="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xmlns="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xmlns="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xmlns="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xmlns="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xmlns="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xmlns="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xmlns="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xmlns="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xmlns="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xmlns="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xmlns="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xmlns="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xmlns="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xmlns="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xmlns="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xmlns="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xmlns="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xmlns="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xmlns="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xmlns="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xmlns="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xmlns="" id="{81850D98-407A-424D-AAFE-B09390D2DBC1}"/>
              </a:ext>
            </a:extLst>
          </p:cNvPr>
          <p:cNvGrpSpPr/>
          <p:nvPr/>
        </p:nvGrpSpPr>
        <p:grpSpPr>
          <a:xfrm>
            <a:off x="1294451" y="2519081"/>
            <a:ext cx="747162" cy="851647"/>
            <a:chOff x="6136180" y="2021920"/>
            <a:chExt cx="1063695" cy="2503528"/>
          </a:xfrm>
          <a:solidFill>
            <a:schemeClr val="accent1">
              <a:lumMod val="50000"/>
            </a:schemeClr>
          </a:solidFill>
        </p:grpSpPr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xmlns="" id="{B6F37F72-C623-074D-8F99-114E647C96AD}"/>
                </a:ext>
              </a:extLst>
            </p:cNvPr>
            <p:cNvSpPr/>
            <p:nvPr/>
          </p:nvSpPr>
          <p:spPr>
            <a:xfrm>
              <a:off x="6220308" y="2674119"/>
              <a:ext cx="194530" cy="512316"/>
            </a:xfrm>
            <a:custGeom>
              <a:avLst/>
              <a:gdLst>
                <a:gd name="connsiteX0" fmla="*/ 70802 w 71393"/>
                <a:gd name="connsiteY0" fmla="*/ 138873 h 188021"/>
                <a:gd name="connsiteX1" fmla="*/ 64456 w 71393"/>
                <a:gd name="connsiteY1" fmla="*/ 87599 h 188021"/>
                <a:gd name="connsiteX2" fmla="*/ 47485 w 71393"/>
                <a:gd name="connsiteY2" fmla="*/ -12 h 188021"/>
                <a:gd name="connsiteX3" fmla="*/ 47485 w 71393"/>
                <a:gd name="connsiteY3" fmla="*/ 12797 h 188021"/>
                <a:gd name="connsiteX4" fmla="*/ 46433 w 71393"/>
                <a:gd name="connsiteY4" fmla="*/ 4254 h 188021"/>
                <a:gd name="connsiteX5" fmla="*/ 26279 w 71393"/>
                <a:gd name="connsiteY5" fmla="*/ 30960 h 188021"/>
                <a:gd name="connsiteX6" fmla="*/ 24158 w 71393"/>
                <a:gd name="connsiteY6" fmla="*/ 27772 h 188021"/>
                <a:gd name="connsiteX7" fmla="*/ -220 w 71393"/>
                <a:gd name="connsiteY7" fmla="*/ 100408 h 188021"/>
                <a:gd name="connsiteX8" fmla="*/ 50657 w 71393"/>
                <a:gd name="connsiteY8" fmla="*/ 188009 h 188021"/>
                <a:gd name="connsiteX9" fmla="*/ 70802 w 71393"/>
                <a:gd name="connsiteY9" fmla="*/ 138873 h 18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93" h="188021">
                  <a:moveTo>
                    <a:pt x="70802" y="138873"/>
                  </a:moveTo>
                  <a:cubicBezTo>
                    <a:pt x="72548" y="123699"/>
                    <a:pt x="67760" y="104126"/>
                    <a:pt x="64456" y="87599"/>
                  </a:cubicBezTo>
                  <a:cubicBezTo>
                    <a:pt x="58655" y="58792"/>
                    <a:pt x="51136" y="31178"/>
                    <a:pt x="47485" y="-12"/>
                  </a:cubicBezTo>
                  <a:cubicBezTo>
                    <a:pt x="46001" y="5087"/>
                    <a:pt x="50169" y="10025"/>
                    <a:pt x="47485" y="12797"/>
                  </a:cubicBezTo>
                  <a:cubicBezTo>
                    <a:pt x="47710" y="9372"/>
                    <a:pt x="45617" y="8275"/>
                    <a:pt x="46433" y="4254"/>
                  </a:cubicBezTo>
                  <a:cubicBezTo>
                    <a:pt x="36943" y="10356"/>
                    <a:pt x="32390" y="21443"/>
                    <a:pt x="26279" y="30960"/>
                  </a:cubicBezTo>
                  <a:cubicBezTo>
                    <a:pt x="26176" y="29305"/>
                    <a:pt x="26420" y="27271"/>
                    <a:pt x="24158" y="27772"/>
                  </a:cubicBezTo>
                  <a:cubicBezTo>
                    <a:pt x="23088" y="59067"/>
                    <a:pt x="2624" y="70873"/>
                    <a:pt x="-220" y="100408"/>
                  </a:cubicBezTo>
                  <a:cubicBezTo>
                    <a:pt x="16198" y="130141"/>
                    <a:pt x="34906" y="157595"/>
                    <a:pt x="50657" y="188009"/>
                  </a:cubicBezTo>
                  <a:cubicBezTo>
                    <a:pt x="50545" y="167471"/>
                    <a:pt x="68690" y="157235"/>
                    <a:pt x="70802" y="1388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xmlns="" id="{D3E3266E-C437-E04C-95AD-9D98423F0352}"/>
                </a:ext>
              </a:extLst>
            </p:cNvPr>
            <p:cNvSpPr/>
            <p:nvPr/>
          </p:nvSpPr>
          <p:spPr>
            <a:xfrm>
              <a:off x="6405359" y="3212650"/>
              <a:ext cx="10169" cy="72741"/>
            </a:xfrm>
            <a:custGeom>
              <a:avLst/>
              <a:gdLst>
                <a:gd name="connsiteX0" fmla="*/ 776 w 3732"/>
                <a:gd name="connsiteY0" fmla="*/ 26684 h 26696"/>
                <a:gd name="connsiteX1" fmla="*/ 2888 w 3732"/>
                <a:gd name="connsiteY1" fmla="*/ -12 h 26696"/>
                <a:gd name="connsiteX2" fmla="*/ 776 w 3732"/>
                <a:gd name="connsiteY2" fmla="*/ 26684 h 26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2" h="26696">
                  <a:moveTo>
                    <a:pt x="776" y="26684"/>
                  </a:moveTo>
                  <a:cubicBezTo>
                    <a:pt x="851" y="17839"/>
                    <a:pt x="5066" y="7528"/>
                    <a:pt x="2888" y="-12"/>
                  </a:cubicBezTo>
                  <a:cubicBezTo>
                    <a:pt x="2391" y="8379"/>
                    <a:pt x="-2199" y="18322"/>
                    <a:pt x="776" y="26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xmlns="" id="{07618D6E-5370-154C-9BBD-5BAD049637FE}"/>
                </a:ext>
              </a:extLst>
            </p:cNvPr>
            <p:cNvSpPr/>
            <p:nvPr/>
          </p:nvSpPr>
          <p:spPr>
            <a:xfrm>
              <a:off x="6419609" y="3110765"/>
              <a:ext cx="219503" cy="47567"/>
            </a:xfrm>
            <a:custGeom>
              <a:avLst/>
              <a:gdLst>
                <a:gd name="connsiteX0" fmla="*/ 54910 w 80558"/>
                <a:gd name="connsiteY0" fmla="*/ 6389 h 17457"/>
                <a:gd name="connsiteX1" fmla="*/ 59134 w 80558"/>
                <a:gd name="connsiteY1" fmla="*/ 7458 h 17457"/>
                <a:gd name="connsiteX2" fmla="*/ 54910 w 80558"/>
                <a:gd name="connsiteY2" fmla="*/ 7458 h 17457"/>
                <a:gd name="connsiteX3" fmla="*/ 33695 w 80558"/>
                <a:gd name="connsiteY3" fmla="*/ 9596 h 17457"/>
                <a:gd name="connsiteX4" fmla="*/ 31583 w 80558"/>
                <a:gd name="connsiteY4" fmla="*/ 7458 h 17457"/>
                <a:gd name="connsiteX5" fmla="*/ 54910 w 80558"/>
                <a:gd name="connsiteY5" fmla="*/ 6389 h 17457"/>
                <a:gd name="connsiteX6" fmla="*/ 16733 w 80558"/>
                <a:gd name="connsiteY6" fmla="*/ 17069 h 17457"/>
                <a:gd name="connsiteX7" fmla="*/ 17794 w 80558"/>
                <a:gd name="connsiteY7" fmla="*/ 11734 h 17457"/>
                <a:gd name="connsiteX8" fmla="*/ 80339 w 80558"/>
                <a:gd name="connsiteY8" fmla="*/ 2122 h 17457"/>
                <a:gd name="connsiteX9" fmla="*/ 8266 w 80558"/>
                <a:gd name="connsiteY9" fmla="*/ 1053 h 17457"/>
                <a:gd name="connsiteX10" fmla="*/ 8266 w 80558"/>
                <a:gd name="connsiteY10" fmla="*/ 2122 h 17457"/>
                <a:gd name="connsiteX11" fmla="*/ 30503 w 80558"/>
                <a:gd name="connsiteY11" fmla="*/ 5329 h 17457"/>
                <a:gd name="connsiteX12" fmla="*/ 30503 w 80558"/>
                <a:gd name="connsiteY12" fmla="*/ 9596 h 17457"/>
                <a:gd name="connsiteX13" fmla="*/ 14621 w 80558"/>
                <a:gd name="connsiteY13" fmla="*/ 6389 h 17457"/>
                <a:gd name="connsiteX14" fmla="*/ -220 w 80558"/>
                <a:gd name="connsiteY14" fmla="*/ 7458 h 17457"/>
                <a:gd name="connsiteX15" fmla="*/ 11439 w 80558"/>
                <a:gd name="connsiteY15" fmla="*/ 11734 h 17457"/>
                <a:gd name="connsiteX16" fmla="*/ 16733 w 80558"/>
                <a:gd name="connsiteY16" fmla="*/ 17069 h 1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558" h="17457">
                  <a:moveTo>
                    <a:pt x="54910" y="6389"/>
                  </a:moveTo>
                  <a:cubicBezTo>
                    <a:pt x="56580" y="6483"/>
                    <a:pt x="58927" y="5878"/>
                    <a:pt x="59134" y="7458"/>
                  </a:cubicBezTo>
                  <a:lnTo>
                    <a:pt x="54910" y="7458"/>
                  </a:lnTo>
                  <a:cubicBezTo>
                    <a:pt x="49503" y="9870"/>
                    <a:pt x="38839" y="6947"/>
                    <a:pt x="33695" y="9596"/>
                  </a:cubicBezTo>
                  <a:cubicBezTo>
                    <a:pt x="32766" y="9113"/>
                    <a:pt x="31818" y="8650"/>
                    <a:pt x="31583" y="7458"/>
                  </a:cubicBezTo>
                  <a:cubicBezTo>
                    <a:pt x="36352" y="1867"/>
                    <a:pt x="46630" y="8432"/>
                    <a:pt x="54910" y="6389"/>
                  </a:cubicBezTo>
                  <a:close/>
                  <a:moveTo>
                    <a:pt x="16733" y="17069"/>
                  </a:moveTo>
                  <a:cubicBezTo>
                    <a:pt x="20262" y="16729"/>
                    <a:pt x="13945" y="12405"/>
                    <a:pt x="17794" y="11734"/>
                  </a:cubicBezTo>
                  <a:cubicBezTo>
                    <a:pt x="42491" y="12405"/>
                    <a:pt x="62992" y="8848"/>
                    <a:pt x="80339" y="2122"/>
                  </a:cubicBezTo>
                  <a:cubicBezTo>
                    <a:pt x="63424" y="7562"/>
                    <a:pt x="30654" y="3570"/>
                    <a:pt x="8266" y="1053"/>
                  </a:cubicBezTo>
                  <a:cubicBezTo>
                    <a:pt x="6173" y="-1463"/>
                    <a:pt x="6173" y="1138"/>
                    <a:pt x="8266" y="2122"/>
                  </a:cubicBezTo>
                  <a:cubicBezTo>
                    <a:pt x="15944" y="2917"/>
                    <a:pt x="24430" y="2917"/>
                    <a:pt x="30503" y="5329"/>
                  </a:cubicBezTo>
                  <a:lnTo>
                    <a:pt x="30503" y="9596"/>
                  </a:lnTo>
                  <a:cubicBezTo>
                    <a:pt x="25097" y="8650"/>
                    <a:pt x="15278" y="12131"/>
                    <a:pt x="14621" y="6389"/>
                  </a:cubicBezTo>
                  <a:cubicBezTo>
                    <a:pt x="10791" y="13068"/>
                    <a:pt x="4558" y="4951"/>
                    <a:pt x="-220" y="7458"/>
                  </a:cubicBezTo>
                  <a:cubicBezTo>
                    <a:pt x="3563" y="8990"/>
                    <a:pt x="6604" y="11251"/>
                    <a:pt x="11439" y="11734"/>
                  </a:cubicBezTo>
                  <a:cubicBezTo>
                    <a:pt x="13025" y="13683"/>
                    <a:pt x="11410" y="18876"/>
                    <a:pt x="16733" y="1706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xmlns="" id="{FBE16487-CF7B-E642-8A80-0BA539D73B7D}"/>
                </a:ext>
              </a:extLst>
            </p:cNvPr>
            <p:cNvSpPr/>
            <p:nvPr/>
          </p:nvSpPr>
          <p:spPr>
            <a:xfrm>
              <a:off x="6789253" y="2583847"/>
              <a:ext cx="15087" cy="142108"/>
            </a:xfrm>
            <a:custGeom>
              <a:avLst/>
              <a:gdLst>
                <a:gd name="connsiteX0" fmla="*/ -220 w 5537"/>
                <a:gd name="connsiteY0" fmla="*/ 52142 h 52154"/>
                <a:gd name="connsiteX1" fmla="*/ 5102 w 5537"/>
                <a:gd name="connsiteY1" fmla="*/ -12 h 52154"/>
                <a:gd name="connsiteX2" fmla="*/ -220 w 5537"/>
                <a:gd name="connsiteY2" fmla="*/ 52142 h 52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7" h="52154">
                  <a:moveTo>
                    <a:pt x="-220" y="52142"/>
                  </a:moveTo>
                  <a:cubicBezTo>
                    <a:pt x="1911" y="34924"/>
                    <a:pt x="6342" y="16988"/>
                    <a:pt x="5102" y="-12"/>
                  </a:cubicBezTo>
                  <a:cubicBezTo>
                    <a:pt x="2408" y="16449"/>
                    <a:pt x="794" y="33988"/>
                    <a:pt x="-220" y="5214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xmlns="" id="{7A61BC94-5F93-9349-9C65-52375E942725}"/>
                </a:ext>
              </a:extLst>
            </p:cNvPr>
            <p:cNvSpPr/>
            <p:nvPr/>
          </p:nvSpPr>
          <p:spPr>
            <a:xfrm>
              <a:off x="6845280" y="3780260"/>
              <a:ext cx="8024" cy="20681"/>
            </a:xfrm>
            <a:custGeom>
              <a:avLst/>
              <a:gdLst>
                <a:gd name="connsiteX0" fmla="*/ 2554 w 2945"/>
                <a:gd name="connsiteY0" fmla="*/ -12 h 7590"/>
                <a:gd name="connsiteX1" fmla="*/ 2554 w 2945"/>
                <a:gd name="connsiteY1" fmla="*/ -12 h 7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5" h="7590">
                  <a:moveTo>
                    <a:pt x="2554" y="-12"/>
                  </a:moveTo>
                  <a:cubicBezTo>
                    <a:pt x="-4355" y="14121"/>
                    <a:pt x="3999" y="5144"/>
                    <a:pt x="255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xmlns="" id="{A0A1BACA-B882-FE48-8F0F-12DF2DFEBFF5}"/>
                </a:ext>
              </a:extLst>
            </p:cNvPr>
            <p:cNvSpPr/>
            <p:nvPr/>
          </p:nvSpPr>
          <p:spPr>
            <a:xfrm>
              <a:off x="7024881" y="3853029"/>
              <a:ext cx="18608" cy="20338"/>
            </a:xfrm>
            <a:custGeom>
              <a:avLst/>
              <a:gdLst>
                <a:gd name="connsiteX0" fmla="*/ 245 w 6829"/>
                <a:gd name="connsiteY0" fmla="*/ 7452 h 7464"/>
                <a:gd name="connsiteX1" fmla="*/ 6610 w 6829"/>
                <a:gd name="connsiteY1" fmla="*/ -12 h 7464"/>
                <a:gd name="connsiteX2" fmla="*/ 245 w 6829"/>
                <a:gd name="connsiteY2" fmla="*/ 7452 h 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29" h="7464">
                  <a:moveTo>
                    <a:pt x="245" y="7452"/>
                  </a:moveTo>
                  <a:cubicBezTo>
                    <a:pt x="1710" y="4311"/>
                    <a:pt x="5155" y="3138"/>
                    <a:pt x="6610" y="-12"/>
                  </a:cubicBezTo>
                  <a:cubicBezTo>
                    <a:pt x="3475" y="792"/>
                    <a:pt x="-1820" y="4945"/>
                    <a:pt x="245" y="745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xmlns="" id="{E1632B51-6F39-CB4E-9A82-4FB90E81E4EB}"/>
                </a:ext>
              </a:extLst>
            </p:cNvPr>
            <p:cNvSpPr/>
            <p:nvPr/>
          </p:nvSpPr>
          <p:spPr>
            <a:xfrm>
              <a:off x="7080549" y="3786062"/>
              <a:ext cx="21594" cy="26471"/>
            </a:xfrm>
            <a:custGeom>
              <a:avLst/>
              <a:gdLst>
                <a:gd name="connsiteX0" fmla="*/ 7366 w 7925"/>
                <a:gd name="connsiteY0" fmla="*/ -12 h 9715"/>
                <a:gd name="connsiteX1" fmla="*/ -49 w 7925"/>
                <a:gd name="connsiteY1" fmla="*/ 9599 h 9715"/>
                <a:gd name="connsiteX2" fmla="*/ 7366 w 7925"/>
                <a:gd name="connsiteY2" fmla="*/ -12 h 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25" h="9715">
                  <a:moveTo>
                    <a:pt x="7366" y="-12"/>
                  </a:moveTo>
                  <a:cubicBezTo>
                    <a:pt x="4175" y="1359"/>
                    <a:pt x="-1251" y="10791"/>
                    <a:pt x="-49" y="9599"/>
                  </a:cubicBezTo>
                  <a:cubicBezTo>
                    <a:pt x="2372" y="6998"/>
                    <a:pt x="9310" y="3403"/>
                    <a:pt x="736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xmlns="" id="{7CF031FC-A51F-E44B-9E22-C83C73018076}"/>
                </a:ext>
              </a:extLst>
            </p:cNvPr>
            <p:cNvSpPr/>
            <p:nvPr/>
          </p:nvSpPr>
          <p:spPr>
            <a:xfrm>
              <a:off x="6893002" y="3981115"/>
              <a:ext cx="14725" cy="11891"/>
            </a:xfrm>
            <a:custGeom>
              <a:avLst/>
              <a:gdLst>
                <a:gd name="connsiteX0" fmla="*/ 4133 w 5404"/>
                <a:gd name="connsiteY0" fmla="*/ 4254 h 4364"/>
                <a:gd name="connsiteX1" fmla="*/ 5184 w 5404"/>
                <a:gd name="connsiteY1" fmla="*/ 1057 h 4364"/>
                <a:gd name="connsiteX2" fmla="*/ -129 w 5404"/>
                <a:gd name="connsiteY2" fmla="*/ -12 h 4364"/>
                <a:gd name="connsiteX3" fmla="*/ 4133 w 5404"/>
                <a:gd name="connsiteY3" fmla="*/ 4254 h 4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" h="4364">
                  <a:moveTo>
                    <a:pt x="4133" y="4254"/>
                  </a:moveTo>
                  <a:cubicBezTo>
                    <a:pt x="4076" y="2760"/>
                    <a:pt x="4630" y="1918"/>
                    <a:pt x="5184" y="1057"/>
                  </a:cubicBezTo>
                  <a:cubicBezTo>
                    <a:pt x="2725" y="1369"/>
                    <a:pt x="1110" y="877"/>
                    <a:pt x="-129" y="-12"/>
                  </a:cubicBezTo>
                  <a:cubicBezTo>
                    <a:pt x="-608" y="3327"/>
                    <a:pt x="800" y="4756"/>
                    <a:pt x="4133" y="425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xmlns="" id="{DE70736A-92AD-EA47-B6E3-FBA984D3C6DF}"/>
                </a:ext>
              </a:extLst>
            </p:cNvPr>
            <p:cNvSpPr/>
            <p:nvPr/>
          </p:nvSpPr>
          <p:spPr>
            <a:xfrm>
              <a:off x="6883882" y="3835527"/>
              <a:ext cx="9232" cy="26240"/>
            </a:xfrm>
            <a:custGeom>
              <a:avLst/>
              <a:gdLst>
                <a:gd name="connsiteX0" fmla="*/ 2157 w 3388"/>
                <a:gd name="connsiteY0" fmla="*/ -12 h 9630"/>
                <a:gd name="connsiteX1" fmla="*/ 1106 w 3388"/>
                <a:gd name="connsiteY1" fmla="*/ 9618 h 9630"/>
                <a:gd name="connsiteX2" fmla="*/ 2157 w 3388"/>
                <a:gd name="connsiteY2" fmla="*/ -12 h 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88" h="9630">
                  <a:moveTo>
                    <a:pt x="2157" y="-12"/>
                  </a:moveTo>
                  <a:cubicBezTo>
                    <a:pt x="1697" y="2438"/>
                    <a:pt x="-2217" y="6865"/>
                    <a:pt x="1106" y="9618"/>
                  </a:cubicBezTo>
                  <a:cubicBezTo>
                    <a:pt x="186" y="5749"/>
                    <a:pt x="5246" y="2485"/>
                    <a:pt x="215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xmlns="" id="{3A9CC420-6B10-E74A-9714-7FEC76E858C2}"/>
                </a:ext>
              </a:extLst>
            </p:cNvPr>
            <p:cNvSpPr/>
            <p:nvPr/>
          </p:nvSpPr>
          <p:spPr>
            <a:xfrm>
              <a:off x="6382571" y="3372366"/>
              <a:ext cx="26114" cy="26986"/>
            </a:xfrm>
            <a:custGeom>
              <a:avLst/>
              <a:gdLst>
                <a:gd name="connsiteX0" fmla="*/ -220 w 9584"/>
                <a:gd name="connsiteY0" fmla="*/ 9893 h 9904"/>
                <a:gd name="connsiteX1" fmla="*/ 9364 w 9584"/>
                <a:gd name="connsiteY1" fmla="*/ -12 h 9904"/>
                <a:gd name="connsiteX2" fmla="*/ -220 w 9584"/>
                <a:gd name="connsiteY2" fmla="*/ 9893 h 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" h="9904">
                  <a:moveTo>
                    <a:pt x="-220" y="9893"/>
                  </a:moveTo>
                  <a:cubicBezTo>
                    <a:pt x="3000" y="6563"/>
                    <a:pt x="6191" y="3233"/>
                    <a:pt x="9364" y="-12"/>
                  </a:cubicBezTo>
                  <a:cubicBezTo>
                    <a:pt x="5590" y="2958"/>
                    <a:pt x="2099" y="6118"/>
                    <a:pt x="-220" y="989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xmlns="" id="{37968FB3-D89E-4C45-8A47-90A3C052CEB6}"/>
                </a:ext>
              </a:extLst>
            </p:cNvPr>
            <p:cNvSpPr/>
            <p:nvPr/>
          </p:nvSpPr>
          <p:spPr>
            <a:xfrm>
              <a:off x="6786468" y="2725955"/>
              <a:ext cx="2782" cy="54389"/>
            </a:xfrm>
            <a:custGeom>
              <a:avLst/>
              <a:gdLst>
                <a:gd name="connsiteX0" fmla="*/ -71 w 1021"/>
                <a:gd name="connsiteY0" fmla="*/ 19949 h 19961"/>
                <a:gd name="connsiteX1" fmla="*/ 802 w 1021"/>
                <a:gd name="connsiteY1" fmla="*/ -12 h 19961"/>
                <a:gd name="connsiteX2" fmla="*/ -71 w 1021"/>
                <a:gd name="connsiteY2" fmla="*/ 19949 h 1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" h="19961">
                  <a:moveTo>
                    <a:pt x="-71" y="19949"/>
                  </a:moveTo>
                  <a:cubicBezTo>
                    <a:pt x="145" y="13213"/>
                    <a:pt x="436" y="6563"/>
                    <a:pt x="802" y="-12"/>
                  </a:cubicBezTo>
                  <a:cubicBezTo>
                    <a:pt x="-43" y="6790"/>
                    <a:pt x="-465" y="13469"/>
                    <a:pt x="-71" y="19949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xmlns="" id="{FFD4F1E6-BEC5-8D47-BF69-F75E86C03B6B}"/>
                </a:ext>
              </a:extLst>
            </p:cNvPr>
            <p:cNvSpPr/>
            <p:nvPr/>
          </p:nvSpPr>
          <p:spPr>
            <a:xfrm>
              <a:off x="6552159" y="3547341"/>
              <a:ext cx="6101" cy="29101"/>
            </a:xfrm>
            <a:custGeom>
              <a:avLst/>
              <a:gdLst>
                <a:gd name="connsiteX0" fmla="*/ 2020 w 2239"/>
                <a:gd name="connsiteY0" fmla="*/ 10668 h 10680"/>
                <a:gd name="connsiteX1" fmla="*/ -101 w 2239"/>
                <a:gd name="connsiteY1" fmla="*/ -12 h 10680"/>
                <a:gd name="connsiteX2" fmla="*/ 2020 w 2239"/>
                <a:gd name="connsiteY2" fmla="*/ 10668 h 1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9" h="10680">
                  <a:moveTo>
                    <a:pt x="2020" y="10668"/>
                  </a:moveTo>
                  <a:cubicBezTo>
                    <a:pt x="1935" y="6487"/>
                    <a:pt x="1494" y="2646"/>
                    <a:pt x="-101" y="-12"/>
                  </a:cubicBezTo>
                  <a:cubicBezTo>
                    <a:pt x="452" y="3687"/>
                    <a:pt x="-1678" y="10139"/>
                    <a:pt x="2020" y="1066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xmlns="" id="{4454170B-DF6C-AC44-AD99-EB890D09024D}"/>
                </a:ext>
              </a:extLst>
            </p:cNvPr>
            <p:cNvSpPr/>
            <p:nvPr/>
          </p:nvSpPr>
          <p:spPr>
            <a:xfrm>
              <a:off x="6612608" y="2639217"/>
              <a:ext cx="17858" cy="205669"/>
            </a:xfrm>
            <a:custGeom>
              <a:avLst/>
              <a:gdLst>
                <a:gd name="connsiteX0" fmla="*/ 1031 w 6554"/>
                <a:gd name="connsiteY0" fmla="*/ 72623 h 75481"/>
                <a:gd name="connsiteX1" fmla="*/ 6334 w 6554"/>
                <a:gd name="connsiteY1" fmla="*/ -12 h 75481"/>
                <a:gd name="connsiteX2" fmla="*/ -39 w 6554"/>
                <a:gd name="connsiteY2" fmla="*/ 71554 h 75481"/>
                <a:gd name="connsiteX3" fmla="*/ 1031 w 6554"/>
                <a:gd name="connsiteY3" fmla="*/ 72623 h 7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54" h="75481">
                  <a:moveTo>
                    <a:pt x="1031" y="72623"/>
                  </a:moveTo>
                  <a:cubicBezTo>
                    <a:pt x="26" y="46314"/>
                    <a:pt x="5856" y="21216"/>
                    <a:pt x="6334" y="-12"/>
                  </a:cubicBezTo>
                  <a:cubicBezTo>
                    <a:pt x="-1494" y="18104"/>
                    <a:pt x="-20" y="45558"/>
                    <a:pt x="-39" y="71554"/>
                  </a:cubicBezTo>
                  <a:cubicBezTo>
                    <a:pt x="-884" y="75206"/>
                    <a:pt x="1538" y="77647"/>
                    <a:pt x="1031" y="7262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xmlns="" id="{C516C209-9057-2F4C-BFC7-B25DD5A7D526}"/>
                </a:ext>
              </a:extLst>
            </p:cNvPr>
            <p:cNvSpPr/>
            <p:nvPr/>
          </p:nvSpPr>
          <p:spPr>
            <a:xfrm>
              <a:off x="6657513" y="2586787"/>
              <a:ext cx="8150" cy="26188"/>
            </a:xfrm>
            <a:custGeom>
              <a:avLst/>
              <a:gdLst>
                <a:gd name="connsiteX0" fmla="*/ 1494 w 2991"/>
                <a:gd name="connsiteY0" fmla="*/ -12 h 9611"/>
                <a:gd name="connsiteX1" fmla="*/ 1494 w 2991"/>
                <a:gd name="connsiteY1" fmla="*/ 9599 h 9611"/>
                <a:gd name="connsiteX2" fmla="*/ 1494 w 2991"/>
                <a:gd name="connsiteY2" fmla="*/ -12 h 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1" h="9611">
                  <a:moveTo>
                    <a:pt x="1494" y="-12"/>
                  </a:moveTo>
                  <a:cubicBezTo>
                    <a:pt x="-1312" y="1918"/>
                    <a:pt x="-205" y="6667"/>
                    <a:pt x="1494" y="9599"/>
                  </a:cubicBezTo>
                  <a:cubicBezTo>
                    <a:pt x="1936" y="7461"/>
                    <a:pt x="4132" y="1681"/>
                    <a:pt x="149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xmlns="" id="{BB2E1447-0381-C449-9985-5B400D2DEC50}"/>
                </a:ext>
              </a:extLst>
            </p:cNvPr>
            <p:cNvSpPr/>
            <p:nvPr/>
          </p:nvSpPr>
          <p:spPr>
            <a:xfrm>
              <a:off x="6679063" y="2755625"/>
              <a:ext cx="7561" cy="36231"/>
            </a:xfrm>
            <a:custGeom>
              <a:avLst/>
              <a:gdLst>
                <a:gd name="connsiteX0" fmla="*/ 2081 w 2775"/>
                <a:gd name="connsiteY0" fmla="*/ -12 h 13297"/>
                <a:gd name="connsiteX1" fmla="*/ -31 w 2775"/>
                <a:gd name="connsiteY1" fmla="*/ 5323 h 13297"/>
                <a:gd name="connsiteX2" fmla="*/ 2081 w 2775"/>
                <a:gd name="connsiteY2" fmla="*/ -12 h 13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75" h="13297">
                  <a:moveTo>
                    <a:pt x="2081" y="-12"/>
                  </a:moveTo>
                  <a:cubicBezTo>
                    <a:pt x="1490" y="1889"/>
                    <a:pt x="1518" y="4425"/>
                    <a:pt x="-31" y="5323"/>
                  </a:cubicBezTo>
                  <a:cubicBezTo>
                    <a:pt x="-1280" y="25956"/>
                    <a:pt x="4146" y="-31"/>
                    <a:pt x="208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xmlns="" id="{B58066BC-D5EC-CC4E-8178-34F57A616822}"/>
                </a:ext>
              </a:extLst>
            </p:cNvPr>
            <p:cNvSpPr/>
            <p:nvPr/>
          </p:nvSpPr>
          <p:spPr>
            <a:xfrm>
              <a:off x="6522933" y="2775276"/>
              <a:ext cx="29948" cy="44850"/>
            </a:xfrm>
            <a:custGeom>
              <a:avLst/>
              <a:gdLst>
                <a:gd name="connsiteX0" fmla="*/ 8503 w 10991"/>
                <a:gd name="connsiteY0" fmla="*/ 16294 h 16460"/>
                <a:gd name="connsiteX1" fmla="*/ 8503 w 10991"/>
                <a:gd name="connsiteY1" fmla="*/ 1318 h 16460"/>
                <a:gd name="connsiteX2" fmla="*/ 1087 w 10991"/>
                <a:gd name="connsiteY2" fmla="*/ 15215 h 16460"/>
                <a:gd name="connsiteX3" fmla="*/ 8503 w 10991"/>
                <a:gd name="connsiteY3" fmla="*/ 16294 h 16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91" h="16460">
                  <a:moveTo>
                    <a:pt x="8503" y="16294"/>
                  </a:moveTo>
                  <a:cubicBezTo>
                    <a:pt x="11901" y="13730"/>
                    <a:pt x="11131" y="4071"/>
                    <a:pt x="8503" y="1318"/>
                  </a:cubicBezTo>
                  <a:cubicBezTo>
                    <a:pt x="-405" y="-4235"/>
                    <a:pt x="-1691" y="9000"/>
                    <a:pt x="1087" y="15215"/>
                  </a:cubicBezTo>
                  <a:cubicBezTo>
                    <a:pt x="3575" y="15556"/>
                    <a:pt x="5058" y="16899"/>
                    <a:pt x="8503" y="162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xmlns="" id="{CEB6AD5D-BA76-094B-AC02-8019A91FC411}"/>
                </a:ext>
              </a:extLst>
            </p:cNvPr>
            <p:cNvSpPr/>
            <p:nvPr/>
          </p:nvSpPr>
          <p:spPr>
            <a:xfrm>
              <a:off x="6408686" y="3326148"/>
              <a:ext cx="51357" cy="46218"/>
            </a:xfrm>
            <a:custGeom>
              <a:avLst/>
              <a:gdLst>
                <a:gd name="connsiteX0" fmla="*/ 18629 w 18848"/>
                <a:gd name="connsiteY0" fmla="*/ -12 h 16962"/>
                <a:gd name="connsiteX1" fmla="*/ -220 w 18848"/>
                <a:gd name="connsiteY1" fmla="*/ 16950 h 16962"/>
                <a:gd name="connsiteX2" fmla="*/ 18629 w 18848"/>
                <a:gd name="connsiteY2" fmla="*/ -12 h 1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48" h="16962">
                  <a:moveTo>
                    <a:pt x="18629" y="-12"/>
                  </a:moveTo>
                  <a:cubicBezTo>
                    <a:pt x="12349" y="4491"/>
                    <a:pt x="6097" y="10507"/>
                    <a:pt x="-220" y="16950"/>
                  </a:cubicBezTo>
                  <a:cubicBezTo>
                    <a:pt x="6867" y="11397"/>
                    <a:pt x="14978" y="6553"/>
                    <a:pt x="18629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xmlns="" id="{68ED8335-58A1-6B4E-8E68-95AC47974E9E}"/>
                </a:ext>
              </a:extLst>
            </p:cNvPr>
            <p:cNvSpPr/>
            <p:nvPr/>
          </p:nvSpPr>
          <p:spPr>
            <a:xfrm>
              <a:off x="6382086" y="3136945"/>
              <a:ext cx="326315" cy="285274"/>
            </a:xfrm>
            <a:custGeom>
              <a:avLst/>
              <a:gdLst>
                <a:gd name="connsiteX0" fmla="*/ -220 w 119758"/>
                <a:gd name="connsiteY0" fmla="*/ 104684 h 104696"/>
                <a:gd name="connsiteX1" fmla="*/ 119539 w 119758"/>
                <a:gd name="connsiteY1" fmla="*/ -12 h 104696"/>
                <a:gd name="connsiteX2" fmla="*/ -220 w 119758"/>
                <a:gd name="connsiteY2" fmla="*/ 104684 h 104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758" h="104696">
                  <a:moveTo>
                    <a:pt x="-220" y="104684"/>
                  </a:moveTo>
                  <a:cubicBezTo>
                    <a:pt x="35910" y="66663"/>
                    <a:pt x="81465" y="32465"/>
                    <a:pt x="119539" y="-12"/>
                  </a:cubicBezTo>
                  <a:cubicBezTo>
                    <a:pt x="77542" y="32077"/>
                    <a:pt x="32550" y="66852"/>
                    <a:pt x="-220" y="10468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xmlns="" id="{10D0F772-DD4A-DD46-8D59-693D153FBCF1}"/>
                </a:ext>
              </a:extLst>
            </p:cNvPr>
            <p:cNvSpPr/>
            <p:nvPr/>
          </p:nvSpPr>
          <p:spPr>
            <a:xfrm>
              <a:off x="6521759" y="2856090"/>
              <a:ext cx="36613" cy="48321"/>
            </a:xfrm>
            <a:custGeom>
              <a:avLst/>
              <a:gdLst>
                <a:gd name="connsiteX0" fmla="*/ 11056 w 13437"/>
                <a:gd name="connsiteY0" fmla="*/ 17580 h 17734"/>
                <a:gd name="connsiteX1" fmla="*/ 2570 w 13437"/>
                <a:gd name="connsiteY1" fmla="*/ 16520 h 17734"/>
                <a:gd name="connsiteX2" fmla="*/ 11056 w 13437"/>
                <a:gd name="connsiteY2" fmla="*/ 17580 h 17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7" h="17734">
                  <a:moveTo>
                    <a:pt x="11056" y="17580"/>
                  </a:moveTo>
                  <a:cubicBezTo>
                    <a:pt x="21391" y="-3753"/>
                    <a:pt x="-9342" y="-7518"/>
                    <a:pt x="2570" y="16520"/>
                  </a:cubicBezTo>
                  <a:cubicBezTo>
                    <a:pt x="5114" y="17182"/>
                    <a:pt x="7404" y="18072"/>
                    <a:pt x="11056" y="1758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xmlns="" id="{C1F80760-6D4F-F64A-9E6B-0DB30E0CFC88}"/>
                </a:ext>
              </a:extLst>
            </p:cNvPr>
            <p:cNvSpPr/>
            <p:nvPr/>
          </p:nvSpPr>
          <p:spPr>
            <a:xfrm>
              <a:off x="6706273" y="2473288"/>
              <a:ext cx="13477" cy="58177"/>
            </a:xfrm>
            <a:custGeom>
              <a:avLst/>
              <a:gdLst>
                <a:gd name="connsiteX0" fmla="*/ 2693 w 4946"/>
                <a:gd name="connsiteY0" fmla="*/ -12 h 21351"/>
                <a:gd name="connsiteX1" fmla="*/ 562 w 4946"/>
                <a:gd name="connsiteY1" fmla="*/ 21339 h 21351"/>
                <a:gd name="connsiteX2" fmla="*/ 2693 w 4946"/>
                <a:gd name="connsiteY2" fmla="*/ -12 h 2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6" h="21351">
                  <a:moveTo>
                    <a:pt x="2693" y="-12"/>
                  </a:moveTo>
                  <a:cubicBezTo>
                    <a:pt x="2852" y="7282"/>
                    <a:pt x="-2085" y="15096"/>
                    <a:pt x="562" y="21339"/>
                  </a:cubicBezTo>
                  <a:cubicBezTo>
                    <a:pt x="3068" y="15162"/>
                    <a:pt x="7255" y="4169"/>
                    <a:pt x="269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xmlns="" id="{0F97B498-BA88-B042-84BC-166ADAA37DE6}"/>
                </a:ext>
              </a:extLst>
            </p:cNvPr>
            <p:cNvSpPr/>
            <p:nvPr/>
          </p:nvSpPr>
          <p:spPr>
            <a:xfrm>
              <a:off x="6512020" y="3629169"/>
              <a:ext cx="71556" cy="11390"/>
            </a:xfrm>
            <a:custGeom>
              <a:avLst/>
              <a:gdLst>
                <a:gd name="connsiteX0" fmla="*/ 15691 w 26261"/>
                <a:gd name="connsiteY0" fmla="*/ 3086 h 4180"/>
                <a:gd name="connsiteX1" fmla="*/ -220 w 26261"/>
                <a:gd name="connsiteY1" fmla="*/ 4146 h 4180"/>
                <a:gd name="connsiteX2" fmla="*/ 19915 w 26261"/>
                <a:gd name="connsiteY2" fmla="*/ 4146 h 4180"/>
                <a:gd name="connsiteX3" fmla="*/ 15691 w 26261"/>
                <a:gd name="connsiteY3" fmla="*/ 3086 h 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61" h="4180">
                  <a:moveTo>
                    <a:pt x="15691" y="3086"/>
                  </a:moveTo>
                  <a:cubicBezTo>
                    <a:pt x="11561" y="731"/>
                    <a:pt x="1526" y="-2997"/>
                    <a:pt x="-220" y="4146"/>
                  </a:cubicBezTo>
                  <a:lnTo>
                    <a:pt x="19915" y="4146"/>
                  </a:lnTo>
                  <a:cubicBezTo>
                    <a:pt x="32484" y="4411"/>
                    <a:pt x="22975" y="2263"/>
                    <a:pt x="15691" y="308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xmlns="" id="{7DFB6B81-FC2F-1943-AFA5-FB0B5BD1A885}"/>
                </a:ext>
              </a:extLst>
            </p:cNvPr>
            <p:cNvSpPr/>
            <p:nvPr/>
          </p:nvSpPr>
          <p:spPr>
            <a:xfrm>
              <a:off x="6528723" y="2950044"/>
              <a:ext cx="29831" cy="42242"/>
            </a:xfrm>
            <a:custGeom>
              <a:avLst/>
              <a:gdLst>
                <a:gd name="connsiteX0" fmla="*/ 8499 w 10948"/>
                <a:gd name="connsiteY0" fmla="*/ 15158 h 15503"/>
                <a:gd name="connsiteX1" fmla="*/ 7429 w 10948"/>
                <a:gd name="connsiteY1" fmla="*/ 211 h 15503"/>
                <a:gd name="connsiteX2" fmla="*/ 8499 w 10948"/>
                <a:gd name="connsiteY2" fmla="*/ 15158 h 15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48" h="15503">
                  <a:moveTo>
                    <a:pt x="8499" y="15158"/>
                  </a:moveTo>
                  <a:cubicBezTo>
                    <a:pt x="12339" y="12027"/>
                    <a:pt x="10715" y="2529"/>
                    <a:pt x="7429" y="211"/>
                  </a:cubicBezTo>
                  <a:cubicBezTo>
                    <a:pt x="-3985" y="-2371"/>
                    <a:pt x="-1789" y="18337"/>
                    <a:pt x="8499" y="15158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xmlns="" id="{78A20CE0-6827-3B4C-A825-602F0AE1153A}"/>
                </a:ext>
              </a:extLst>
            </p:cNvPr>
            <p:cNvSpPr/>
            <p:nvPr/>
          </p:nvSpPr>
          <p:spPr>
            <a:xfrm>
              <a:off x="6505595" y="3544428"/>
              <a:ext cx="8343" cy="29152"/>
            </a:xfrm>
            <a:custGeom>
              <a:avLst/>
              <a:gdLst>
                <a:gd name="connsiteX0" fmla="*/ 1086 w 3062"/>
                <a:gd name="connsiteY0" fmla="*/ -12 h 10699"/>
                <a:gd name="connsiteX1" fmla="*/ 2138 w 3062"/>
                <a:gd name="connsiteY1" fmla="*/ 10687 h 10699"/>
                <a:gd name="connsiteX2" fmla="*/ 1086 w 3062"/>
                <a:gd name="connsiteY2" fmla="*/ -12 h 1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" h="10699">
                  <a:moveTo>
                    <a:pt x="1086" y="-12"/>
                  </a:moveTo>
                  <a:cubicBezTo>
                    <a:pt x="2063" y="3469"/>
                    <a:pt x="-3035" y="9845"/>
                    <a:pt x="2138" y="10687"/>
                  </a:cubicBezTo>
                  <a:cubicBezTo>
                    <a:pt x="3809" y="9259"/>
                    <a:pt x="2119" y="2230"/>
                    <a:pt x="1086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xmlns="" id="{80B57D3F-0AE6-7D4C-A7C6-FEBA1E896427}"/>
                </a:ext>
              </a:extLst>
            </p:cNvPr>
            <p:cNvSpPr/>
            <p:nvPr/>
          </p:nvSpPr>
          <p:spPr>
            <a:xfrm>
              <a:off x="6676687" y="3340712"/>
              <a:ext cx="17313" cy="84419"/>
            </a:xfrm>
            <a:custGeom>
              <a:avLst/>
              <a:gdLst>
                <a:gd name="connsiteX0" fmla="*/ 6135 w 6354"/>
                <a:gd name="connsiteY0" fmla="*/ 30970 h 30982"/>
                <a:gd name="connsiteX1" fmla="*/ -220 w 6354"/>
                <a:gd name="connsiteY1" fmla="*/ -12 h 30982"/>
                <a:gd name="connsiteX2" fmla="*/ 6135 w 6354"/>
                <a:gd name="connsiteY2" fmla="*/ 30970 h 3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4" h="30982">
                  <a:moveTo>
                    <a:pt x="6135" y="30970"/>
                  </a:moveTo>
                  <a:cubicBezTo>
                    <a:pt x="4258" y="20393"/>
                    <a:pt x="3563" y="8615"/>
                    <a:pt x="-220" y="-12"/>
                  </a:cubicBezTo>
                  <a:cubicBezTo>
                    <a:pt x="784" y="10716"/>
                    <a:pt x="3366" y="25559"/>
                    <a:pt x="6135" y="309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xmlns="" id="{F5C234D0-40EE-744B-A2BE-170DE2EFD8C4}"/>
                </a:ext>
              </a:extLst>
            </p:cNvPr>
            <p:cNvSpPr/>
            <p:nvPr/>
          </p:nvSpPr>
          <p:spPr>
            <a:xfrm>
              <a:off x="6740068" y="3489161"/>
              <a:ext cx="9158" cy="69855"/>
            </a:xfrm>
            <a:custGeom>
              <a:avLst/>
              <a:gdLst>
                <a:gd name="connsiteX0" fmla="*/ 887 w 3361"/>
                <a:gd name="connsiteY0" fmla="*/ 25625 h 25637"/>
                <a:gd name="connsiteX1" fmla="*/ -174 w 3361"/>
                <a:gd name="connsiteY1" fmla="*/ -12 h 25637"/>
                <a:gd name="connsiteX2" fmla="*/ 887 w 3361"/>
                <a:gd name="connsiteY2" fmla="*/ 25625 h 2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1" h="25637">
                  <a:moveTo>
                    <a:pt x="887" y="25625"/>
                  </a:moveTo>
                  <a:cubicBezTo>
                    <a:pt x="6003" y="19883"/>
                    <a:pt x="972" y="6468"/>
                    <a:pt x="-174" y="-12"/>
                  </a:cubicBezTo>
                  <a:cubicBezTo>
                    <a:pt x="-568" y="9297"/>
                    <a:pt x="1704" y="15871"/>
                    <a:pt x="887" y="256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xmlns="" id="{F4C614B6-09CF-DE40-8468-2FB7D1D892B9}"/>
                </a:ext>
              </a:extLst>
            </p:cNvPr>
            <p:cNvSpPr/>
            <p:nvPr/>
          </p:nvSpPr>
          <p:spPr>
            <a:xfrm>
              <a:off x="6616017" y="2021920"/>
              <a:ext cx="29139" cy="125288"/>
            </a:xfrm>
            <a:custGeom>
              <a:avLst/>
              <a:gdLst>
                <a:gd name="connsiteX0" fmla="*/ 5084 w 10694"/>
                <a:gd name="connsiteY0" fmla="*/ 39565 h 45981"/>
                <a:gd name="connsiteX1" fmla="*/ 9317 w 10694"/>
                <a:gd name="connsiteY1" fmla="*/ 45969 h 45981"/>
                <a:gd name="connsiteX2" fmla="*/ 10368 w 10694"/>
                <a:gd name="connsiteY2" fmla="*/ 1118 h 45981"/>
                <a:gd name="connsiteX3" fmla="*/ -220 w 10694"/>
                <a:gd name="connsiteY3" fmla="*/ 49 h 45981"/>
                <a:gd name="connsiteX4" fmla="*/ 8256 w 10694"/>
                <a:gd name="connsiteY4" fmla="*/ 36367 h 45981"/>
                <a:gd name="connsiteX5" fmla="*/ 5084 w 10694"/>
                <a:gd name="connsiteY5" fmla="*/ 39565 h 45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94" h="45981">
                  <a:moveTo>
                    <a:pt x="5084" y="39565"/>
                  </a:moveTo>
                  <a:cubicBezTo>
                    <a:pt x="6341" y="41844"/>
                    <a:pt x="6370" y="45392"/>
                    <a:pt x="9317" y="45969"/>
                  </a:cubicBezTo>
                  <a:cubicBezTo>
                    <a:pt x="11410" y="32801"/>
                    <a:pt x="9937" y="15990"/>
                    <a:pt x="10368" y="1118"/>
                  </a:cubicBezTo>
                  <a:cubicBezTo>
                    <a:pt x="8378" y="-764"/>
                    <a:pt x="3366" y="343"/>
                    <a:pt x="-220" y="49"/>
                  </a:cubicBezTo>
                  <a:cubicBezTo>
                    <a:pt x="3103" y="11657"/>
                    <a:pt x="3563" y="26159"/>
                    <a:pt x="8256" y="36367"/>
                  </a:cubicBezTo>
                  <a:cubicBezTo>
                    <a:pt x="8679" y="38931"/>
                    <a:pt x="3422" y="35790"/>
                    <a:pt x="5084" y="3956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xmlns="" id="{92A602A5-2698-D64A-ABEE-8472F9429CA6}"/>
                </a:ext>
              </a:extLst>
            </p:cNvPr>
            <p:cNvSpPr/>
            <p:nvPr/>
          </p:nvSpPr>
          <p:spPr>
            <a:xfrm>
              <a:off x="6605769" y="2025002"/>
              <a:ext cx="21809" cy="87332"/>
            </a:xfrm>
            <a:custGeom>
              <a:avLst/>
              <a:gdLst>
                <a:gd name="connsiteX0" fmla="*/ 1411 w 8004"/>
                <a:gd name="connsiteY0" fmla="*/ -12 h 32051"/>
                <a:gd name="connsiteX1" fmla="*/ 7784 w 8004"/>
                <a:gd name="connsiteY1" fmla="*/ 32039 h 32051"/>
                <a:gd name="connsiteX2" fmla="*/ 1411 w 8004"/>
                <a:gd name="connsiteY2" fmla="*/ -12 h 3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04" h="32051">
                  <a:moveTo>
                    <a:pt x="1411" y="-12"/>
                  </a:moveTo>
                  <a:cubicBezTo>
                    <a:pt x="-3058" y="9420"/>
                    <a:pt x="2518" y="25474"/>
                    <a:pt x="7784" y="32039"/>
                  </a:cubicBezTo>
                  <a:cubicBezTo>
                    <a:pt x="7521" y="19476"/>
                    <a:pt x="5024" y="9183"/>
                    <a:pt x="1411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xmlns="" id="{41298176-F4C0-6A4E-ADE5-493E1B464655}"/>
                </a:ext>
              </a:extLst>
            </p:cNvPr>
            <p:cNvSpPr/>
            <p:nvPr/>
          </p:nvSpPr>
          <p:spPr>
            <a:xfrm>
              <a:off x="6393582" y="2031792"/>
              <a:ext cx="167569" cy="229015"/>
            </a:xfrm>
            <a:custGeom>
              <a:avLst/>
              <a:gdLst>
                <a:gd name="connsiteX0" fmla="*/ 44307 w 61498"/>
                <a:gd name="connsiteY0" fmla="*/ 22073 h 84049"/>
                <a:gd name="connsiteX1" fmla="*/ 26284 w 61498"/>
                <a:gd name="connsiteY1" fmla="*/ 28477 h 84049"/>
                <a:gd name="connsiteX2" fmla="*/ 47480 w 61498"/>
                <a:gd name="connsiteY2" fmla="*/ 19935 h 84049"/>
                <a:gd name="connsiteX3" fmla="*/ 61279 w 61498"/>
                <a:gd name="connsiteY3" fmla="*/ 3900 h 84049"/>
                <a:gd name="connsiteX4" fmla="*/ 2967 w 61498"/>
                <a:gd name="connsiteY4" fmla="*/ 84037 h 84049"/>
                <a:gd name="connsiteX5" fmla="*/ 44307 w 61498"/>
                <a:gd name="connsiteY5" fmla="*/ 22073 h 8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98" h="84049">
                  <a:moveTo>
                    <a:pt x="44307" y="22073"/>
                  </a:moveTo>
                  <a:cubicBezTo>
                    <a:pt x="37098" y="22281"/>
                    <a:pt x="28772" y="27058"/>
                    <a:pt x="26284" y="28477"/>
                  </a:cubicBezTo>
                  <a:cubicBezTo>
                    <a:pt x="31616" y="23870"/>
                    <a:pt x="36075" y="18383"/>
                    <a:pt x="47480" y="19935"/>
                  </a:cubicBezTo>
                  <a:cubicBezTo>
                    <a:pt x="50868" y="13370"/>
                    <a:pt x="57158" y="9737"/>
                    <a:pt x="61279" y="3900"/>
                  </a:cubicBezTo>
                  <a:cubicBezTo>
                    <a:pt x="17263" y="-15087"/>
                    <a:pt x="-9846" y="38827"/>
                    <a:pt x="2967" y="84037"/>
                  </a:cubicBezTo>
                  <a:cubicBezTo>
                    <a:pt x="16099" y="62704"/>
                    <a:pt x="28509" y="40681"/>
                    <a:pt x="44307" y="2207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xmlns="" id="{FF86553E-C324-1941-8227-C952197C6099}"/>
                </a:ext>
              </a:extLst>
            </p:cNvPr>
            <p:cNvSpPr/>
            <p:nvPr/>
          </p:nvSpPr>
          <p:spPr>
            <a:xfrm>
              <a:off x="6647785" y="2027915"/>
              <a:ext cx="48741" cy="142648"/>
            </a:xfrm>
            <a:custGeom>
              <a:avLst/>
              <a:gdLst>
                <a:gd name="connsiteX0" fmla="*/ 2962 w 17888"/>
                <a:gd name="connsiteY0" fmla="*/ 52341 h 52352"/>
                <a:gd name="connsiteX1" fmla="*/ 9317 w 17888"/>
                <a:gd name="connsiteY1" fmla="*/ 7461 h 52352"/>
                <a:gd name="connsiteX2" fmla="*/ 6154 w 17888"/>
                <a:gd name="connsiteY2" fmla="*/ 49133 h 52352"/>
                <a:gd name="connsiteX3" fmla="*/ -220 w 17888"/>
                <a:gd name="connsiteY3" fmla="*/ -12 h 52352"/>
                <a:gd name="connsiteX4" fmla="*/ 2962 w 17888"/>
                <a:gd name="connsiteY4" fmla="*/ 52341 h 52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8" h="52352">
                  <a:moveTo>
                    <a:pt x="2962" y="52341"/>
                  </a:moveTo>
                  <a:cubicBezTo>
                    <a:pt x="8069" y="40383"/>
                    <a:pt x="5572" y="20772"/>
                    <a:pt x="9317" y="7461"/>
                  </a:cubicBezTo>
                  <a:cubicBezTo>
                    <a:pt x="10040" y="23165"/>
                    <a:pt x="8735" y="36788"/>
                    <a:pt x="6154" y="49133"/>
                  </a:cubicBezTo>
                  <a:cubicBezTo>
                    <a:pt x="25378" y="41405"/>
                    <a:pt x="18657" y="2258"/>
                    <a:pt x="-220" y="-12"/>
                  </a:cubicBezTo>
                  <a:cubicBezTo>
                    <a:pt x="4624" y="15900"/>
                    <a:pt x="-4472" y="44120"/>
                    <a:pt x="2962" y="52341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xmlns="" id="{8B8F1DF8-4C1B-9242-9B59-A58B37431A95}"/>
                </a:ext>
              </a:extLst>
            </p:cNvPr>
            <p:cNvSpPr/>
            <p:nvPr/>
          </p:nvSpPr>
          <p:spPr>
            <a:xfrm>
              <a:off x="6593614" y="2033740"/>
              <a:ext cx="8390" cy="26215"/>
            </a:xfrm>
            <a:custGeom>
              <a:avLst/>
              <a:gdLst>
                <a:gd name="connsiteX0" fmla="*/ 1647 w 3079"/>
                <a:gd name="connsiteY0" fmla="*/ -12 h 9621"/>
                <a:gd name="connsiteX1" fmla="*/ 2698 w 3079"/>
                <a:gd name="connsiteY1" fmla="*/ 9609 h 9621"/>
                <a:gd name="connsiteX2" fmla="*/ 1647 w 3079"/>
                <a:gd name="connsiteY2" fmla="*/ -12 h 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9" h="9621">
                  <a:moveTo>
                    <a:pt x="1647" y="-12"/>
                  </a:moveTo>
                  <a:cubicBezTo>
                    <a:pt x="-1788" y="2419"/>
                    <a:pt x="89" y="7452"/>
                    <a:pt x="2698" y="9609"/>
                  </a:cubicBezTo>
                  <a:cubicBezTo>
                    <a:pt x="2032" y="6704"/>
                    <a:pt x="4041" y="1123"/>
                    <a:pt x="164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xmlns="" id="{8D992AFE-6A2F-8C4C-9E74-DCA29CA6E3D1}"/>
                </a:ext>
              </a:extLst>
            </p:cNvPr>
            <p:cNvSpPr/>
            <p:nvPr/>
          </p:nvSpPr>
          <p:spPr>
            <a:xfrm>
              <a:off x="6409443" y="2045367"/>
              <a:ext cx="166135" cy="250345"/>
            </a:xfrm>
            <a:custGeom>
              <a:avLst/>
              <a:gdLst>
                <a:gd name="connsiteX0" fmla="*/ 10926 w 60972"/>
                <a:gd name="connsiteY0" fmla="*/ 59814 h 91877"/>
                <a:gd name="connsiteX1" fmla="*/ 4562 w 60972"/>
                <a:gd name="connsiteY1" fmla="*/ 91865 h 91877"/>
                <a:gd name="connsiteX2" fmla="*/ 60752 w 60972"/>
                <a:gd name="connsiteY2" fmla="*/ 3204 h 91877"/>
                <a:gd name="connsiteX3" fmla="*/ 55458 w 60972"/>
                <a:gd name="connsiteY3" fmla="*/ -12 h 91877"/>
                <a:gd name="connsiteX4" fmla="*/ 10926 w 60972"/>
                <a:gd name="connsiteY4" fmla="*/ 59814 h 91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72" h="91877">
                  <a:moveTo>
                    <a:pt x="10926" y="59814"/>
                  </a:moveTo>
                  <a:cubicBezTo>
                    <a:pt x="4121" y="71270"/>
                    <a:pt x="-6468" y="83408"/>
                    <a:pt x="4562" y="91865"/>
                  </a:cubicBezTo>
                  <a:cubicBezTo>
                    <a:pt x="19769" y="59474"/>
                    <a:pt x="45790" y="32285"/>
                    <a:pt x="60752" y="3204"/>
                  </a:cubicBezTo>
                  <a:cubicBezTo>
                    <a:pt x="60020" y="1085"/>
                    <a:pt x="57927" y="357"/>
                    <a:pt x="55458" y="-12"/>
                  </a:cubicBezTo>
                  <a:cubicBezTo>
                    <a:pt x="41218" y="15616"/>
                    <a:pt x="24378" y="37157"/>
                    <a:pt x="10926" y="5981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xmlns="" id="{10073232-1C2B-2B4A-985D-FA0D2C61B468}"/>
                </a:ext>
              </a:extLst>
            </p:cNvPr>
            <p:cNvSpPr/>
            <p:nvPr/>
          </p:nvSpPr>
          <p:spPr>
            <a:xfrm>
              <a:off x="6427939" y="2062893"/>
              <a:ext cx="209277" cy="346878"/>
            </a:xfrm>
            <a:custGeom>
              <a:avLst/>
              <a:gdLst>
                <a:gd name="connsiteX0" fmla="*/ -104 w 76805"/>
                <a:gd name="connsiteY0" fmla="*/ 90777 h 127305"/>
                <a:gd name="connsiteX1" fmla="*/ 60310 w 76805"/>
                <a:gd name="connsiteY1" fmla="*/ 10659 h 127305"/>
                <a:gd name="connsiteX2" fmla="*/ 13676 w 76805"/>
                <a:gd name="connsiteY2" fmla="*/ 77959 h 127305"/>
                <a:gd name="connsiteX3" fmla="*/ 11564 w 76805"/>
                <a:gd name="connsiteY3" fmla="*/ 76890 h 127305"/>
                <a:gd name="connsiteX4" fmla="*/ 2017 w 76805"/>
                <a:gd name="connsiteY4" fmla="*/ 98251 h 127305"/>
                <a:gd name="connsiteX5" fmla="*/ 15797 w 76805"/>
                <a:gd name="connsiteY5" fmla="*/ 79018 h 127305"/>
                <a:gd name="connsiteX6" fmla="*/ 17928 w 76805"/>
                <a:gd name="connsiteY6" fmla="*/ 80097 h 127305"/>
                <a:gd name="connsiteX7" fmla="*/ 60310 w 76805"/>
                <a:gd name="connsiteY7" fmla="*/ 22399 h 127305"/>
                <a:gd name="connsiteX8" fmla="*/ 56077 w 76805"/>
                <a:gd name="connsiteY8" fmla="*/ 32011 h 127305"/>
                <a:gd name="connsiteX9" fmla="*/ 59259 w 76805"/>
                <a:gd name="connsiteY9" fmla="*/ 33098 h 127305"/>
                <a:gd name="connsiteX10" fmla="*/ 7330 w 76805"/>
                <a:gd name="connsiteY10" fmla="*/ 110010 h 127305"/>
                <a:gd name="connsiteX11" fmla="*/ 29587 w 76805"/>
                <a:gd name="connsiteY11" fmla="*/ 127095 h 127305"/>
                <a:gd name="connsiteX12" fmla="*/ 67735 w 76805"/>
                <a:gd name="connsiteY12" fmla="*/ 29873 h 127305"/>
                <a:gd name="connsiteX13" fmla="*/ 57147 w 76805"/>
                <a:gd name="connsiteY13" fmla="*/ -12 h 127305"/>
                <a:gd name="connsiteX14" fmla="*/ 11564 w 76805"/>
                <a:gd name="connsiteY14" fmla="*/ 66209 h 127305"/>
                <a:gd name="connsiteX15" fmla="*/ -104 w 76805"/>
                <a:gd name="connsiteY15" fmla="*/ 90777 h 12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805" h="127305">
                  <a:moveTo>
                    <a:pt x="-104" y="90777"/>
                  </a:moveTo>
                  <a:cubicBezTo>
                    <a:pt x="19130" y="63154"/>
                    <a:pt x="37068" y="34215"/>
                    <a:pt x="60310" y="10659"/>
                  </a:cubicBezTo>
                  <a:cubicBezTo>
                    <a:pt x="45976" y="33647"/>
                    <a:pt x="22678" y="53116"/>
                    <a:pt x="13676" y="77959"/>
                  </a:cubicBezTo>
                  <a:cubicBezTo>
                    <a:pt x="13741" y="75963"/>
                    <a:pt x="12869" y="75698"/>
                    <a:pt x="11564" y="76890"/>
                  </a:cubicBezTo>
                  <a:cubicBezTo>
                    <a:pt x="9386" y="85026"/>
                    <a:pt x="2073" y="87977"/>
                    <a:pt x="2017" y="98251"/>
                  </a:cubicBezTo>
                  <a:cubicBezTo>
                    <a:pt x="8588" y="93975"/>
                    <a:pt x="14549" y="85309"/>
                    <a:pt x="15797" y="79018"/>
                  </a:cubicBezTo>
                  <a:cubicBezTo>
                    <a:pt x="15750" y="81014"/>
                    <a:pt x="16614" y="81289"/>
                    <a:pt x="17928" y="80097"/>
                  </a:cubicBezTo>
                  <a:cubicBezTo>
                    <a:pt x="29521" y="58319"/>
                    <a:pt x="47901" y="43363"/>
                    <a:pt x="60310" y="22399"/>
                  </a:cubicBezTo>
                  <a:cubicBezTo>
                    <a:pt x="59672" y="26363"/>
                    <a:pt x="57335" y="28662"/>
                    <a:pt x="56077" y="32011"/>
                  </a:cubicBezTo>
                  <a:cubicBezTo>
                    <a:pt x="55767" y="35359"/>
                    <a:pt x="59137" y="29305"/>
                    <a:pt x="59259" y="33098"/>
                  </a:cubicBezTo>
                  <a:cubicBezTo>
                    <a:pt x="43921" y="60713"/>
                    <a:pt x="20725" y="80428"/>
                    <a:pt x="7330" y="110010"/>
                  </a:cubicBezTo>
                  <a:cubicBezTo>
                    <a:pt x="13122" y="120170"/>
                    <a:pt x="18501" y="125913"/>
                    <a:pt x="29587" y="127095"/>
                  </a:cubicBezTo>
                  <a:cubicBezTo>
                    <a:pt x="70213" y="131466"/>
                    <a:pt x="89016" y="62378"/>
                    <a:pt x="67735" y="29873"/>
                  </a:cubicBezTo>
                  <a:cubicBezTo>
                    <a:pt x="66628" y="17470"/>
                    <a:pt x="61577" y="9041"/>
                    <a:pt x="57147" y="-12"/>
                  </a:cubicBezTo>
                  <a:cubicBezTo>
                    <a:pt x="39969" y="19627"/>
                    <a:pt x="25212" y="43770"/>
                    <a:pt x="11564" y="66209"/>
                  </a:cubicBezTo>
                  <a:cubicBezTo>
                    <a:pt x="6880" y="73900"/>
                    <a:pt x="-1287" y="81014"/>
                    <a:pt x="-104" y="90777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xmlns="" id="{21315890-5BFD-7846-A8DB-20BAFF04A699}"/>
                </a:ext>
              </a:extLst>
            </p:cNvPr>
            <p:cNvSpPr/>
            <p:nvPr/>
          </p:nvSpPr>
          <p:spPr>
            <a:xfrm>
              <a:off x="6517036" y="2470351"/>
              <a:ext cx="9060" cy="37815"/>
            </a:xfrm>
            <a:custGeom>
              <a:avLst/>
              <a:gdLst>
                <a:gd name="connsiteX0" fmla="*/ 2172 w 3325"/>
                <a:gd name="connsiteY0" fmla="*/ 13866 h 13878"/>
                <a:gd name="connsiteX1" fmla="*/ 50 w 3325"/>
                <a:gd name="connsiteY1" fmla="*/ -12 h 13878"/>
                <a:gd name="connsiteX2" fmla="*/ 2172 w 3325"/>
                <a:gd name="connsiteY2" fmla="*/ 13866 h 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" h="13878">
                  <a:moveTo>
                    <a:pt x="2172" y="13866"/>
                  </a:moveTo>
                  <a:cubicBezTo>
                    <a:pt x="4753" y="10176"/>
                    <a:pt x="1299" y="3412"/>
                    <a:pt x="50" y="-12"/>
                  </a:cubicBezTo>
                  <a:cubicBezTo>
                    <a:pt x="1205" y="4169"/>
                    <a:pt x="-2400" y="13137"/>
                    <a:pt x="2172" y="1386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xmlns="" id="{62728E18-19D6-974A-AFC5-482D8D5BA8AB}"/>
                </a:ext>
              </a:extLst>
            </p:cNvPr>
            <p:cNvSpPr/>
            <p:nvPr/>
          </p:nvSpPr>
          <p:spPr>
            <a:xfrm>
              <a:off x="6506265" y="3124814"/>
              <a:ext cx="75068" cy="12128"/>
            </a:xfrm>
            <a:custGeom>
              <a:avLst/>
              <a:gdLst>
                <a:gd name="connsiteX0" fmla="*/ 1892 w 27550"/>
                <a:gd name="connsiteY0" fmla="*/ 4440 h 4451"/>
                <a:gd name="connsiteX1" fmla="*/ 23107 w 27550"/>
                <a:gd name="connsiteY1" fmla="*/ 2302 h 4451"/>
                <a:gd name="connsiteX2" fmla="*/ 27331 w 27550"/>
                <a:gd name="connsiteY2" fmla="*/ 2302 h 4451"/>
                <a:gd name="connsiteX3" fmla="*/ 23107 w 27550"/>
                <a:gd name="connsiteY3" fmla="*/ 1233 h 4451"/>
                <a:gd name="connsiteX4" fmla="*/ -220 w 27550"/>
                <a:gd name="connsiteY4" fmla="*/ 2302 h 4451"/>
                <a:gd name="connsiteX5" fmla="*/ 1892 w 27550"/>
                <a:gd name="connsiteY5" fmla="*/ 4440 h 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50" h="4451">
                  <a:moveTo>
                    <a:pt x="1892" y="4440"/>
                  </a:moveTo>
                  <a:cubicBezTo>
                    <a:pt x="7036" y="1791"/>
                    <a:pt x="17700" y="4714"/>
                    <a:pt x="23107" y="2302"/>
                  </a:cubicBezTo>
                  <a:lnTo>
                    <a:pt x="27331" y="2302"/>
                  </a:lnTo>
                  <a:cubicBezTo>
                    <a:pt x="27124" y="722"/>
                    <a:pt x="24777" y="1327"/>
                    <a:pt x="23107" y="1233"/>
                  </a:cubicBezTo>
                  <a:cubicBezTo>
                    <a:pt x="14827" y="3276"/>
                    <a:pt x="4549" y="-3289"/>
                    <a:pt x="-220" y="2302"/>
                  </a:cubicBezTo>
                  <a:cubicBezTo>
                    <a:pt x="15" y="3494"/>
                    <a:pt x="963" y="3957"/>
                    <a:pt x="1892" y="444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xmlns="" id="{93FA0545-3795-7F43-AB1D-CAFBF364AD08}"/>
                </a:ext>
              </a:extLst>
            </p:cNvPr>
            <p:cNvSpPr/>
            <p:nvPr/>
          </p:nvSpPr>
          <p:spPr>
            <a:xfrm>
              <a:off x="6939495" y="3564714"/>
              <a:ext cx="60643" cy="433851"/>
            </a:xfrm>
            <a:custGeom>
              <a:avLst/>
              <a:gdLst>
                <a:gd name="connsiteX0" fmla="*/ 22037 w 22256"/>
                <a:gd name="connsiteY0" fmla="*/ 1085 h 159224"/>
                <a:gd name="connsiteX1" fmla="*/ 20976 w 22256"/>
                <a:gd name="connsiteY1" fmla="*/ 25 h 159224"/>
                <a:gd name="connsiteX2" fmla="*/ 15682 w 22256"/>
                <a:gd name="connsiteY2" fmla="*/ 8587 h 159224"/>
                <a:gd name="connsiteX3" fmla="*/ 8266 w 22256"/>
                <a:gd name="connsiteY3" fmla="*/ 84429 h 159224"/>
                <a:gd name="connsiteX4" fmla="*/ -220 w 22256"/>
                <a:gd name="connsiteY4" fmla="*/ 159212 h 159224"/>
                <a:gd name="connsiteX5" fmla="*/ 9317 w 22256"/>
                <a:gd name="connsiteY5" fmla="*/ 126082 h 159224"/>
                <a:gd name="connsiteX6" fmla="*/ 22037 w 22256"/>
                <a:gd name="connsiteY6" fmla="*/ 1085 h 1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6" h="159224">
                  <a:moveTo>
                    <a:pt x="22037" y="1085"/>
                  </a:moveTo>
                  <a:cubicBezTo>
                    <a:pt x="21980" y="451"/>
                    <a:pt x="21886" y="-173"/>
                    <a:pt x="20976" y="25"/>
                  </a:cubicBezTo>
                  <a:cubicBezTo>
                    <a:pt x="19098" y="3005"/>
                    <a:pt x="16414" y="5209"/>
                    <a:pt x="15682" y="8587"/>
                  </a:cubicBezTo>
                  <a:cubicBezTo>
                    <a:pt x="11129" y="29636"/>
                    <a:pt x="10735" y="57761"/>
                    <a:pt x="8266" y="84429"/>
                  </a:cubicBezTo>
                  <a:cubicBezTo>
                    <a:pt x="5788" y="110833"/>
                    <a:pt x="2305" y="137151"/>
                    <a:pt x="-220" y="159212"/>
                  </a:cubicBezTo>
                  <a:cubicBezTo>
                    <a:pt x="9317" y="153877"/>
                    <a:pt x="7543" y="138513"/>
                    <a:pt x="9317" y="126082"/>
                  </a:cubicBezTo>
                  <a:cubicBezTo>
                    <a:pt x="15062" y="85877"/>
                    <a:pt x="15503" y="37904"/>
                    <a:pt x="22037" y="108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xmlns="" id="{0358C860-ACF1-F54C-8029-0653ACC02144}"/>
                </a:ext>
              </a:extLst>
            </p:cNvPr>
            <p:cNvSpPr/>
            <p:nvPr/>
          </p:nvSpPr>
          <p:spPr>
            <a:xfrm>
              <a:off x="6425364" y="3803410"/>
              <a:ext cx="106861" cy="116509"/>
            </a:xfrm>
            <a:custGeom>
              <a:avLst/>
              <a:gdLst>
                <a:gd name="connsiteX0" fmla="*/ 36896 w 39218"/>
                <a:gd name="connsiteY0" fmla="*/ 25 h 42759"/>
                <a:gd name="connsiteX1" fmla="*/ 16742 w 39218"/>
                <a:gd name="connsiteY1" fmla="*/ 19258 h 42759"/>
                <a:gd name="connsiteX2" fmla="*/ -220 w 39218"/>
                <a:gd name="connsiteY2" fmla="*/ 42748 h 42759"/>
                <a:gd name="connsiteX3" fmla="*/ 19925 w 39218"/>
                <a:gd name="connsiteY3" fmla="*/ 23534 h 42759"/>
                <a:gd name="connsiteX4" fmla="*/ 38999 w 39218"/>
                <a:gd name="connsiteY4" fmla="*/ 1094 h 42759"/>
                <a:gd name="connsiteX5" fmla="*/ 36896 w 39218"/>
                <a:gd name="connsiteY5" fmla="*/ 25 h 4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218" h="42759">
                  <a:moveTo>
                    <a:pt x="36896" y="25"/>
                  </a:moveTo>
                  <a:cubicBezTo>
                    <a:pt x="31208" y="7452"/>
                    <a:pt x="23623" y="12967"/>
                    <a:pt x="16742" y="19258"/>
                  </a:cubicBezTo>
                  <a:cubicBezTo>
                    <a:pt x="10209" y="25256"/>
                    <a:pt x="-4" y="30970"/>
                    <a:pt x="-220" y="42748"/>
                  </a:cubicBezTo>
                  <a:cubicBezTo>
                    <a:pt x="6942" y="39087"/>
                    <a:pt x="13081" y="30431"/>
                    <a:pt x="19925" y="23534"/>
                  </a:cubicBezTo>
                  <a:cubicBezTo>
                    <a:pt x="26561" y="16827"/>
                    <a:pt x="37121" y="11198"/>
                    <a:pt x="38999" y="1094"/>
                  </a:cubicBezTo>
                  <a:cubicBezTo>
                    <a:pt x="38774" y="271"/>
                    <a:pt x="38126" y="-145"/>
                    <a:pt x="36896" y="25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xmlns="" id="{F3269F0F-6472-A047-804B-87AD435ACF23}"/>
                </a:ext>
              </a:extLst>
            </p:cNvPr>
            <p:cNvSpPr/>
            <p:nvPr/>
          </p:nvSpPr>
          <p:spPr>
            <a:xfrm>
              <a:off x="6427601" y="3832614"/>
              <a:ext cx="100149" cy="133961"/>
            </a:xfrm>
            <a:custGeom>
              <a:avLst/>
              <a:gdLst>
                <a:gd name="connsiteX0" fmla="*/ 36075 w 36755"/>
                <a:gd name="connsiteY0" fmla="*/ -12 h 49164"/>
                <a:gd name="connsiteX1" fmla="*/ 18052 w 36755"/>
                <a:gd name="connsiteY1" fmla="*/ 18161 h 49164"/>
                <a:gd name="connsiteX2" fmla="*/ 1080 w 36755"/>
                <a:gd name="connsiteY2" fmla="*/ 49152 h 49164"/>
                <a:gd name="connsiteX3" fmla="*/ 36075 w 36755"/>
                <a:gd name="connsiteY3" fmla="*/ -12 h 4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55" h="49164">
                  <a:moveTo>
                    <a:pt x="36075" y="-12"/>
                  </a:moveTo>
                  <a:cubicBezTo>
                    <a:pt x="30499" y="4311"/>
                    <a:pt x="24970" y="11170"/>
                    <a:pt x="18052" y="18161"/>
                  </a:cubicBezTo>
                  <a:cubicBezTo>
                    <a:pt x="9519" y="26713"/>
                    <a:pt x="-4571" y="33212"/>
                    <a:pt x="1080" y="49152"/>
                  </a:cubicBezTo>
                  <a:cubicBezTo>
                    <a:pt x="10711" y="35690"/>
                    <a:pt x="40590" y="27706"/>
                    <a:pt x="3607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xmlns="" id="{8EC6642F-C6E7-244B-9783-845DC2F9EE6E}"/>
                </a:ext>
              </a:extLst>
            </p:cNvPr>
            <p:cNvSpPr/>
            <p:nvPr/>
          </p:nvSpPr>
          <p:spPr>
            <a:xfrm>
              <a:off x="6431143" y="3887958"/>
              <a:ext cx="95757" cy="110607"/>
            </a:xfrm>
            <a:custGeom>
              <a:avLst/>
              <a:gdLst>
                <a:gd name="connsiteX0" fmla="*/ 33695 w 35143"/>
                <a:gd name="connsiteY0" fmla="*/ -12 h 40593"/>
                <a:gd name="connsiteX1" fmla="*/ 14621 w 35143"/>
                <a:gd name="connsiteY1" fmla="*/ 18132 h 40593"/>
                <a:gd name="connsiteX2" fmla="*/ -220 w 35143"/>
                <a:gd name="connsiteY2" fmla="*/ 40581 h 40593"/>
                <a:gd name="connsiteX3" fmla="*/ 34775 w 35143"/>
                <a:gd name="connsiteY3" fmla="*/ 10649 h 40593"/>
                <a:gd name="connsiteX4" fmla="*/ 33695 w 35143"/>
                <a:gd name="connsiteY4" fmla="*/ -12 h 40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43" h="40593">
                  <a:moveTo>
                    <a:pt x="33695" y="-12"/>
                  </a:moveTo>
                  <a:cubicBezTo>
                    <a:pt x="28551" y="7253"/>
                    <a:pt x="20957" y="12002"/>
                    <a:pt x="14621" y="18132"/>
                  </a:cubicBezTo>
                  <a:cubicBezTo>
                    <a:pt x="8810" y="23771"/>
                    <a:pt x="-41" y="29863"/>
                    <a:pt x="-220" y="40581"/>
                  </a:cubicBezTo>
                  <a:cubicBezTo>
                    <a:pt x="10875" y="34281"/>
                    <a:pt x="23623" y="20441"/>
                    <a:pt x="34775" y="10649"/>
                  </a:cubicBezTo>
                  <a:cubicBezTo>
                    <a:pt x="34089" y="7395"/>
                    <a:pt x="36117" y="1464"/>
                    <a:pt x="33695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xmlns="" id="{6515FDF9-77B5-3C49-8492-C57AD6C788BF}"/>
                </a:ext>
              </a:extLst>
            </p:cNvPr>
            <p:cNvSpPr/>
            <p:nvPr/>
          </p:nvSpPr>
          <p:spPr>
            <a:xfrm>
              <a:off x="6434034" y="3928633"/>
              <a:ext cx="90024" cy="116484"/>
            </a:xfrm>
            <a:custGeom>
              <a:avLst/>
              <a:gdLst>
                <a:gd name="connsiteX0" fmla="*/ 31583 w 33039"/>
                <a:gd name="connsiteY0" fmla="*/ -12 h 42750"/>
                <a:gd name="connsiteX1" fmla="*/ -220 w 33039"/>
                <a:gd name="connsiteY1" fmla="*/ 28851 h 42750"/>
                <a:gd name="connsiteX2" fmla="*/ -220 w 33039"/>
                <a:gd name="connsiteY2" fmla="*/ 42738 h 42750"/>
                <a:gd name="connsiteX3" fmla="*/ 32634 w 33039"/>
                <a:gd name="connsiteY3" fmla="*/ 13913 h 42750"/>
                <a:gd name="connsiteX4" fmla="*/ 31583 w 33039"/>
                <a:gd name="connsiteY4" fmla="*/ -12 h 4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39" h="42750">
                  <a:moveTo>
                    <a:pt x="31583" y="-12"/>
                  </a:moveTo>
                  <a:cubicBezTo>
                    <a:pt x="21483" y="10110"/>
                    <a:pt x="10829" y="19665"/>
                    <a:pt x="-220" y="28851"/>
                  </a:cubicBezTo>
                  <a:lnTo>
                    <a:pt x="-220" y="42738"/>
                  </a:lnTo>
                  <a:cubicBezTo>
                    <a:pt x="11880" y="34262"/>
                    <a:pt x="20807" y="22588"/>
                    <a:pt x="32634" y="13913"/>
                  </a:cubicBezTo>
                  <a:cubicBezTo>
                    <a:pt x="31968" y="9599"/>
                    <a:pt x="34033" y="2523"/>
                    <a:pt x="31583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E34B1199-7B11-C342-89BD-BB72AF678271}"/>
                </a:ext>
              </a:extLst>
            </p:cNvPr>
            <p:cNvSpPr/>
            <p:nvPr/>
          </p:nvSpPr>
          <p:spPr>
            <a:xfrm>
              <a:off x="6436925" y="3975290"/>
              <a:ext cx="89572" cy="98931"/>
            </a:xfrm>
            <a:custGeom>
              <a:avLst/>
              <a:gdLst>
                <a:gd name="connsiteX0" fmla="*/ 32653 w 32873"/>
                <a:gd name="connsiteY0" fmla="*/ 2126 h 36308"/>
                <a:gd name="connsiteX1" fmla="*/ 30522 w 32873"/>
                <a:gd name="connsiteY1" fmla="*/ -12 h 36308"/>
                <a:gd name="connsiteX2" fmla="*/ -220 w 32873"/>
                <a:gd name="connsiteY2" fmla="*/ 36296 h 36308"/>
                <a:gd name="connsiteX3" fmla="*/ 32653 w 32873"/>
                <a:gd name="connsiteY3" fmla="*/ 2126 h 3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73" h="36308">
                  <a:moveTo>
                    <a:pt x="32653" y="2126"/>
                  </a:moveTo>
                  <a:cubicBezTo>
                    <a:pt x="31245" y="2088"/>
                    <a:pt x="31667" y="234"/>
                    <a:pt x="30522" y="-12"/>
                  </a:cubicBezTo>
                  <a:cubicBezTo>
                    <a:pt x="21698" y="13516"/>
                    <a:pt x="3037" y="17139"/>
                    <a:pt x="-220" y="36296"/>
                  </a:cubicBezTo>
                  <a:cubicBezTo>
                    <a:pt x="11936" y="26117"/>
                    <a:pt x="24017" y="15824"/>
                    <a:pt x="32653" y="212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xmlns="" id="{4DC4679E-DD6A-574D-973B-815306D67E4B}"/>
                </a:ext>
              </a:extLst>
            </p:cNvPr>
            <p:cNvSpPr/>
            <p:nvPr/>
          </p:nvSpPr>
          <p:spPr>
            <a:xfrm>
              <a:off x="6437985" y="4004393"/>
              <a:ext cx="94348" cy="521055"/>
            </a:xfrm>
            <a:custGeom>
              <a:avLst/>
              <a:gdLst>
                <a:gd name="connsiteX0" fmla="*/ 32264 w 34626"/>
                <a:gd name="connsiteY0" fmla="*/ -12 h 191228"/>
                <a:gd name="connsiteX1" fmla="*/ 30133 w 34626"/>
                <a:gd name="connsiteY1" fmla="*/ -12 h 191228"/>
                <a:gd name="connsiteX2" fmla="*/ 452 w 34626"/>
                <a:gd name="connsiteY2" fmla="*/ 30951 h 191228"/>
                <a:gd name="connsiteX3" fmla="*/ 5746 w 34626"/>
                <a:gd name="connsiteY3" fmla="*/ 86511 h 191228"/>
                <a:gd name="connsiteX4" fmla="*/ 11050 w 34626"/>
                <a:gd name="connsiteY4" fmla="*/ 142042 h 191228"/>
                <a:gd name="connsiteX5" fmla="*/ 24839 w 34626"/>
                <a:gd name="connsiteY5" fmla="*/ 191207 h 191228"/>
                <a:gd name="connsiteX6" fmla="*/ 32264 w 34626"/>
                <a:gd name="connsiteY6" fmla="*/ 163413 h 191228"/>
                <a:gd name="connsiteX7" fmla="*/ 32264 w 34626"/>
                <a:gd name="connsiteY7" fmla="*/ -12 h 19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26" h="191228">
                  <a:moveTo>
                    <a:pt x="32264" y="-12"/>
                  </a:moveTo>
                  <a:lnTo>
                    <a:pt x="30133" y="-12"/>
                  </a:lnTo>
                  <a:cubicBezTo>
                    <a:pt x="23910" y="11009"/>
                    <a:pt x="3624" y="17849"/>
                    <a:pt x="452" y="30951"/>
                  </a:cubicBezTo>
                  <a:cubicBezTo>
                    <a:pt x="-2374" y="42701"/>
                    <a:pt x="4554" y="66540"/>
                    <a:pt x="5746" y="86511"/>
                  </a:cubicBezTo>
                  <a:cubicBezTo>
                    <a:pt x="6994" y="107333"/>
                    <a:pt x="9773" y="128297"/>
                    <a:pt x="11050" y="142042"/>
                  </a:cubicBezTo>
                  <a:cubicBezTo>
                    <a:pt x="12627" y="159023"/>
                    <a:pt x="10308" y="191841"/>
                    <a:pt x="24839" y="191207"/>
                  </a:cubicBezTo>
                  <a:cubicBezTo>
                    <a:pt x="34188" y="190791"/>
                    <a:pt x="32602" y="173743"/>
                    <a:pt x="32264" y="163413"/>
                  </a:cubicBezTo>
                  <a:cubicBezTo>
                    <a:pt x="30527" y="113368"/>
                    <a:pt x="37859" y="51972"/>
                    <a:pt x="32264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xmlns="" id="{9AE5E01B-143F-BA42-8677-92116547A713}"/>
                </a:ext>
              </a:extLst>
            </p:cNvPr>
            <p:cNvSpPr/>
            <p:nvPr/>
          </p:nvSpPr>
          <p:spPr>
            <a:xfrm>
              <a:off x="6512020" y="2156001"/>
              <a:ext cx="72229" cy="96070"/>
            </a:xfrm>
            <a:custGeom>
              <a:avLst/>
              <a:gdLst>
                <a:gd name="connsiteX0" fmla="*/ -220 w 26508"/>
                <a:gd name="connsiteY0" fmla="*/ 35246 h 35258"/>
                <a:gd name="connsiteX1" fmla="*/ 26289 w 26508"/>
                <a:gd name="connsiteY1" fmla="*/ -12 h 35258"/>
                <a:gd name="connsiteX2" fmla="*/ -220 w 26508"/>
                <a:gd name="connsiteY2" fmla="*/ 35246 h 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508" h="35258">
                  <a:moveTo>
                    <a:pt x="-220" y="35246"/>
                  </a:moveTo>
                  <a:cubicBezTo>
                    <a:pt x="8256" y="23137"/>
                    <a:pt x="18432" y="12731"/>
                    <a:pt x="26289" y="-12"/>
                  </a:cubicBezTo>
                  <a:cubicBezTo>
                    <a:pt x="15287" y="8814"/>
                    <a:pt x="5281" y="24395"/>
                    <a:pt x="-220" y="35246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xmlns="" id="{CD63EE13-B84B-8240-B69A-50C03921E566}"/>
                </a:ext>
              </a:extLst>
            </p:cNvPr>
            <p:cNvSpPr/>
            <p:nvPr/>
          </p:nvSpPr>
          <p:spPr>
            <a:xfrm>
              <a:off x="6439813" y="2304477"/>
              <a:ext cx="25986" cy="43640"/>
            </a:xfrm>
            <a:custGeom>
              <a:avLst/>
              <a:gdLst>
                <a:gd name="connsiteX0" fmla="*/ 9317 w 9537"/>
                <a:gd name="connsiteY0" fmla="*/ -12 h 16016"/>
                <a:gd name="connsiteX1" fmla="*/ -220 w 9537"/>
                <a:gd name="connsiteY1" fmla="*/ 16004 h 16016"/>
                <a:gd name="connsiteX2" fmla="*/ 9317 w 9537"/>
                <a:gd name="connsiteY2" fmla="*/ -12 h 1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7" h="16016">
                  <a:moveTo>
                    <a:pt x="9317" y="-12"/>
                  </a:moveTo>
                  <a:cubicBezTo>
                    <a:pt x="6501" y="5664"/>
                    <a:pt x="1038" y="8738"/>
                    <a:pt x="-220" y="16004"/>
                  </a:cubicBezTo>
                  <a:cubicBezTo>
                    <a:pt x="4173" y="12589"/>
                    <a:pt x="9101" y="4046"/>
                    <a:pt x="9317" y="-12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xmlns="" id="{77F145E6-7717-874D-B438-ECD7E2292332}"/>
                </a:ext>
              </a:extLst>
            </p:cNvPr>
            <p:cNvSpPr/>
            <p:nvPr/>
          </p:nvSpPr>
          <p:spPr>
            <a:xfrm>
              <a:off x="6745975" y="2476201"/>
              <a:ext cx="453900" cy="1564093"/>
            </a:xfrm>
            <a:custGeom>
              <a:avLst/>
              <a:gdLst>
                <a:gd name="connsiteX0" fmla="*/ 52769 w 166582"/>
                <a:gd name="connsiteY0" fmla="*/ 498862 h 574025"/>
                <a:gd name="connsiteX1" fmla="*/ 51718 w 166582"/>
                <a:gd name="connsiteY1" fmla="*/ 508493 h 574025"/>
                <a:gd name="connsiteX2" fmla="*/ 52769 w 166582"/>
                <a:gd name="connsiteY2" fmla="*/ 498862 h 574025"/>
                <a:gd name="connsiteX3" fmla="*/ 53830 w 166582"/>
                <a:gd name="connsiteY3" fmla="*/ 552293 h 574025"/>
                <a:gd name="connsiteX4" fmla="*/ 59143 w 166582"/>
                <a:gd name="connsiteY4" fmla="*/ 553362 h 574025"/>
                <a:gd name="connsiteX5" fmla="*/ 58092 w 166582"/>
                <a:gd name="connsiteY5" fmla="*/ 556560 h 574025"/>
                <a:gd name="connsiteX6" fmla="*/ 53830 w 166582"/>
                <a:gd name="connsiteY6" fmla="*/ 552293 h 574025"/>
                <a:gd name="connsiteX7" fmla="*/ 102605 w 166582"/>
                <a:gd name="connsiteY7" fmla="*/ 512750 h 574025"/>
                <a:gd name="connsiteX8" fmla="*/ 108969 w 166582"/>
                <a:gd name="connsiteY8" fmla="*/ 505286 h 574025"/>
                <a:gd name="connsiteX9" fmla="*/ 102605 w 166582"/>
                <a:gd name="connsiteY9" fmla="*/ 512750 h 574025"/>
                <a:gd name="connsiteX10" fmla="*/ 130156 w 166582"/>
                <a:gd name="connsiteY10" fmla="*/ 480708 h 574025"/>
                <a:gd name="connsiteX11" fmla="*/ 122740 w 166582"/>
                <a:gd name="connsiteY11" fmla="*/ 490320 h 574025"/>
                <a:gd name="connsiteX12" fmla="*/ 130156 w 166582"/>
                <a:gd name="connsiteY12" fmla="*/ 480708 h 574025"/>
                <a:gd name="connsiteX13" fmla="*/ 38999 w 166582"/>
                <a:gd name="connsiteY13" fmla="*/ 478579 h 574025"/>
                <a:gd name="connsiteX14" fmla="*/ 38999 w 166582"/>
                <a:gd name="connsiteY14" fmla="*/ 478579 h 574025"/>
                <a:gd name="connsiteX15" fmla="*/ 14611 w 166582"/>
                <a:gd name="connsiteY15" fmla="*/ 116424 h 574025"/>
                <a:gd name="connsiteX16" fmla="*/ 14790 w 166582"/>
                <a:gd name="connsiteY16" fmla="*/ 111609 h 574025"/>
                <a:gd name="connsiteX17" fmla="*/ 15663 w 166582"/>
                <a:gd name="connsiteY17" fmla="*/ 91648 h 574025"/>
                <a:gd name="connsiteX18" fmla="*/ 20985 w 166582"/>
                <a:gd name="connsiteY18" fmla="*/ 39494 h 574025"/>
                <a:gd name="connsiteX19" fmla="*/ 15663 w 166582"/>
                <a:gd name="connsiteY19" fmla="*/ 91648 h 574025"/>
                <a:gd name="connsiteX20" fmla="*/ 14790 w 166582"/>
                <a:gd name="connsiteY20" fmla="*/ 111609 h 574025"/>
                <a:gd name="connsiteX21" fmla="*/ 15682 w 166582"/>
                <a:gd name="connsiteY21" fmla="*/ 119631 h 574025"/>
                <a:gd name="connsiteX22" fmla="*/ 34765 w 166582"/>
                <a:gd name="connsiteY22" fmla="*/ 163432 h 574025"/>
                <a:gd name="connsiteX23" fmla="*/ 37957 w 166582"/>
                <a:gd name="connsiteY23" fmla="*/ 200818 h 574025"/>
                <a:gd name="connsiteX24" fmla="*/ 33695 w 166582"/>
                <a:gd name="connsiteY24" fmla="*/ 318333 h 574025"/>
                <a:gd name="connsiteX25" fmla="*/ 46424 w 166582"/>
                <a:gd name="connsiteY25" fmla="*/ 347177 h 574025"/>
                <a:gd name="connsiteX26" fmla="*/ 48536 w 166582"/>
                <a:gd name="connsiteY26" fmla="*/ 445459 h 574025"/>
                <a:gd name="connsiteX27" fmla="*/ 18864 w 166582"/>
                <a:gd name="connsiteY27" fmla="*/ 477510 h 574025"/>
                <a:gd name="connsiteX28" fmla="*/ 32653 w 166582"/>
                <a:gd name="connsiteY28" fmla="*/ 526637 h 574025"/>
                <a:gd name="connsiteX29" fmla="*/ 51718 w 166582"/>
                <a:gd name="connsiteY29" fmla="*/ 573655 h 574025"/>
                <a:gd name="connsiteX30" fmla="*/ 72914 w 166582"/>
                <a:gd name="connsiteY30" fmla="*/ 523430 h 574025"/>
                <a:gd name="connsiteX31" fmla="*/ 85652 w 166582"/>
                <a:gd name="connsiteY31" fmla="*/ 410192 h 574025"/>
                <a:gd name="connsiteX32" fmla="*/ 75035 w 166582"/>
                <a:gd name="connsiteY32" fmla="*/ 440124 h 574025"/>
                <a:gd name="connsiteX33" fmla="*/ 62325 w 166582"/>
                <a:gd name="connsiteY33" fmla="*/ 561895 h 574025"/>
                <a:gd name="connsiteX34" fmla="*/ 70802 w 166582"/>
                <a:gd name="connsiteY34" fmla="*/ 457190 h 574025"/>
                <a:gd name="connsiteX35" fmla="*/ 64428 w 166582"/>
                <a:gd name="connsiteY35" fmla="*/ 461466 h 574025"/>
                <a:gd name="connsiteX36" fmla="*/ 76115 w 166582"/>
                <a:gd name="connsiteY36" fmla="*/ 419813 h 574025"/>
                <a:gd name="connsiteX37" fmla="*/ 66550 w 166582"/>
                <a:gd name="connsiteY37" fmla="*/ 425167 h 574025"/>
                <a:gd name="connsiteX38" fmla="*/ 61274 w 166582"/>
                <a:gd name="connsiteY38" fmla="*/ 357858 h 574025"/>
                <a:gd name="connsiteX39" fmla="*/ 86703 w 166582"/>
                <a:gd name="connsiteY39" fmla="*/ 352503 h 574025"/>
                <a:gd name="connsiteX40" fmla="*/ 95180 w 166582"/>
                <a:gd name="connsiteY40" fmla="*/ 380288 h 574025"/>
                <a:gd name="connsiteX41" fmla="*/ 98371 w 166582"/>
                <a:gd name="connsiteY41" fmla="*/ 379238 h 574025"/>
                <a:gd name="connsiteX42" fmla="*/ 100483 w 166582"/>
                <a:gd name="connsiteY42" fmla="*/ 392028 h 574025"/>
                <a:gd name="connsiteX43" fmla="*/ 95180 w 166582"/>
                <a:gd name="connsiteY43" fmla="*/ 398461 h 574025"/>
                <a:gd name="connsiteX44" fmla="*/ 79288 w 166582"/>
                <a:gd name="connsiteY44" fmla="*/ 551234 h 574025"/>
                <a:gd name="connsiteX45" fmla="*/ 87764 w 166582"/>
                <a:gd name="connsiteY45" fmla="*/ 517026 h 574025"/>
                <a:gd name="connsiteX46" fmla="*/ 99432 w 166582"/>
                <a:gd name="connsiteY46" fmla="*/ 394176 h 574025"/>
                <a:gd name="connsiteX47" fmla="*/ 86703 w 166582"/>
                <a:gd name="connsiteY47" fmla="*/ 544810 h 574025"/>
                <a:gd name="connsiteX48" fmla="*/ 96250 w 166582"/>
                <a:gd name="connsiteY48" fmla="*/ 511681 h 574025"/>
                <a:gd name="connsiteX49" fmla="*/ 106838 w 166582"/>
                <a:gd name="connsiteY49" fmla="*/ 390959 h 574025"/>
                <a:gd name="connsiteX50" fmla="*/ 95180 w 166582"/>
                <a:gd name="connsiteY50" fmla="*/ 536249 h 574025"/>
                <a:gd name="connsiteX51" fmla="*/ 130156 w 166582"/>
                <a:gd name="connsiteY51" fmla="*/ 502060 h 574025"/>
                <a:gd name="connsiteX52" fmla="*/ 166211 w 166582"/>
                <a:gd name="connsiteY52" fmla="*/ 465761 h 574025"/>
                <a:gd name="connsiteX53" fmla="*/ 159818 w 166582"/>
                <a:gd name="connsiteY53" fmla="*/ 437976 h 574025"/>
                <a:gd name="connsiteX54" fmla="*/ 139712 w 166582"/>
                <a:gd name="connsiteY54" fmla="*/ 353572 h 574025"/>
                <a:gd name="connsiteX55" fmla="*/ 112142 w 166582"/>
                <a:gd name="connsiteY55" fmla="*/ 378169 h 574025"/>
                <a:gd name="connsiteX56" fmla="*/ 76115 w 166582"/>
                <a:gd name="connsiteY56" fmla="*/ 330073 h 574025"/>
                <a:gd name="connsiteX57" fmla="*/ 59143 w 166582"/>
                <a:gd name="connsiteY57" fmla="*/ 324738 h 574025"/>
                <a:gd name="connsiteX58" fmla="*/ 68680 w 166582"/>
                <a:gd name="connsiteY58" fmla="*/ 320462 h 574025"/>
                <a:gd name="connsiteX59" fmla="*/ 72914 w 166582"/>
                <a:gd name="connsiteY59" fmla="*/ 204025 h 574025"/>
                <a:gd name="connsiteX60" fmla="*/ 66550 w 166582"/>
                <a:gd name="connsiteY60" fmla="*/ 174112 h 574025"/>
                <a:gd name="connsiteX61" fmla="*/ 22027 w 166582"/>
                <a:gd name="connsiteY61" fmla="*/ 30970 h 574025"/>
                <a:gd name="connsiteX62" fmla="*/ 20985 w 166582"/>
                <a:gd name="connsiteY62" fmla="*/ 37365 h 574025"/>
                <a:gd name="connsiteX63" fmla="*/ 6144 w 166582"/>
                <a:gd name="connsiteY63" fmla="*/ -12 h 574025"/>
                <a:gd name="connsiteX64" fmla="*/ -220 w 166582"/>
                <a:gd name="connsiteY64" fmla="*/ 96132 h 574025"/>
                <a:gd name="connsiteX65" fmla="*/ 14611 w 166582"/>
                <a:gd name="connsiteY65" fmla="*/ 116424 h 57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66582" h="574025">
                  <a:moveTo>
                    <a:pt x="52769" y="498862"/>
                  </a:moveTo>
                  <a:cubicBezTo>
                    <a:pt x="55858" y="501360"/>
                    <a:pt x="50798" y="504623"/>
                    <a:pt x="51718" y="508493"/>
                  </a:cubicBezTo>
                  <a:cubicBezTo>
                    <a:pt x="48395" y="505740"/>
                    <a:pt x="52309" y="501312"/>
                    <a:pt x="52769" y="498862"/>
                  </a:cubicBezTo>
                  <a:close/>
                  <a:moveTo>
                    <a:pt x="53830" y="552293"/>
                  </a:moveTo>
                  <a:cubicBezTo>
                    <a:pt x="55069" y="553183"/>
                    <a:pt x="56684" y="553675"/>
                    <a:pt x="59143" y="553362"/>
                  </a:cubicBezTo>
                  <a:cubicBezTo>
                    <a:pt x="58589" y="554223"/>
                    <a:pt x="58035" y="555065"/>
                    <a:pt x="58092" y="556560"/>
                  </a:cubicBezTo>
                  <a:cubicBezTo>
                    <a:pt x="54759" y="557061"/>
                    <a:pt x="53351" y="555633"/>
                    <a:pt x="53830" y="552293"/>
                  </a:cubicBezTo>
                  <a:close/>
                  <a:moveTo>
                    <a:pt x="102605" y="512750"/>
                  </a:moveTo>
                  <a:cubicBezTo>
                    <a:pt x="100540" y="510243"/>
                    <a:pt x="105834" y="506090"/>
                    <a:pt x="108969" y="505286"/>
                  </a:cubicBezTo>
                  <a:cubicBezTo>
                    <a:pt x="107514" y="508436"/>
                    <a:pt x="104069" y="509609"/>
                    <a:pt x="102605" y="512750"/>
                  </a:cubicBezTo>
                  <a:close/>
                  <a:moveTo>
                    <a:pt x="130156" y="480708"/>
                  </a:moveTo>
                  <a:cubicBezTo>
                    <a:pt x="132099" y="484123"/>
                    <a:pt x="125162" y="487718"/>
                    <a:pt x="122740" y="490320"/>
                  </a:cubicBezTo>
                  <a:cubicBezTo>
                    <a:pt x="121538" y="491512"/>
                    <a:pt x="126964" y="482080"/>
                    <a:pt x="130156" y="480708"/>
                  </a:cubicBezTo>
                  <a:close/>
                  <a:moveTo>
                    <a:pt x="38999" y="478579"/>
                  </a:moveTo>
                  <a:cubicBezTo>
                    <a:pt x="40444" y="483735"/>
                    <a:pt x="32090" y="492713"/>
                    <a:pt x="38999" y="478579"/>
                  </a:cubicBezTo>
                  <a:close/>
                  <a:moveTo>
                    <a:pt x="14611" y="116424"/>
                  </a:moveTo>
                  <a:cubicBezTo>
                    <a:pt x="14658" y="114797"/>
                    <a:pt x="14733" y="113217"/>
                    <a:pt x="14790" y="111609"/>
                  </a:cubicBezTo>
                  <a:cubicBezTo>
                    <a:pt x="14396" y="105128"/>
                    <a:pt x="14818" y="98450"/>
                    <a:pt x="15663" y="91648"/>
                  </a:cubicBezTo>
                  <a:cubicBezTo>
                    <a:pt x="16677" y="73494"/>
                    <a:pt x="18291" y="55954"/>
                    <a:pt x="20985" y="39494"/>
                  </a:cubicBezTo>
                  <a:cubicBezTo>
                    <a:pt x="22224" y="56494"/>
                    <a:pt x="17794" y="74430"/>
                    <a:pt x="15663" y="91648"/>
                  </a:cubicBezTo>
                  <a:cubicBezTo>
                    <a:pt x="15297" y="98223"/>
                    <a:pt x="15006" y="104873"/>
                    <a:pt x="14790" y="111609"/>
                  </a:cubicBezTo>
                  <a:cubicBezTo>
                    <a:pt x="14959" y="114314"/>
                    <a:pt x="15175" y="117001"/>
                    <a:pt x="15682" y="119631"/>
                  </a:cubicBezTo>
                  <a:cubicBezTo>
                    <a:pt x="18282" y="133197"/>
                    <a:pt x="30250" y="147434"/>
                    <a:pt x="34765" y="163432"/>
                  </a:cubicBezTo>
                  <a:cubicBezTo>
                    <a:pt x="38445" y="176468"/>
                    <a:pt x="38802" y="187990"/>
                    <a:pt x="37957" y="200818"/>
                  </a:cubicBezTo>
                  <a:cubicBezTo>
                    <a:pt x="35441" y="237865"/>
                    <a:pt x="36934" y="274570"/>
                    <a:pt x="33695" y="318333"/>
                  </a:cubicBezTo>
                  <a:cubicBezTo>
                    <a:pt x="43429" y="322410"/>
                    <a:pt x="40210" y="339543"/>
                    <a:pt x="46424" y="347177"/>
                  </a:cubicBezTo>
                  <a:cubicBezTo>
                    <a:pt x="32897" y="371755"/>
                    <a:pt x="39365" y="421165"/>
                    <a:pt x="48536" y="445459"/>
                  </a:cubicBezTo>
                  <a:cubicBezTo>
                    <a:pt x="40576" y="455345"/>
                    <a:pt x="21558" y="463472"/>
                    <a:pt x="18864" y="477510"/>
                  </a:cubicBezTo>
                  <a:cubicBezTo>
                    <a:pt x="16207" y="491322"/>
                    <a:pt x="27528" y="512598"/>
                    <a:pt x="32653" y="526637"/>
                  </a:cubicBezTo>
                  <a:cubicBezTo>
                    <a:pt x="37206" y="539163"/>
                    <a:pt x="42613" y="571592"/>
                    <a:pt x="51718" y="573655"/>
                  </a:cubicBezTo>
                  <a:cubicBezTo>
                    <a:pt x="71412" y="578101"/>
                    <a:pt x="70886" y="540090"/>
                    <a:pt x="72914" y="523430"/>
                  </a:cubicBezTo>
                  <a:cubicBezTo>
                    <a:pt x="77495" y="486148"/>
                    <a:pt x="80132" y="444088"/>
                    <a:pt x="85652" y="410192"/>
                  </a:cubicBezTo>
                  <a:cubicBezTo>
                    <a:pt x="76246" y="409350"/>
                    <a:pt x="76500" y="428147"/>
                    <a:pt x="75035" y="440124"/>
                  </a:cubicBezTo>
                  <a:cubicBezTo>
                    <a:pt x="70145" y="480263"/>
                    <a:pt x="67188" y="525180"/>
                    <a:pt x="62325" y="561895"/>
                  </a:cubicBezTo>
                  <a:cubicBezTo>
                    <a:pt x="63330" y="525180"/>
                    <a:pt x="67385" y="491512"/>
                    <a:pt x="70802" y="457190"/>
                  </a:cubicBezTo>
                  <a:cubicBezTo>
                    <a:pt x="68774" y="453860"/>
                    <a:pt x="66099" y="464437"/>
                    <a:pt x="64428" y="461466"/>
                  </a:cubicBezTo>
                  <a:cubicBezTo>
                    <a:pt x="75354" y="454683"/>
                    <a:pt x="71712" y="433189"/>
                    <a:pt x="76115" y="419813"/>
                  </a:cubicBezTo>
                  <a:cubicBezTo>
                    <a:pt x="74228" y="414922"/>
                    <a:pt x="71046" y="425744"/>
                    <a:pt x="66550" y="425167"/>
                  </a:cubicBezTo>
                  <a:cubicBezTo>
                    <a:pt x="60185" y="408252"/>
                    <a:pt x="54196" y="378216"/>
                    <a:pt x="61274" y="357858"/>
                  </a:cubicBezTo>
                  <a:cubicBezTo>
                    <a:pt x="69863" y="364035"/>
                    <a:pt x="83418" y="360753"/>
                    <a:pt x="86703" y="352503"/>
                  </a:cubicBezTo>
                  <a:cubicBezTo>
                    <a:pt x="91153" y="360138"/>
                    <a:pt x="93734" y="369626"/>
                    <a:pt x="95180" y="380288"/>
                  </a:cubicBezTo>
                  <a:cubicBezTo>
                    <a:pt x="98024" y="382208"/>
                    <a:pt x="97235" y="375577"/>
                    <a:pt x="98371" y="379238"/>
                  </a:cubicBezTo>
                  <a:cubicBezTo>
                    <a:pt x="97470" y="385094"/>
                    <a:pt x="101028" y="386513"/>
                    <a:pt x="100483" y="392028"/>
                  </a:cubicBezTo>
                  <a:cubicBezTo>
                    <a:pt x="98897" y="394346"/>
                    <a:pt x="95170" y="394535"/>
                    <a:pt x="95180" y="398461"/>
                  </a:cubicBezTo>
                  <a:cubicBezTo>
                    <a:pt x="87642" y="447115"/>
                    <a:pt x="88290" y="504037"/>
                    <a:pt x="79288" y="551234"/>
                  </a:cubicBezTo>
                  <a:cubicBezTo>
                    <a:pt x="88599" y="544782"/>
                    <a:pt x="86722" y="529400"/>
                    <a:pt x="87764" y="517026"/>
                  </a:cubicBezTo>
                  <a:cubicBezTo>
                    <a:pt x="91106" y="476536"/>
                    <a:pt x="91537" y="429292"/>
                    <a:pt x="99432" y="394176"/>
                  </a:cubicBezTo>
                  <a:cubicBezTo>
                    <a:pt x="93415" y="442612"/>
                    <a:pt x="93068" y="496743"/>
                    <a:pt x="86703" y="544810"/>
                  </a:cubicBezTo>
                  <a:cubicBezTo>
                    <a:pt x="96954" y="539503"/>
                    <a:pt x="95170" y="523856"/>
                    <a:pt x="96250" y="511681"/>
                  </a:cubicBezTo>
                  <a:cubicBezTo>
                    <a:pt x="99676" y="472345"/>
                    <a:pt x="100052" y="425091"/>
                    <a:pt x="106838" y="390959"/>
                  </a:cubicBezTo>
                  <a:cubicBezTo>
                    <a:pt x="101788" y="438222"/>
                    <a:pt x="101112" y="489856"/>
                    <a:pt x="95180" y="536249"/>
                  </a:cubicBezTo>
                  <a:cubicBezTo>
                    <a:pt x="106716" y="527271"/>
                    <a:pt x="116263" y="517215"/>
                    <a:pt x="130156" y="502060"/>
                  </a:cubicBezTo>
                  <a:cubicBezTo>
                    <a:pt x="136501" y="495173"/>
                    <a:pt x="164840" y="473660"/>
                    <a:pt x="166211" y="465761"/>
                  </a:cubicBezTo>
                  <a:cubicBezTo>
                    <a:pt x="167375" y="458874"/>
                    <a:pt x="161498" y="447380"/>
                    <a:pt x="159818" y="437976"/>
                  </a:cubicBezTo>
                  <a:cubicBezTo>
                    <a:pt x="155998" y="416208"/>
                    <a:pt x="159274" y="355956"/>
                    <a:pt x="139712" y="353572"/>
                  </a:cubicBezTo>
                  <a:cubicBezTo>
                    <a:pt x="123247" y="351576"/>
                    <a:pt x="122993" y="375634"/>
                    <a:pt x="112142" y="378169"/>
                  </a:cubicBezTo>
                  <a:cubicBezTo>
                    <a:pt x="105993" y="356760"/>
                    <a:pt x="98418" y="333630"/>
                    <a:pt x="76115" y="330073"/>
                  </a:cubicBezTo>
                  <a:cubicBezTo>
                    <a:pt x="69356" y="329004"/>
                    <a:pt x="59894" y="334529"/>
                    <a:pt x="59143" y="324738"/>
                  </a:cubicBezTo>
                  <a:cubicBezTo>
                    <a:pt x="60645" y="321635"/>
                    <a:pt x="69957" y="326374"/>
                    <a:pt x="68680" y="320462"/>
                  </a:cubicBezTo>
                  <a:cubicBezTo>
                    <a:pt x="61340" y="285024"/>
                    <a:pt x="70942" y="240031"/>
                    <a:pt x="72914" y="204025"/>
                  </a:cubicBezTo>
                  <a:cubicBezTo>
                    <a:pt x="73740" y="189305"/>
                    <a:pt x="68652" y="183572"/>
                    <a:pt x="66550" y="174112"/>
                  </a:cubicBezTo>
                  <a:cubicBezTo>
                    <a:pt x="55426" y="123718"/>
                    <a:pt x="42585" y="72481"/>
                    <a:pt x="22027" y="30970"/>
                  </a:cubicBezTo>
                  <a:cubicBezTo>
                    <a:pt x="21445" y="32834"/>
                    <a:pt x="23322" y="37251"/>
                    <a:pt x="20985" y="37365"/>
                  </a:cubicBezTo>
                  <a:cubicBezTo>
                    <a:pt x="23238" y="20838"/>
                    <a:pt x="12997" y="10574"/>
                    <a:pt x="6144" y="-12"/>
                  </a:cubicBezTo>
                  <a:cubicBezTo>
                    <a:pt x="-558" y="26798"/>
                    <a:pt x="1967" y="68262"/>
                    <a:pt x="-220" y="96132"/>
                  </a:cubicBezTo>
                  <a:cubicBezTo>
                    <a:pt x="5102" y="102499"/>
                    <a:pt x="8209" y="111136"/>
                    <a:pt x="14611" y="11642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xmlns="" id="{8237CDE7-EA8B-9D4E-815D-4A9F3D8D2738}"/>
                </a:ext>
              </a:extLst>
            </p:cNvPr>
            <p:cNvSpPr/>
            <p:nvPr/>
          </p:nvSpPr>
          <p:spPr>
            <a:xfrm>
              <a:off x="6616017" y="3812249"/>
              <a:ext cx="127544" cy="707345"/>
            </a:xfrm>
            <a:custGeom>
              <a:avLst/>
              <a:gdLst>
                <a:gd name="connsiteX0" fmla="*/ 841 w 46809"/>
                <a:gd name="connsiteY0" fmla="*/ 39503 h 259597"/>
                <a:gd name="connsiteX1" fmla="*/ 5084 w 46809"/>
                <a:gd name="connsiteY1" fmla="*/ 63031 h 259597"/>
                <a:gd name="connsiteX2" fmla="*/ 15672 w 46809"/>
                <a:gd name="connsiteY2" fmla="*/ 136744 h 259597"/>
                <a:gd name="connsiteX3" fmla="*/ 31564 w 46809"/>
                <a:gd name="connsiteY3" fmla="*/ 246738 h 259597"/>
                <a:gd name="connsiteX4" fmla="*/ 38989 w 46809"/>
                <a:gd name="connsiteY4" fmla="*/ 259585 h 259597"/>
                <a:gd name="connsiteX5" fmla="*/ 43232 w 46809"/>
                <a:gd name="connsiteY5" fmla="*/ 194423 h 259597"/>
                <a:gd name="connsiteX6" fmla="*/ 36877 w 46809"/>
                <a:gd name="connsiteY6" fmla="*/ -12 h 259597"/>
                <a:gd name="connsiteX7" fmla="*/ 16723 w 46809"/>
                <a:gd name="connsiteY7" fmla="*/ 14954 h 259597"/>
                <a:gd name="connsiteX8" fmla="*/ -220 w 46809"/>
                <a:gd name="connsiteY8" fmla="*/ 33098 h 259597"/>
                <a:gd name="connsiteX9" fmla="*/ 12499 w 46809"/>
                <a:gd name="connsiteY9" fmla="*/ 21349 h 259597"/>
                <a:gd name="connsiteX10" fmla="*/ 22046 w 46809"/>
                <a:gd name="connsiteY10" fmla="*/ 17082 h 259597"/>
                <a:gd name="connsiteX11" fmla="*/ 841 w 46809"/>
                <a:gd name="connsiteY11" fmla="*/ 39503 h 25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809" h="259597">
                  <a:moveTo>
                    <a:pt x="841" y="39503"/>
                  </a:moveTo>
                  <a:cubicBezTo>
                    <a:pt x="-51" y="43798"/>
                    <a:pt x="3816" y="54355"/>
                    <a:pt x="5084" y="63031"/>
                  </a:cubicBezTo>
                  <a:cubicBezTo>
                    <a:pt x="8876" y="89339"/>
                    <a:pt x="12574" y="112242"/>
                    <a:pt x="15672" y="136744"/>
                  </a:cubicBezTo>
                  <a:cubicBezTo>
                    <a:pt x="20056" y="171104"/>
                    <a:pt x="22243" y="220666"/>
                    <a:pt x="31564" y="246738"/>
                  </a:cubicBezTo>
                  <a:cubicBezTo>
                    <a:pt x="33179" y="251913"/>
                    <a:pt x="32212" y="259632"/>
                    <a:pt x="38989" y="259585"/>
                  </a:cubicBezTo>
                  <a:cubicBezTo>
                    <a:pt x="52347" y="246294"/>
                    <a:pt x="44246" y="217563"/>
                    <a:pt x="43232" y="194423"/>
                  </a:cubicBezTo>
                  <a:cubicBezTo>
                    <a:pt x="40369" y="128836"/>
                    <a:pt x="38107" y="63570"/>
                    <a:pt x="36877" y="-12"/>
                  </a:cubicBezTo>
                  <a:cubicBezTo>
                    <a:pt x="31085" y="5910"/>
                    <a:pt x="23426" y="9722"/>
                    <a:pt x="16723" y="14954"/>
                  </a:cubicBezTo>
                  <a:cubicBezTo>
                    <a:pt x="10594" y="19741"/>
                    <a:pt x="2746" y="25209"/>
                    <a:pt x="-220" y="33098"/>
                  </a:cubicBezTo>
                  <a:cubicBezTo>
                    <a:pt x="2943" y="33411"/>
                    <a:pt x="16620" y="21689"/>
                    <a:pt x="12499" y="21349"/>
                  </a:cubicBezTo>
                  <a:cubicBezTo>
                    <a:pt x="15484" y="19741"/>
                    <a:pt x="17399" y="17044"/>
                    <a:pt x="22046" y="17082"/>
                  </a:cubicBezTo>
                  <a:cubicBezTo>
                    <a:pt x="20610" y="25502"/>
                    <a:pt x="2953" y="29154"/>
                    <a:pt x="841" y="39503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xmlns="" id="{C0861634-182E-DC40-BCBB-CDBE351070B0}"/>
                </a:ext>
              </a:extLst>
            </p:cNvPr>
            <p:cNvSpPr/>
            <p:nvPr/>
          </p:nvSpPr>
          <p:spPr>
            <a:xfrm>
              <a:off x="6136180" y="2432509"/>
              <a:ext cx="664765" cy="1461271"/>
            </a:xfrm>
            <a:custGeom>
              <a:avLst/>
              <a:gdLst>
                <a:gd name="connsiteX0" fmla="*/ 55033 w 243970"/>
                <a:gd name="connsiteY0" fmla="*/ 116443 h 536289"/>
                <a:gd name="connsiteX1" fmla="*/ 57155 w 243970"/>
                <a:gd name="connsiteY1" fmla="*/ 119631 h 536289"/>
                <a:gd name="connsiteX2" fmla="*/ 77308 w 243970"/>
                <a:gd name="connsiteY2" fmla="*/ 92925 h 536289"/>
                <a:gd name="connsiteX3" fmla="*/ 78360 w 243970"/>
                <a:gd name="connsiteY3" fmla="*/ 101467 h 536289"/>
                <a:gd name="connsiteX4" fmla="*/ 78360 w 243970"/>
                <a:gd name="connsiteY4" fmla="*/ 88658 h 536289"/>
                <a:gd name="connsiteX5" fmla="*/ 95331 w 243970"/>
                <a:gd name="connsiteY5" fmla="*/ 176269 h 536289"/>
                <a:gd name="connsiteX6" fmla="*/ 101677 w 243970"/>
                <a:gd name="connsiteY6" fmla="*/ 227543 h 536289"/>
                <a:gd name="connsiteX7" fmla="*/ 81533 w 243970"/>
                <a:gd name="connsiteY7" fmla="*/ 276680 h 536289"/>
                <a:gd name="connsiteX8" fmla="*/ 30655 w 243970"/>
                <a:gd name="connsiteY8" fmla="*/ 189078 h 536289"/>
                <a:gd name="connsiteX9" fmla="*/ 55033 w 243970"/>
                <a:gd name="connsiteY9" fmla="*/ 116443 h 536289"/>
                <a:gd name="connsiteX10" fmla="*/ 99565 w 243970"/>
                <a:gd name="connsiteY10" fmla="*/ 312998 h 536289"/>
                <a:gd name="connsiteX11" fmla="*/ 101677 w 243970"/>
                <a:gd name="connsiteY11" fmla="*/ 286301 h 536289"/>
                <a:gd name="connsiteX12" fmla="*/ 99565 w 243970"/>
                <a:gd name="connsiteY12" fmla="*/ 312998 h 536289"/>
                <a:gd name="connsiteX13" fmla="*/ 118639 w 243970"/>
                <a:gd name="connsiteY13" fmla="*/ 255309 h 536289"/>
                <a:gd name="connsiteX14" fmla="*/ 134522 w 243970"/>
                <a:gd name="connsiteY14" fmla="*/ 258516 h 536289"/>
                <a:gd name="connsiteX15" fmla="*/ 134522 w 243970"/>
                <a:gd name="connsiteY15" fmla="*/ 254250 h 536289"/>
                <a:gd name="connsiteX16" fmla="*/ 112284 w 243970"/>
                <a:gd name="connsiteY16" fmla="*/ 251043 h 536289"/>
                <a:gd name="connsiteX17" fmla="*/ 112284 w 243970"/>
                <a:gd name="connsiteY17" fmla="*/ 249974 h 536289"/>
                <a:gd name="connsiteX18" fmla="*/ 184357 w 243970"/>
                <a:gd name="connsiteY18" fmla="*/ 251043 h 536289"/>
                <a:gd name="connsiteX19" fmla="*/ 121812 w 243970"/>
                <a:gd name="connsiteY19" fmla="*/ 260654 h 536289"/>
                <a:gd name="connsiteX20" fmla="*/ 120751 w 243970"/>
                <a:gd name="connsiteY20" fmla="*/ 265990 h 536289"/>
                <a:gd name="connsiteX21" fmla="*/ 115457 w 243970"/>
                <a:gd name="connsiteY21" fmla="*/ 260654 h 536289"/>
                <a:gd name="connsiteX22" fmla="*/ 103799 w 243970"/>
                <a:gd name="connsiteY22" fmla="*/ 256378 h 536289"/>
                <a:gd name="connsiteX23" fmla="*/ 118639 w 243970"/>
                <a:gd name="connsiteY23" fmla="*/ 255309 h 536289"/>
                <a:gd name="connsiteX24" fmla="*/ 152564 w 243970"/>
                <a:gd name="connsiteY24" fmla="*/ 205094 h 536289"/>
                <a:gd name="connsiteX25" fmla="*/ 151494 w 243970"/>
                <a:gd name="connsiteY25" fmla="*/ 190147 h 536289"/>
                <a:gd name="connsiteX26" fmla="*/ 152564 w 243970"/>
                <a:gd name="connsiteY26" fmla="*/ 205094 h 536289"/>
                <a:gd name="connsiteX27" fmla="*/ 152564 w 243970"/>
                <a:gd name="connsiteY27" fmla="*/ 173034 h 536289"/>
                <a:gd name="connsiteX28" fmla="*/ 144078 w 243970"/>
                <a:gd name="connsiteY28" fmla="*/ 171974 h 536289"/>
                <a:gd name="connsiteX29" fmla="*/ 152564 w 243970"/>
                <a:gd name="connsiteY29" fmla="*/ 173034 h 536289"/>
                <a:gd name="connsiteX30" fmla="*/ 150442 w 243970"/>
                <a:gd name="connsiteY30" fmla="*/ 127114 h 536289"/>
                <a:gd name="connsiteX31" fmla="*/ 150442 w 243970"/>
                <a:gd name="connsiteY31" fmla="*/ 142089 h 536289"/>
                <a:gd name="connsiteX32" fmla="*/ 143027 w 243970"/>
                <a:gd name="connsiteY32" fmla="*/ 141011 h 536289"/>
                <a:gd name="connsiteX33" fmla="*/ 150442 w 243970"/>
                <a:gd name="connsiteY33" fmla="*/ 127114 h 536289"/>
                <a:gd name="connsiteX34" fmla="*/ 181184 w 243970"/>
                <a:gd name="connsiteY34" fmla="*/ 75849 h 536289"/>
                <a:gd name="connsiteX35" fmla="*/ 175881 w 243970"/>
                <a:gd name="connsiteY35" fmla="*/ 148485 h 536289"/>
                <a:gd name="connsiteX36" fmla="*/ 174811 w 243970"/>
                <a:gd name="connsiteY36" fmla="*/ 147416 h 536289"/>
                <a:gd name="connsiteX37" fmla="*/ 181184 w 243970"/>
                <a:gd name="connsiteY37" fmla="*/ 75849 h 536289"/>
                <a:gd name="connsiteX38" fmla="*/ 192824 w 243970"/>
                <a:gd name="connsiteY38" fmla="*/ 56607 h 536289"/>
                <a:gd name="connsiteX39" fmla="*/ 192824 w 243970"/>
                <a:gd name="connsiteY39" fmla="*/ 66219 h 536289"/>
                <a:gd name="connsiteX40" fmla="*/ 192824 w 243970"/>
                <a:gd name="connsiteY40" fmla="*/ 56607 h 536289"/>
                <a:gd name="connsiteX41" fmla="*/ 199208 w 243970"/>
                <a:gd name="connsiteY41" fmla="*/ 123907 h 536289"/>
                <a:gd name="connsiteX42" fmla="*/ 201320 w 243970"/>
                <a:gd name="connsiteY42" fmla="*/ 118571 h 536289"/>
                <a:gd name="connsiteX43" fmla="*/ 199208 w 243970"/>
                <a:gd name="connsiteY43" fmla="*/ 123907 h 536289"/>
                <a:gd name="connsiteX44" fmla="*/ 209787 w 243970"/>
                <a:gd name="connsiteY44" fmla="*/ 258516 h 536289"/>
                <a:gd name="connsiteX45" fmla="*/ 90028 w 243970"/>
                <a:gd name="connsiteY45" fmla="*/ 363212 h 536289"/>
                <a:gd name="connsiteX46" fmla="*/ 209787 w 243970"/>
                <a:gd name="connsiteY46" fmla="*/ 258516 h 536289"/>
                <a:gd name="connsiteX47" fmla="*/ 211917 w 243970"/>
                <a:gd name="connsiteY47" fmla="*/ 14954 h 536289"/>
                <a:gd name="connsiteX48" fmla="*/ 209787 w 243970"/>
                <a:gd name="connsiteY48" fmla="*/ 36305 h 536289"/>
                <a:gd name="connsiteX49" fmla="*/ 211917 w 243970"/>
                <a:gd name="connsiteY49" fmla="*/ 14954 h 536289"/>
                <a:gd name="connsiteX50" fmla="*/ 222515 w 243970"/>
                <a:gd name="connsiteY50" fmla="*/ 413418 h 536289"/>
                <a:gd name="connsiteX51" fmla="*/ 221455 w 243970"/>
                <a:gd name="connsiteY51" fmla="*/ 387780 h 536289"/>
                <a:gd name="connsiteX52" fmla="*/ 222515 w 243970"/>
                <a:gd name="connsiteY52" fmla="*/ 413418 h 536289"/>
                <a:gd name="connsiteX53" fmla="*/ 198147 w 243970"/>
                <a:gd name="connsiteY53" fmla="*/ 333299 h 536289"/>
                <a:gd name="connsiteX54" fmla="*/ 204502 w 243970"/>
                <a:gd name="connsiteY54" fmla="*/ 364281 h 536289"/>
                <a:gd name="connsiteX55" fmla="*/ 198147 w 243970"/>
                <a:gd name="connsiteY55" fmla="*/ 333299 h 536289"/>
                <a:gd name="connsiteX56" fmla="*/ 157849 w 243970"/>
                <a:gd name="connsiteY56" fmla="*/ 443321 h 536289"/>
                <a:gd name="connsiteX57" fmla="*/ 137714 w 243970"/>
                <a:gd name="connsiteY57" fmla="*/ 443321 h 536289"/>
                <a:gd name="connsiteX58" fmla="*/ 153624 w 243970"/>
                <a:gd name="connsiteY58" fmla="*/ 442262 h 536289"/>
                <a:gd name="connsiteX59" fmla="*/ 157849 w 243970"/>
                <a:gd name="connsiteY59" fmla="*/ 443321 h 536289"/>
                <a:gd name="connsiteX60" fmla="*/ 136662 w 243970"/>
                <a:gd name="connsiteY60" fmla="*/ 408063 h 536289"/>
                <a:gd name="connsiteX61" fmla="*/ 137714 w 243970"/>
                <a:gd name="connsiteY61" fmla="*/ 418763 h 536289"/>
                <a:gd name="connsiteX62" fmla="*/ 136662 w 243970"/>
                <a:gd name="connsiteY62" fmla="*/ 408063 h 536289"/>
                <a:gd name="connsiteX63" fmla="*/ 152564 w 243970"/>
                <a:gd name="connsiteY63" fmla="*/ 409132 h 536289"/>
                <a:gd name="connsiteX64" fmla="*/ 154685 w 243970"/>
                <a:gd name="connsiteY64" fmla="*/ 419813 h 536289"/>
                <a:gd name="connsiteX65" fmla="*/ 152564 w 243970"/>
                <a:gd name="connsiteY65" fmla="*/ 409132 h 536289"/>
                <a:gd name="connsiteX66" fmla="*/ 50800 w 243970"/>
                <a:gd name="connsiteY66" fmla="*/ 283094 h 536289"/>
                <a:gd name="connsiteX67" fmla="*/ 65641 w 243970"/>
                <a:gd name="connsiteY67" fmla="*/ 312998 h 536289"/>
                <a:gd name="connsiteX68" fmla="*/ 40183 w 243970"/>
                <a:gd name="connsiteY68" fmla="*/ 338616 h 536289"/>
                <a:gd name="connsiteX69" fmla="*/ 69874 w 243970"/>
                <a:gd name="connsiteY69" fmla="*/ 358927 h 536289"/>
                <a:gd name="connsiteX70" fmla="*/ 69874 w 243970"/>
                <a:gd name="connsiteY70" fmla="*/ 373893 h 536289"/>
                <a:gd name="connsiteX71" fmla="*/ 90206 w 243970"/>
                <a:gd name="connsiteY71" fmla="*/ 354821 h 536289"/>
                <a:gd name="connsiteX72" fmla="*/ 99790 w 243970"/>
                <a:gd name="connsiteY72" fmla="*/ 344916 h 536289"/>
                <a:gd name="connsiteX73" fmla="*/ 118639 w 243970"/>
                <a:gd name="connsiteY73" fmla="*/ 327954 h 536289"/>
                <a:gd name="connsiteX74" fmla="*/ 99790 w 243970"/>
                <a:gd name="connsiteY74" fmla="*/ 344916 h 536289"/>
                <a:gd name="connsiteX75" fmla="*/ 90206 w 243970"/>
                <a:gd name="connsiteY75" fmla="*/ 354821 h 536289"/>
                <a:gd name="connsiteX76" fmla="*/ 87906 w 243970"/>
                <a:gd name="connsiteY76" fmla="*/ 360005 h 536289"/>
                <a:gd name="connsiteX77" fmla="*/ 85776 w 243970"/>
                <a:gd name="connsiteY77" fmla="*/ 379219 h 536289"/>
                <a:gd name="connsiteX78" fmla="*/ 86836 w 243970"/>
                <a:gd name="connsiteY78" fmla="*/ 361065 h 536289"/>
                <a:gd name="connsiteX79" fmla="*/ 71995 w 243970"/>
                <a:gd name="connsiteY79" fmla="*/ 397383 h 536289"/>
                <a:gd name="connsiteX80" fmla="*/ 214030 w 243970"/>
                <a:gd name="connsiteY80" fmla="*/ 269197 h 536289"/>
                <a:gd name="connsiteX81" fmla="*/ 87906 w 243970"/>
                <a:gd name="connsiteY81" fmla="*/ 384564 h 536289"/>
                <a:gd name="connsiteX82" fmla="*/ 73056 w 243970"/>
                <a:gd name="connsiteY82" fmla="*/ 404866 h 536289"/>
                <a:gd name="connsiteX83" fmla="*/ 218282 w 243970"/>
                <a:gd name="connsiteY83" fmla="*/ 280965 h 536289"/>
                <a:gd name="connsiteX84" fmla="*/ 91079 w 243970"/>
                <a:gd name="connsiteY84" fmla="*/ 392047 h 536289"/>
                <a:gd name="connsiteX85" fmla="*/ 75178 w 243970"/>
                <a:gd name="connsiteY85" fmla="*/ 420910 h 536289"/>
                <a:gd name="connsiteX86" fmla="*/ 225688 w 243970"/>
                <a:gd name="connsiteY86" fmla="*/ 289498 h 536289"/>
                <a:gd name="connsiteX87" fmla="*/ 147260 w 243970"/>
                <a:gd name="connsiteY87" fmla="*/ 356808 h 536289"/>
                <a:gd name="connsiteX88" fmla="*/ 144078 w 243970"/>
                <a:gd name="connsiteY88" fmla="*/ 355748 h 536289"/>
                <a:gd name="connsiteX89" fmla="*/ 76248 w 243970"/>
                <a:gd name="connsiteY89" fmla="*/ 426227 h 536289"/>
                <a:gd name="connsiteX90" fmla="*/ 79411 w 243970"/>
                <a:gd name="connsiteY90" fmla="*/ 454011 h 536289"/>
                <a:gd name="connsiteX91" fmla="*/ 92149 w 243970"/>
                <a:gd name="connsiteY91" fmla="*/ 459366 h 536289"/>
                <a:gd name="connsiteX92" fmla="*/ 104850 w 243970"/>
                <a:gd name="connsiteY92" fmla="*/ 536277 h 536289"/>
                <a:gd name="connsiteX93" fmla="*/ 145129 w 243970"/>
                <a:gd name="connsiteY93" fmla="*/ 499950 h 536289"/>
                <a:gd name="connsiteX94" fmla="*/ 144078 w 243970"/>
                <a:gd name="connsiteY94" fmla="*/ 460425 h 536289"/>
                <a:gd name="connsiteX95" fmla="*/ 166334 w 243970"/>
                <a:gd name="connsiteY95" fmla="*/ 461494 h 536289"/>
                <a:gd name="connsiteX96" fmla="*/ 169526 w 243970"/>
                <a:gd name="connsiteY96" fmla="*/ 486072 h 536289"/>
                <a:gd name="connsiteX97" fmla="*/ 209787 w 243970"/>
                <a:gd name="connsiteY97" fmla="*/ 457218 h 536289"/>
                <a:gd name="connsiteX98" fmla="*/ 188600 w 243970"/>
                <a:gd name="connsiteY98" fmla="*/ 473225 h 536289"/>
                <a:gd name="connsiteX99" fmla="*/ 171629 w 243970"/>
                <a:gd name="connsiteY99" fmla="*/ 505286 h 536289"/>
                <a:gd name="connsiteX100" fmla="*/ 214030 w 243970"/>
                <a:gd name="connsiteY100" fmla="*/ 472156 h 536289"/>
                <a:gd name="connsiteX101" fmla="*/ 212978 w 243970"/>
                <a:gd name="connsiteY101" fmla="*/ 456159 h 536289"/>
                <a:gd name="connsiteX102" fmla="*/ 236286 w 243970"/>
                <a:gd name="connsiteY102" fmla="*/ 451873 h 536289"/>
                <a:gd name="connsiteX103" fmla="*/ 242660 w 243970"/>
                <a:gd name="connsiteY103" fmla="*/ 390987 h 536289"/>
                <a:gd name="connsiteX104" fmla="*/ 242660 w 243970"/>
                <a:gd name="connsiteY104" fmla="*/ 340773 h 536289"/>
                <a:gd name="connsiteX105" fmla="*/ 237356 w 243970"/>
                <a:gd name="connsiteY105" fmla="*/ 319412 h 536289"/>
                <a:gd name="connsiteX106" fmla="*/ 226758 w 243970"/>
                <a:gd name="connsiteY106" fmla="*/ 265990 h 536289"/>
                <a:gd name="connsiteX107" fmla="*/ 208726 w 243970"/>
                <a:gd name="connsiteY107" fmla="*/ 218991 h 536289"/>
                <a:gd name="connsiteX108" fmla="*/ 211917 w 243970"/>
                <a:gd name="connsiteY108" fmla="*/ 95063 h 536289"/>
                <a:gd name="connsiteX109" fmla="*/ 222515 w 243970"/>
                <a:gd name="connsiteY109" fmla="*/ 110029 h 536289"/>
                <a:gd name="connsiteX110" fmla="*/ 228880 w 243970"/>
                <a:gd name="connsiteY110" fmla="*/ 13875 h 536289"/>
                <a:gd name="connsiteX111" fmla="*/ 206614 w 243970"/>
                <a:gd name="connsiteY111" fmla="*/ -12 h 536289"/>
                <a:gd name="connsiteX112" fmla="*/ 167386 w 243970"/>
                <a:gd name="connsiteY112" fmla="*/ 3214 h 536289"/>
                <a:gd name="connsiteX113" fmla="*/ 159979 w 243970"/>
                <a:gd name="connsiteY113" fmla="*/ 105762 h 536289"/>
                <a:gd name="connsiteX114" fmla="*/ 147260 w 243970"/>
                <a:gd name="connsiteY114" fmla="*/ 47005 h 536289"/>
                <a:gd name="connsiteX115" fmla="*/ 140896 w 243970"/>
                <a:gd name="connsiteY115" fmla="*/ 28832 h 536289"/>
                <a:gd name="connsiteX116" fmla="*/ 141947 w 243970"/>
                <a:gd name="connsiteY116" fmla="*/ 102536 h 536289"/>
                <a:gd name="connsiteX117" fmla="*/ 114406 w 243970"/>
                <a:gd name="connsiteY117" fmla="*/ 7471 h 536289"/>
                <a:gd name="connsiteX118" fmla="*/ 64570 w 243970"/>
                <a:gd name="connsiteY118" fmla="*/ 9609 h 536289"/>
                <a:gd name="connsiteX119" fmla="*/ 75178 w 243970"/>
                <a:gd name="connsiteY119" fmla="*/ 72642 h 536289"/>
                <a:gd name="connsiteX120" fmla="*/ 63519 w 243970"/>
                <a:gd name="connsiteY120" fmla="*/ 21358 h 536289"/>
                <a:gd name="connsiteX121" fmla="*/ 67752 w 243970"/>
                <a:gd name="connsiteY121" fmla="*/ 82254 h 536289"/>
                <a:gd name="connsiteX122" fmla="*/ 60337 w 243970"/>
                <a:gd name="connsiteY122" fmla="*/ 16023 h 536289"/>
                <a:gd name="connsiteX123" fmla="*/ 55033 w 243970"/>
                <a:gd name="connsiteY123" fmla="*/ 102536 h 536289"/>
                <a:gd name="connsiteX124" fmla="*/ 50800 w 243970"/>
                <a:gd name="connsiteY124" fmla="*/ 33098 h 536289"/>
                <a:gd name="connsiteX125" fmla="*/ 48669 w 243970"/>
                <a:gd name="connsiteY125" fmla="*/ 111098 h 536289"/>
                <a:gd name="connsiteX126" fmla="*/ 42314 w 243970"/>
                <a:gd name="connsiteY126" fmla="*/ 55529 h 536289"/>
                <a:gd name="connsiteX127" fmla="*/ -96 w 243970"/>
                <a:gd name="connsiteY127" fmla="*/ 185890 h 536289"/>
                <a:gd name="connsiteX128" fmla="*/ 14763 w 243970"/>
                <a:gd name="connsiteY128" fmla="*/ 229672 h 536289"/>
                <a:gd name="connsiteX129" fmla="*/ 50800 w 243970"/>
                <a:gd name="connsiteY129" fmla="*/ 283094 h 5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243970" h="536289">
                  <a:moveTo>
                    <a:pt x="55033" y="116443"/>
                  </a:moveTo>
                  <a:cubicBezTo>
                    <a:pt x="57295" y="115941"/>
                    <a:pt x="57051" y="117975"/>
                    <a:pt x="57155" y="119631"/>
                  </a:cubicBezTo>
                  <a:cubicBezTo>
                    <a:pt x="63266" y="110114"/>
                    <a:pt x="67818" y="99027"/>
                    <a:pt x="77308" y="92925"/>
                  </a:cubicBezTo>
                  <a:cubicBezTo>
                    <a:pt x="76492" y="96945"/>
                    <a:pt x="78585" y="98043"/>
                    <a:pt x="78360" y="101467"/>
                  </a:cubicBezTo>
                  <a:cubicBezTo>
                    <a:pt x="81044" y="98696"/>
                    <a:pt x="76877" y="93757"/>
                    <a:pt x="78360" y="88658"/>
                  </a:cubicBezTo>
                  <a:cubicBezTo>
                    <a:pt x="82011" y="119849"/>
                    <a:pt x="89530" y="147463"/>
                    <a:pt x="95331" y="176269"/>
                  </a:cubicBezTo>
                  <a:cubicBezTo>
                    <a:pt x="98636" y="192796"/>
                    <a:pt x="103423" y="212369"/>
                    <a:pt x="101677" y="227543"/>
                  </a:cubicBezTo>
                  <a:cubicBezTo>
                    <a:pt x="99565" y="245906"/>
                    <a:pt x="81420" y="256142"/>
                    <a:pt x="81533" y="276680"/>
                  </a:cubicBezTo>
                  <a:cubicBezTo>
                    <a:pt x="65781" y="246265"/>
                    <a:pt x="47073" y="218812"/>
                    <a:pt x="30655" y="189078"/>
                  </a:cubicBezTo>
                  <a:cubicBezTo>
                    <a:pt x="33500" y="159544"/>
                    <a:pt x="53963" y="147737"/>
                    <a:pt x="55033" y="116443"/>
                  </a:cubicBezTo>
                  <a:close/>
                  <a:moveTo>
                    <a:pt x="99565" y="312998"/>
                  </a:moveTo>
                  <a:cubicBezTo>
                    <a:pt x="96589" y="304635"/>
                    <a:pt x="101179" y="294692"/>
                    <a:pt x="101677" y="286301"/>
                  </a:cubicBezTo>
                  <a:cubicBezTo>
                    <a:pt x="103855" y="293841"/>
                    <a:pt x="99640" y="304152"/>
                    <a:pt x="99565" y="312998"/>
                  </a:cubicBezTo>
                  <a:close/>
                  <a:moveTo>
                    <a:pt x="118639" y="255309"/>
                  </a:moveTo>
                  <a:cubicBezTo>
                    <a:pt x="119296" y="261052"/>
                    <a:pt x="129115" y="257570"/>
                    <a:pt x="134522" y="258516"/>
                  </a:cubicBezTo>
                  <a:lnTo>
                    <a:pt x="134522" y="254250"/>
                  </a:lnTo>
                  <a:cubicBezTo>
                    <a:pt x="128449" y="251837"/>
                    <a:pt x="119963" y="251837"/>
                    <a:pt x="112284" y="251043"/>
                  </a:cubicBezTo>
                  <a:cubicBezTo>
                    <a:pt x="110191" y="250059"/>
                    <a:pt x="110191" y="247457"/>
                    <a:pt x="112284" y="249974"/>
                  </a:cubicBezTo>
                  <a:cubicBezTo>
                    <a:pt x="134672" y="252490"/>
                    <a:pt x="167442" y="256482"/>
                    <a:pt x="184357" y="251043"/>
                  </a:cubicBezTo>
                  <a:cubicBezTo>
                    <a:pt x="167010" y="257769"/>
                    <a:pt x="146509" y="261326"/>
                    <a:pt x="121812" y="260654"/>
                  </a:cubicBezTo>
                  <a:cubicBezTo>
                    <a:pt x="117963" y="261326"/>
                    <a:pt x="124281" y="265649"/>
                    <a:pt x="120751" y="265990"/>
                  </a:cubicBezTo>
                  <a:cubicBezTo>
                    <a:pt x="115429" y="267797"/>
                    <a:pt x="117043" y="262603"/>
                    <a:pt x="115457" y="260654"/>
                  </a:cubicBezTo>
                  <a:cubicBezTo>
                    <a:pt x="110623" y="260172"/>
                    <a:pt x="107581" y="257911"/>
                    <a:pt x="103799" y="256378"/>
                  </a:cubicBezTo>
                  <a:cubicBezTo>
                    <a:pt x="108576" y="253871"/>
                    <a:pt x="114809" y="261988"/>
                    <a:pt x="118639" y="255309"/>
                  </a:cubicBezTo>
                  <a:close/>
                  <a:moveTo>
                    <a:pt x="152564" y="205094"/>
                  </a:moveTo>
                  <a:cubicBezTo>
                    <a:pt x="142276" y="208273"/>
                    <a:pt x="140079" y="187565"/>
                    <a:pt x="151494" y="190147"/>
                  </a:cubicBezTo>
                  <a:cubicBezTo>
                    <a:pt x="154779" y="192465"/>
                    <a:pt x="156403" y="201963"/>
                    <a:pt x="152564" y="205094"/>
                  </a:cubicBezTo>
                  <a:close/>
                  <a:moveTo>
                    <a:pt x="152564" y="173034"/>
                  </a:moveTo>
                  <a:cubicBezTo>
                    <a:pt x="148912" y="173526"/>
                    <a:pt x="146622" y="172636"/>
                    <a:pt x="144078" y="171974"/>
                  </a:cubicBezTo>
                  <a:cubicBezTo>
                    <a:pt x="132166" y="147936"/>
                    <a:pt x="162899" y="151701"/>
                    <a:pt x="152564" y="173034"/>
                  </a:cubicBezTo>
                  <a:close/>
                  <a:moveTo>
                    <a:pt x="150442" y="127114"/>
                  </a:moveTo>
                  <a:cubicBezTo>
                    <a:pt x="153071" y="129867"/>
                    <a:pt x="153840" y="139526"/>
                    <a:pt x="150442" y="142089"/>
                  </a:cubicBezTo>
                  <a:cubicBezTo>
                    <a:pt x="146997" y="142695"/>
                    <a:pt x="145514" y="141352"/>
                    <a:pt x="143027" y="141011"/>
                  </a:cubicBezTo>
                  <a:cubicBezTo>
                    <a:pt x="140248" y="134796"/>
                    <a:pt x="141534" y="121561"/>
                    <a:pt x="150442" y="127114"/>
                  </a:cubicBezTo>
                  <a:close/>
                  <a:moveTo>
                    <a:pt x="181184" y="75849"/>
                  </a:moveTo>
                  <a:cubicBezTo>
                    <a:pt x="180706" y="97078"/>
                    <a:pt x="174876" y="122176"/>
                    <a:pt x="175881" y="148485"/>
                  </a:cubicBezTo>
                  <a:cubicBezTo>
                    <a:pt x="176388" y="153508"/>
                    <a:pt x="173966" y="151067"/>
                    <a:pt x="174811" y="147416"/>
                  </a:cubicBezTo>
                  <a:cubicBezTo>
                    <a:pt x="174830" y="121419"/>
                    <a:pt x="173356" y="93965"/>
                    <a:pt x="181184" y="75849"/>
                  </a:cubicBezTo>
                  <a:close/>
                  <a:moveTo>
                    <a:pt x="192824" y="56607"/>
                  </a:moveTo>
                  <a:cubicBezTo>
                    <a:pt x="195462" y="58300"/>
                    <a:pt x="193266" y="64081"/>
                    <a:pt x="192824" y="66219"/>
                  </a:cubicBezTo>
                  <a:cubicBezTo>
                    <a:pt x="191125" y="63286"/>
                    <a:pt x="190018" y="58537"/>
                    <a:pt x="192824" y="56607"/>
                  </a:cubicBezTo>
                  <a:close/>
                  <a:moveTo>
                    <a:pt x="199208" y="123907"/>
                  </a:moveTo>
                  <a:cubicBezTo>
                    <a:pt x="200756" y="123008"/>
                    <a:pt x="200728" y="120473"/>
                    <a:pt x="201320" y="118571"/>
                  </a:cubicBezTo>
                  <a:cubicBezTo>
                    <a:pt x="203385" y="118552"/>
                    <a:pt x="197959" y="144540"/>
                    <a:pt x="199208" y="123907"/>
                  </a:cubicBezTo>
                  <a:close/>
                  <a:moveTo>
                    <a:pt x="209787" y="258516"/>
                  </a:moveTo>
                  <a:cubicBezTo>
                    <a:pt x="171713" y="290993"/>
                    <a:pt x="126158" y="325192"/>
                    <a:pt x="90028" y="363212"/>
                  </a:cubicBezTo>
                  <a:cubicBezTo>
                    <a:pt x="122798" y="325381"/>
                    <a:pt x="167789" y="290605"/>
                    <a:pt x="209787" y="258516"/>
                  </a:cubicBezTo>
                  <a:close/>
                  <a:moveTo>
                    <a:pt x="211917" y="14954"/>
                  </a:moveTo>
                  <a:cubicBezTo>
                    <a:pt x="216480" y="19135"/>
                    <a:pt x="212293" y="30128"/>
                    <a:pt x="209787" y="36305"/>
                  </a:cubicBezTo>
                  <a:cubicBezTo>
                    <a:pt x="207139" y="30062"/>
                    <a:pt x="212077" y="22248"/>
                    <a:pt x="211917" y="14954"/>
                  </a:cubicBezTo>
                  <a:close/>
                  <a:moveTo>
                    <a:pt x="222515" y="413418"/>
                  </a:moveTo>
                  <a:cubicBezTo>
                    <a:pt x="223332" y="403664"/>
                    <a:pt x="221060" y="397089"/>
                    <a:pt x="221455" y="387780"/>
                  </a:cubicBezTo>
                  <a:cubicBezTo>
                    <a:pt x="222600" y="394261"/>
                    <a:pt x="227631" y="407675"/>
                    <a:pt x="222515" y="413418"/>
                  </a:cubicBezTo>
                  <a:close/>
                  <a:moveTo>
                    <a:pt x="198147" y="333299"/>
                  </a:moveTo>
                  <a:cubicBezTo>
                    <a:pt x="201930" y="341927"/>
                    <a:pt x="202624" y="353705"/>
                    <a:pt x="204502" y="364281"/>
                  </a:cubicBezTo>
                  <a:cubicBezTo>
                    <a:pt x="201733" y="358870"/>
                    <a:pt x="199151" y="344027"/>
                    <a:pt x="198147" y="333299"/>
                  </a:cubicBezTo>
                  <a:close/>
                  <a:moveTo>
                    <a:pt x="157849" y="443321"/>
                  </a:moveTo>
                  <a:lnTo>
                    <a:pt x="137714" y="443321"/>
                  </a:lnTo>
                  <a:cubicBezTo>
                    <a:pt x="139460" y="436179"/>
                    <a:pt x="149494" y="439906"/>
                    <a:pt x="153624" y="442262"/>
                  </a:cubicBezTo>
                  <a:cubicBezTo>
                    <a:pt x="160909" y="441439"/>
                    <a:pt x="170418" y="443586"/>
                    <a:pt x="157849" y="443321"/>
                  </a:cubicBezTo>
                  <a:close/>
                  <a:moveTo>
                    <a:pt x="136662" y="408063"/>
                  </a:moveTo>
                  <a:cubicBezTo>
                    <a:pt x="137695" y="410305"/>
                    <a:pt x="139384" y="417334"/>
                    <a:pt x="137714" y="418763"/>
                  </a:cubicBezTo>
                  <a:cubicBezTo>
                    <a:pt x="132541" y="417921"/>
                    <a:pt x="137638" y="411544"/>
                    <a:pt x="136662" y="408063"/>
                  </a:cubicBezTo>
                  <a:close/>
                  <a:moveTo>
                    <a:pt x="152564" y="409132"/>
                  </a:moveTo>
                  <a:cubicBezTo>
                    <a:pt x="154159" y="411790"/>
                    <a:pt x="154601" y="415631"/>
                    <a:pt x="154685" y="419813"/>
                  </a:cubicBezTo>
                  <a:cubicBezTo>
                    <a:pt x="150987" y="419283"/>
                    <a:pt x="153118" y="412831"/>
                    <a:pt x="152564" y="409132"/>
                  </a:cubicBezTo>
                  <a:close/>
                  <a:moveTo>
                    <a:pt x="50800" y="283094"/>
                  </a:moveTo>
                  <a:cubicBezTo>
                    <a:pt x="56188" y="291211"/>
                    <a:pt x="66786" y="304029"/>
                    <a:pt x="65641" y="312998"/>
                  </a:cubicBezTo>
                  <a:cubicBezTo>
                    <a:pt x="64148" y="324709"/>
                    <a:pt x="41685" y="328039"/>
                    <a:pt x="40183" y="338616"/>
                  </a:cubicBezTo>
                  <a:cubicBezTo>
                    <a:pt x="38005" y="354405"/>
                    <a:pt x="54667" y="358643"/>
                    <a:pt x="69874" y="358927"/>
                  </a:cubicBezTo>
                  <a:lnTo>
                    <a:pt x="69874" y="373893"/>
                  </a:lnTo>
                  <a:cubicBezTo>
                    <a:pt x="76877" y="368368"/>
                    <a:pt x="83607" y="361632"/>
                    <a:pt x="90206" y="354821"/>
                  </a:cubicBezTo>
                  <a:cubicBezTo>
                    <a:pt x="92525" y="351046"/>
                    <a:pt x="96017" y="347887"/>
                    <a:pt x="99790" y="344916"/>
                  </a:cubicBezTo>
                  <a:cubicBezTo>
                    <a:pt x="106108" y="338474"/>
                    <a:pt x="112359" y="332457"/>
                    <a:pt x="118639" y="327954"/>
                  </a:cubicBezTo>
                  <a:cubicBezTo>
                    <a:pt x="114988" y="334520"/>
                    <a:pt x="106877" y="339363"/>
                    <a:pt x="99790" y="344916"/>
                  </a:cubicBezTo>
                  <a:cubicBezTo>
                    <a:pt x="96617" y="348161"/>
                    <a:pt x="93426" y="351491"/>
                    <a:pt x="90206" y="354821"/>
                  </a:cubicBezTo>
                  <a:cubicBezTo>
                    <a:pt x="89202" y="356429"/>
                    <a:pt x="88404" y="358142"/>
                    <a:pt x="87906" y="360005"/>
                  </a:cubicBezTo>
                  <a:cubicBezTo>
                    <a:pt x="86404" y="365473"/>
                    <a:pt x="90535" y="373524"/>
                    <a:pt x="85776" y="379219"/>
                  </a:cubicBezTo>
                  <a:cubicBezTo>
                    <a:pt x="85757" y="372777"/>
                    <a:pt x="85438" y="366088"/>
                    <a:pt x="86836" y="361065"/>
                  </a:cubicBezTo>
                  <a:cubicBezTo>
                    <a:pt x="77618" y="365038"/>
                    <a:pt x="66288" y="377876"/>
                    <a:pt x="71995" y="397383"/>
                  </a:cubicBezTo>
                  <a:cubicBezTo>
                    <a:pt x="117700" y="353005"/>
                    <a:pt x="162091" y="307293"/>
                    <a:pt x="214030" y="269197"/>
                  </a:cubicBezTo>
                  <a:cubicBezTo>
                    <a:pt x="169742" y="305240"/>
                    <a:pt x="127078" y="345058"/>
                    <a:pt x="87906" y="384564"/>
                  </a:cubicBezTo>
                  <a:cubicBezTo>
                    <a:pt x="82349" y="390155"/>
                    <a:pt x="74164" y="396200"/>
                    <a:pt x="73056" y="404866"/>
                  </a:cubicBezTo>
                  <a:cubicBezTo>
                    <a:pt x="118855" y="365208"/>
                    <a:pt x="164926" y="316536"/>
                    <a:pt x="218282" y="280965"/>
                  </a:cubicBezTo>
                  <a:cubicBezTo>
                    <a:pt x="176791" y="314445"/>
                    <a:pt x="130504" y="353090"/>
                    <a:pt x="91079" y="392047"/>
                  </a:cubicBezTo>
                  <a:cubicBezTo>
                    <a:pt x="81908" y="401100"/>
                    <a:pt x="70109" y="406966"/>
                    <a:pt x="75178" y="420910"/>
                  </a:cubicBezTo>
                  <a:cubicBezTo>
                    <a:pt x="122338" y="374792"/>
                    <a:pt x="170155" y="323602"/>
                    <a:pt x="225688" y="289498"/>
                  </a:cubicBezTo>
                  <a:cubicBezTo>
                    <a:pt x="200531" y="312903"/>
                    <a:pt x="167649" y="328550"/>
                    <a:pt x="147260" y="356808"/>
                  </a:cubicBezTo>
                  <a:cubicBezTo>
                    <a:pt x="147983" y="353241"/>
                    <a:pt x="145064" y="355076"/>
                    <a:pt x="144078" y="355748"/>
                  </a:cubicBezTo>
                  <a:cubicBezTo>
                    <a:pt x="121981" y="379749"/>
                    <a:pt x="95960" y="399833"/>
                    <a:pt x="76248" y="426227"/>
                  </a:cubicBezTo>
                  <a:cubicBezTo>
                    <a:pt x="78031" y="435327"/>
                    <a:pt x="81279" y="444182"/>
                    <a:pt x="79411" y="454011"/>
                  </a:cubicBezTo>
                  <a:cubicBezTo>
                    <a:pt x="81805" y="457663"/>
                    <a:pt x="88366" y="457105"/>
                    <a:pt x="92149" y="459366"/>
                  </a:cubicBezTo>
                  <a:cubicBezTo>
                    <a:pt x="97481" y="483887"/>
                    <a:pt x="102118" y="509108"/>
                    <a:pt x="104850" y="536277"/>
                  </a:cubicBezTo>
                  <a:cubicBezTo>
                    <a:pt x="117372" y="527498"/>
                    <a:pt x="132203" y="511832"/>
                    <a:pt x="145129" y="499950"/>
                  </a:cubicBezTo>
                  <a:cubicBezTo>
                    <a:pt x="145946" y="485590"/>
                    <a:pt x="143749" y="474285"/>
                    <a:pt x="144078" y="460425"/>
                  </a:cubicBezTo>
                  <a:cubicBezTo>
                    <a:pt x="151165" y="461116"/>
                    <a:pt x="161040" y="459016"/>
                    <a:pt x="166334" y="461494"/>
                  </a:cubicBezTo>
                  <a:cubicBezTo>
                    <a:pt x="168493" y="468580"/>
                    <a:pt x="167527" y="478807"/>
                    <a:pt x="169526" y="486072"/>
                  </a:cubicBezTo>
                  <a:cubicBezTo>
                    <a:pt x="181260" y="479724"/>
                    <a:pt x="197677" y="463150"/>
                    <a:pt x="209787" y="457218"/>
                  </a:cubicBezTo>
                  <a:cubicBezTo>
                    <a:pt x="204455" y="461580"/>
                    <a:pt x="196851" y="466603"/>
                    <a:pt x="188600" y="473225"/>
                  </a:cubicBezTo>
                  <a:cubicBezTo>
                    <a:pt x="177880" y="481862"/>
                    <a:pt x="164626" y="488380"/>
                    <a:pt x="171629" y="505286"/>
                  </a:cubicBezTo>
                  <a:cubicBezTo>
                    <a:pt x="186329" y="494813"/>
                    <a:pt x="200334" y="483650"/>
                    <a:pt x="214030" y="472156"/>
                  </a:cubicBezTo>
                  <a:cubicBezTo>
                    <a:pt x="212856" y="467653"/>
                    <a:pt x="212809" y="462015"/>
                    <a:pt x="212978" y="456159"/>
                  </a:cubicBezTo>
                  <a:cubicBezTo>
                    <a:pt x="222628" y="456613"/>
                    <a:pt x="230447" y="455232"/>
                    <a:pt x="236286" y="451873"/>
                  </a:cubicBezTo>
                  <a:cubicBezTo>
                    <a:pt x="242416" y="433208"/>
                    <a:pt x="241055" y="412226"/>
                    <a:pt x="242660" y="390987"/>
                  </a:cubicBezTo>
                  <a:cubicBezTo>
                    <a:pt x="243946" y="374044"/>
                    <a:pt x="244274" y="355341"/>
                    <a:pt x="242660" y="340773"/>
                  </a:cubicBezTo>
                  <a:cubicBezTo>
                    <a:pt x="241815" y="333138"/>
                    <a:pt x="238342" y="326459"/>
                    <a:pt x="237356" y="319412"/>
                  </a:cubicBezTo>
                  <a:cubicBezTo>
                    <a:pt x="234596" y="299668"/>
                    <a:pt x="232634" y="283661"/>
                    <a:pt x="226758" y="265990"/>
                  </a:cubicBezTo>
                  <a:cubicBezTo>
                    <a:pt x="221558" y="250390"/>
                    <a:pt x="214086" y="235263"/>
                    <a:pt x="208726" y="218991"/>
                  </a:cubicBezTo>
                  <a:cubicBezTo>
                    <a:pt x="196758" y="182428"/>
                    <a:pt x="208604" y="138551"/>
                    <a:pt x="211917" y="95063"/>
                  </a:cubicBezTo>
                  <a:cubicBezTo>
                    <a:pt x="217146" y="98336"/>
                    <a:pt x="217634" y="106396"/>
                    <a:pt x="222515" y="110029"/>
                  </a:cubicBezTo>
                  <a:cubicBezTo>
                    <a:pt x="222074" y="75376"/>
                    <a:pt x="222938" y="42086"/>
                    <a:pt x="228880" y="13875"/>
                  </a:cubicBezTo>
                  <a:cubicBezTo>
                    <a:pt x="224731" y="3989"/>
                    <a:pt x="212359" y="6411"/>
                    <a:pt x="206614" y="-12"/>
                  </a:cubicBezTo>
                  <a:cubicBezTo>
                    <a:pt x="194354" y="1899"/>
                    <a:pt x="180837" y="2495"/>
                    <a:pt x="167386" y="3214"/>
                  </a:cubicBezTo>
                  <a:cubicBezTo>
                    <a:pt x="167376" y="39863"/>
                    <a:pt x="162195" y="71308"/>
                    <a:pt x="159979" y="105762"/>
                  </a:cubicBezTo>
                  <a:cubicBezTo>
                    <a:pt x="155098" y="88138"/>
                    <a:pt x="150611" y="64658"/>
                    <a:pt x="147260" y="47005"/>
                  </a:cubicBezTo>
                  <a:cubicBezTo>
                    <a:pt x="146077" y="40771"/>
                    <a:pt x="147833" y="31339"/>
                    <a:pt x="140896" y="28832"/>
                  </a:cubicBezTo>
                  <a:cubicBezTo>
                    <a:pt x="140323" y="49370"/>
                    <a:pt x="141074" y="83484"/>
                    <a:pt x="141947" y="102536"/>
                  </a:cubicBezTo>
                  <a:cubicBezTo>
                    <a:pt x="128195" y="73531"/>
                    <a:pt x="127200" y="37829"/>
                    <a:pt x="114406" y="7471"/>
                  </a:cubicBezTo>
                  <a:cubicBezTo>
                    <a:pt x="96326" y="8133"/>
                    <a:pt x="75713" y="7745"/>
                    <a:pt x="64570" y="9609"/>
                  </a:cubicBezTo>
                  <a:cubicBezTo>
                    <a:pt x="65237" y="28633"/>
                    <a:pt x="75422" y="52728"/>
                    <a:pt x="75178" y="72642"/>
                  </a:cubicBezTo>
                  <a:cubicBezTo>
                    <a:pt x="69799" y="57042"/>
                    <a:pt x="69273" y="36580"/>
                    <a:pt x="63519" y="21358"/>
                  </a:cubicBezTo>
                  <a:cubicBezTo>
                    <a:pt x="63735" y="41518"/>
                    <a:pt x="72286" y="64412"/>
                    <a:pt x="67752" y="82254"/>
                  </a:cubicBezTo>
                  <a:cubicBezTo>
                    <a:pt x="66823" y="58622"/>
                    <a:pt x="64148" y="36760"/>
                    <a:pt x="60337" y="16023"/>
                  </a:cubicBezTo>
                  <a:cubicBezTo>
                    <a:pt x="46069" y="35539"/>
                    <a:pt x="59361" y="76559"/>
                    <a:pt x="55033" y="102536"/>
                  </a:cubicBezTo>
                  <a:cubicBezTo>
                    <a:pt x="52593" y="80456"/>
                    <a:pt x="53775" y="54668"/>
                    <a:pt x="50800" y="33098"/>
                  </a:cubicBezTo>
                  <a:cubicBezTo>
                    <a:pt x="37949" y="53353"/>
                    <a:pt x="53240" y="84108"/>
                    <a:pt x="48669" y="111098"/>
                  </a:cubicBezTo>
                  <a:cubicBezTo>
                    <a:pt x="47120" y="92007"/>
                    <a:pt x="46773" y="71696"/>
                    <a:pt x="42314" y="55529"/>
                  </a:cubicBezTo>
                  <a:cubicBezTo>
                    <a:pt x="29623" y="102026"/>
                    <a:pt x="2804" y="138107"/>
                    <a:pt x="-96" y="185890"/>
                  </a:cubicBezTo>
                  <a:cubicBezTo>
                    <a:pt x="-1298" y="206305"/>
                    <a:pt x="6456" y="215160"/>
                    <a:pt x="14763" y="229672"/>
                  </a:cubicBezTo>
                  <a:cubicBezTo>
                    <a:pt x="26929" y="251005"/>
                    <a:pt x="37311" y="262802"/>
                    <a:pt x="50800" y="283094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xmlns="" id="{0863EAFC-BA75-514D-AD70-FC7624EEE49A}"/>
                </a:ext>
              </a:extLst>
            </p:cNvPr>
            <p:cNvSpPr/>
            <p:nvPr/>
          </p:nvSpPr>
          <p:spPr>
            <a:xfrm>
              <a:off x="6606499" y="3730743"/>
              <a:ext cx="113463" cy="154274"/>
            </a:xfrm>
            <a:custGeom>
              <a:avLst/>
              <a:gdLst>
                <a:gd name="connsiteX0" fmla="*/ 1142 w 41641"/>
                <a:gd name="connsiteY0" fmla="*/ 43770 h 56619"/>
                <a:gd name="connsiteX1" fmla="*/ 7516 w 41641"/>
                <a:gd name="connsiteY1" fmla="*/ 41641 h 56619"/>
                <a:gd name="connsiteX2" fmla="*/ 2203 w 41641"/>
                <a:gd name="connsiteY2" fmla="*/ 56607 h 56619"/>
                <a:gd name="connsiteX3" fmla="*/ 41422 w 41641"/>
                <a:gd name="connsiteY3" fmla="*/ 27763 h 56619"/>
                <a:gd name="connsiteX4" fmla="*/ 41422 w 41641"/>
                <a:gd name="connsiteY4" fmla="*/ -12 h 56619"/>
                <a:gd name="connsiteX5" fmla="*/ 81 w 41641"/>
                <a:gd name="connsiteY5" fmla="*/ 33108 h 56619"/>
                <a:gd name="connsiteX6" fmla="*/ 1142 w 41641"/>
                <a:gd name="connsiteY6" fmla="*/ 43770 h 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641" h="56619">
                  <a:moveTo>
                    <a:pt x="1142" y="43770"/>
                  </a:moveTo>
                  <a:cubicBezTo>
                    <a:pt x="2043" y="46664"/>
                    <a:pt x="6615" y="38784"/>
                    <a:pt x="7516" y="41641"/>
                  </a:cubicBezTo>
                  <a:cubicBezTo>
                    <a:pt x="1011" y="43770"/>
                    <a:pt x="832" y="48490"/>
                    <a:pt x="2203" y="56607"/>
                  </a:cubicBezTo>
                  <a:cubicBezTo>
                    <a:pt x="16133" y="47856"/>
                    <a:pt x="27670" y="36693"/>
                    <a:pt x="41422" y="27763"/>
                  </a:cubicBezTo>
                  <a:lnTo>
                    <a:pt x="41422" y="-12"/>
                  </a:lnTo>
                  <a:cubicBezTo>
                    <a:pt x="26365" y="9713"/>
                    <a:pt x="12575" y="20753"/>
                    <a:pt x="81" y="33108"/>
                  </a:cubicBezTo>
                  <a:cubicBezTo>
                    <a:pt x="-548" y="33486"/>
                    <a:pt x="-191" y="41868"/>
                    <a:pt x="1142" y="43770"/>
                  </a:cubicBezTo>
                  <a:close/>
                </a:path>
              </a:pathLst>
            </a:custGeom>
            <a:grpFill/>
            <a:ln w="931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409" name="TextBox 408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5593546" y="292595"/>
            <a:ext cx="4122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Finance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Stock price prediction with sparse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anomalies</a:t>
            </a:r>
            <a:endParaRPr lang="en-IN" sz="24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1553010" y="2348804"/>
            <a:ext cx="435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Healthcare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Modelling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patient data with outliers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(e.g.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rare conditions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)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14" name="Graphic 21" descr="Single gear">
            <a:hlinkClick r:id="rId3" action="ppaction://hlinksldjump"/>
            <a:extLst>
              <a:ext uri="{FF2B5EF4-FFF2-40B4-BE49-F238E27FC236}">
                <a16:creationId xmlns:a16="http://schemas.microsoft.com/office/drawing/2014/main" xmlns="" id="{47A5BBBD-8129-FF4F-A54F-24C4D742D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9550750" y="3201566"/>
            <a:ext cx="643637" cy="618834"/>
          </a:xfrm>
          <a:prstGeom prst="rect">
            <a:avLst/>
          </a:prstGeom>
        </p:spPr>
      </p:pic>
      <p:grpSp>
        <p:nvGrpSpPr>
          <p:cNvPr id="301" name="Graphic 177">
            <a:extLst>
              <a:ext uri="{FF2B5EF4-FFF2-40B4-BE49-F238E27FC236}">
                <a16:creationId xmlns:a16="http://schemas.microsoft.com/office/drawing/2014/main" xmlns="" id="{8548812F-5A52-E14C-BC42-A369827C482B}"/>
              </a:ext>
            </a:extLst>
          </p:cNvPr>
          <p:cNvGrpSpPr/>
          <p:nvPr/>
        </p:nvGrpSpPr>
        <p:grpSpPr>
          <a:xfrm>
            <a:off x="9352645" y="4881964"/>
            <a:ext cx="1013104" cy="1043707"/>
            <a:chOff x="4990387" y="1748539"/>
            <a:chExt cx="1648380" cy="2630334"/>
          </a:xfrm>
          <a:solidFill>
            <a:schemeClr val="accent1">
              <a:lumMod val="50000"/>
            </a:schemeClr>
          </a:solidFill>
        </p:grpSpPr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xmlns="" id="{33F3C05D-FD60-F34D-99F7-0DEBF7F7F97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xmlns="" id="{D3A1BF6C-1AC1-0444-87C4-FEC82A94FAEF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xmlns="" id="{96692D79-B08F-9F42-BC1E-D1009EFCFCEC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xmlns="" id="{6173FE96-64AA-494B-A835-1033C09AAB05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xmlns="" id="{A4031C39-3156-804A-99AE-2F7D73717BF2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xmlns="" id="{F461D4F9-BA89-8E4E-B9FF-09C45F36D48A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xmlns="" id="{1DC35F99-7839-0548-86BA-A5CBF4286A88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xmlns="" id="{851B1E06-06F0-F841-B7C3-0698D2C78183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xmlns="" id="{7C1316C6-4CDF-5144-AE1A-D511423A4EC8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xmlns="" id="{EB5B0EA1-0A6C-1843-A2B7-A89205A51E0D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xmlns="" id="{134B7E44-3B22-3345-80AF-607D650DC721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xmlns="" id="{CDF10F82-DDC3-E04B-8FDE-B200339F807A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xmlns="" id="{1131C67F-B3B7-D94F-8768-4FD785019BF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xmlns="" id="{FF41C0DC-C522-AC4E-BB24-B1D53C13728C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xmlns="" id="{75F2E892-76D1-1647-AC95-ECCC815B6563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xmlns="" id="{8646D643-A9F9-9744-9625-37560C18CA91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xmlns="" id="{3A431A7D-98C2-164C-B8D7-19D2DE23A11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xmlns="" id="{19080CE8-25FE-874A-9D50-5451554A2A5C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xmlns="" id="{13B03B47-8A8A-C043-BC8B-BD69ECBD8B4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xmlns="" id="{9A1FA177-67EB-7543-9097-BAC52143512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xmlns="" id="{02708B89-E80F-8E49-82FE-27B537109B63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xmlns="" id="{9E43D6B5-3305-3F4A-AB69-617C2C3FA2B8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xmlns="" id="{BF64691A-3F7A-3549-9EE2-1DD2A9ACAC7B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xmlns="" id="{1C59C1FB-FDB8-CF46-AB29-C40F2B1B5D2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xmlns="" id="{CFB2A069-7A50-4841-AFC8-D45DB7AFAF24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xmlns="" id="{C5F70584-4C93-8B4B-A7C1-0FB8FEF459EE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xmlns="" id="{EBE64481-D4B3-644D-B0D5-BE43BE939CD0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xmlns="" id="{A5B705DE-B9A1-8C4C-B792-9069C1E9324C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xmlns="" id="{327D8D7B-C9D4-A945-86DD-D6BAB27C5919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xmlns="" id="{0E832D09-BE59-464C-8BFC-94A177FE587A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xmlns="" id="{6484CF2B-BAF4-7940-B83F-DDB2DD7177C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xmlns="" id="{4B4ABE4F-00DA-A042-88C0-1A4A24E9B39B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xmlns="" id="{306FADDB-528C-0C4C-A3C0-738CBABA67E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xmlns="" id="{E2033E06-C69B-3046-B07D-6906B3F51CFF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xmlns="" id="{81D833BB-78B5-DA49-8C85-60F59A9F9F65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xmlns="" id="{EFE213C5-C4FE-6047-833C-83FC92E9348D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xmlns="" id="{D36C3EEC-C556-B74E-BE45-D613376B4B90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xmlns="" id="{61AD3210-BB3D-1643-9900-0FEBB29B865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xmlns="" id="{152A7EFE-870B-9649-BF39-06D4BA59F5DC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xmlns="" id="{F3715A4B-20CA-334B-9F2C-0DC091984CBA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xmlns="" id="{174787AD-4225-FD41-AEE0-E58F285EDABF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xmlns="" id="{4C0652E3-26C2-2E49-800A-E9B017E7CF0A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xmlns="" id="{C9BB23DC-90E7-0843-BBA4-95A3AEFF1A6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xmlns="" id="{3A0D67AC-2721-4647-816A-9ACFCE70EE44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xmlns="" id="{A78BB6C4-45C3-F044-B11D-ACA89CD7A46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xmlns="" id="{8DE71078-5687-8D4A-B00B-DBCDB9D6DC99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xmlns="" id="{1E74786B-5100-294F-BA42-1A3A90519EB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xmlns="" id="{C0F1686E-C251-A140-9B11-733CE61738E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xmlns="" id="{5319B655-FBAC-914E-A424-A87F571768B1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xmlns="" id="{82735A62-25F3-CB41-A063-8FAC57404B73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xmlns="" id="{32CE0A88-C268-DC4B-B3F3-7AB2250CCBED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xmlns="" id="{954E1F2D-61EB-464B-B6AF-85F5071C616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xmlns="" id="{C333B19C-B026-9941-83C8-2B72961F6FA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xmlns="" id="{FDDD0999-C616-5543-86E6-28EC08820C8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xmlns="" id="{B8E4145D-09DD-6A44-8434-2358DF1BCBC8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xmlns="" id="{1DDBC3B9-4142-F244-AAA9-5BFE527743A3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xmlns="" id="{E07015C0-2E0E-AA4B-AAE2-FDE2E1BE4888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xmlns="" id="{95A7B571-810E-DD4A-B1F0-39806C3CBEAA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xmlns="" id="{FBFF83A2-FBD5-C94E-836E-3790F767AC61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xmlns="" id="{7AB1ABE1-142F-134B-8403-9E29CF8B8F1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x-none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5513035" y="4751284"/>
            <a:ext cx="4355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Environment</a:t>
            </a:r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: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 Robust regression in climate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modelling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0ABFF927-AFBD-D543-93E7-58A4B7A1BD56}"/>
              </a:ext>
            </a:extLst>
          </p:cNvPr>
          <p:cNvSpPr txBox="1"/>
          <p:nvPr/>
        </p:nvSpPr>
        <p:spPr>
          <a:xfrm>
            <a:off x="2041613" y="6262494"/>
            <a:ext cx="7239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Predictive </a:t>
            </a:r>
            <a:r>
              <a:rPr lang="en-IN" sz="2400" dirty="0" smtClean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modelling </a:t>
            </a:r>
            <a:r>
              <a:rPr lang="en-IN" sz="24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with noisy datasets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Predictive Analytics In Healthcare | Reveal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747" y="1835726"/>
            <a:ext cx="3481858" cy="25482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ust skill of decadal climate predictions | npj Climate and Atmospheric  Science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926" y="3707928"/>
            <a:ext cx="3744649" cy="25222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duucom/stockmarket-future-prediction · Hugging Face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42" y="33564"/>
            <a:ext cx="3897690" cy="22320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0569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" grpId="0"/>
      <p:bldP spid="410" grpId="0"/>
      <p:bldP spid="216" grpId="0"/>
      <p:bldP spid="2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46515"/>
              <a:ext cx="2875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grpSp>
        <p:nvGrpSpPr>
          <p:cNvPr id="417" name="Group 416">
            <a:extLst>
              <a:ext uri="{FF2B5EF4-FFF2-40B4-BE49-F238E27FC236}">
                <a16:creationId xmlns="" xmlns:a16="http://schemas.microsoft.com/office/drawing/2014/main" id="{183EA2CA-A17F-4A6A-AC3E-6F8757F77880}"/>
              </a:ext>
            </a:extLst>
          </p:cNvPr>
          <p:cNvGrpSpPr/>
          <p:nvPr/>
        </p:nvGrpSpPr>
        <p:grpSpPr>
          <a:xfrm>
            <a:off x="6188205" y="93099"/>
            <a:ext cx="2908664" cy="1911002"/>
            <a:chOff x="6181782" y="2401741"/>
            <a:chExt cx="2128846" cy="1866900"/>
          </a:xfrm>
        </p:grpSpPr>
        <p:sp>
          <p:nvSpPr>
            <p:cNvPr id="418" name="Rectangle: Top Corners Rounded 96">
              <a:extLst>
                <a:ext uri="{FF2B5EF4-FFF2-40B4-BE49-F238E27FC236}">
                  <a16:creationId xmlns="" xmlns:a16="http://schemas.microsoft.com/office/drawing/2014/main" id="{225A95EB-3596-4C52-91EE-39023E85BE2D}"/>
                </a:ext>
              </a:extLst>
            </p:cNvPr>
            <p:cNvSpPr/>
            <p:nvPr/>
          </p:nvSpPr>
          <p:spPr>
            <a:xfrm>
              <a:off x="6306487" y="2401741"/>
              <a:ext cx="1885289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="" xmlns:a16="http://schemas.microsoft.com/office/drawing/2014/main" id="{D9A6427C-7201-480C-B8BA-C01C9BCA7B52}"/>
                </a:ext>
              </a:extLst>
            </p:cNvPr>
            <p:cNvSpPr txBox="1"/>
            <p:nvPr/>
          </p:nvSpPr>
          <p:spPr>
            <a:xfrm>
              <a:off x="6181782" y="2499207"/>
              <a:ext cx="2128846" cy="1052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Weight Calculation</a:t>
              </a:r>
              <a:endParaRPr lang="en-US" sz="32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</p:grpSp>
      <p:sp>
        <p:nvSpPr>
          <p:cNvPr id="420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3431943" y="126959"/>
            <a:ext cx="2725012" cy="1250237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1" name="Group 420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486441" y="128891"/>
            <a:ext cx="3033085" cy="1757121"/>
            <a:chOff x="1318230" y="2209800"/>
            <a:chExt cx="1929875" cy="3059677"/>
          </a:xfrm>
        </p:grpSpPr>
        <p:sp>
          <p:nvSpPr>
            <p:cNvPr id="422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="" xmlns:a16="http://schemas.microsoft.com/office/drawing/2014/main" id="{5D8301A0-49D9-41A5-A227-2E35458E6401}"/>
                </a:ext>
              </a:extLst>
            </p:cNvPr>
            <p:cNvSpPr txBox="1"/>
            <p:nvPr/>
          </p:nvSpPr>
          <p:spPr>
            <a:xfrm>
              <a:off x="1318230" y="2379984"/>
              <a:ext cx="1929875" cy="1018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 smtClean="0">
                  <a:solidFill>
                    <a:schemeClr val="bg1"/>
                  </a:solidFill>
                  <a:latin typeface="Bahnschrift Light Condensed" panose="020B0502040204020203" pitchFamily="34" charset="0"/>
                </a:rPr>
                <a:t>Data Preparation</a:t>
              </a:r>
              <a:endParaRPr lang="en-US" sz="3200" b="1" dirty="0">
                <a:solidFill>
                  <a:schemeClr val="bg1"/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42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3422715" y="756121"/>
            <a:ext cx="2749238" cy="229563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reeform: Shape 108">
            <a:extLst>
              <a:ext uri="{FF2B5EF4-FFF2-40B4-BE49-F238E27FC236}">
                <a16:creationId xmlns="" xmlns:a16="http://schemas.microsoft.com/office/drawing/2014/main" id="{406A5A75-24F0-496A-82D6-E2B37B100BBD}"/>
              </a:ext>
            </a:extLst>
          </p:cNvPr>
          <p:cNvSpPr/>
          <p:nvPr/>
        </p:nvSpPr>
        <p:spPr>
          <a:xfrm flipV="1">
            <a:off x="6357033" y="756555"/>
            <a:ext cx="2596659" cy="2295635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/>
          </a:p>
        </p:txBody>
      </p:sp>
      <p:sp>
        <p:nvSpPr>
          <p:cNvPr id="428" name="TextBox 427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6309488" y="1130383"/>
            <a:ext cx="275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Derive weights inversely proportional to the density of outliers</a:t>
            </a:r>
            <a:endParaRPr lang="en-US" sz="21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9" name="TextBox 428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3607682" y="214768"/>
            <a:ext cx="2322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Bahnschrift Light Condensed" panose="020B0502040204020203" pitchFamily="34" charset="0"/>
              </a:rPr>
              <a:t>KDE</a:t>
            </a:r>
            <a:endParaRPr lang="en-US" sz="30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432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745170" y="765269"/>
            <a:ext cx="2516325" cy="2264788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TextBox 432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379683" y="1203678"/>
            <a:ext cx="2794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</a:rPr>
              <a:t>Load </a:t>
            </a: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and 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</a:rPr>
              <a:t>pre-process </a:t>
            </a: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data (e.g., California housing </a:t>
            </a:r>
            <a:r>
              <a:rPr lang="en-IN" sz="2400" b="1" i="1" dirty="0" smtClean="0">
                <a:solidFill>
                  <a:schemeClr val="accent2">
                    <a:lumMod val="50000"/>
                  </a:schemeClr>
                </a:solidFill>
              </a:rPr>
              <a:t>dataset)</a:t>
            </a:r>
            <a:endParaRPr lang="en-IN" sz="20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A87830BE-EEF7-4034-8ABE-3212DB467DB4}"/>
              </a:ext>
            </a:extLst>
          </p:cNvPr>
          <p:cNvGrpSpPr/>
          <p:nvPr/>
        </p:nvGrpSpPr>
        <p:grpSpPr>
          <a:xfrm>
            <a:off x="1924452" y="3281803"/>
            <a:ext cx="2879302" cy="1979020"/>
            <a:chOff x="1494518" y="2209800"/>
            <a:chExt cx="1591582" cy="3059677"/>
          </a:xfrm>
        </p:grpSpPr>
        <p:sp>
          <p:nvSpPr>
            <p:cNvPr id="68" name="Rectangle: Top Corners Rounded 104">
              <a:extLst>
                <a:ext uri="{FF2B5EF4-FFF2-40B4-BE49-F238E27FC236}">
                  <a16:creationId xmlns="" xmlns:a16="http://schemas.microsoft.com/office/drawing/2014/main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="" xmlns:a16="http://schemas.microsoft.com/office/drawing/2014/main" id="{236675CF-5B12-4D6B-8C03-F29656450255}"/>
                </a:ext>
              </a:extLst>
            </p:cNvPr>
            <p:cNvSpPr txBox="1"/>
            <p:nvPr/>
          </p:nvSpPr>
          <p:spPr>
            <a:xfrm>
              <a:off x="1825679" y="4253814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71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1918594" y="4102781"/>
            <a:ext cx="2885160" cy="2335810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1979848" y="4592058"/>
            <a:ext cx="27519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Fit the regression model using weighted least squares</a:t>
            </a:r>
            <a:endParaRPr lang="en-US" sz="21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D025EBC6-5731-4D97-B58C-0E0C20D47817}"/>
              </a:ext>
            </a:extLst>
          </p:cNvPr>
          <p:cNvSpPr txBox="1"/>
          <p:nvPr/>
        </p:nvSpPr>
        <p:spPr>
          <a:xfrm>
            <a:off x="3575944" y="1289470"/>
            <a:ext cx="258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Compute kernel density for each data point</a:t>
            </a:r>
            <a:endParaRPr lang="en-US" sz="21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4" name="Rectangle: Top Corners Rounded 100">
            <a:extLst>
              <a:ext uri="{FF2B5EF4-FFF2-40B4-BE49-F238E27FC236}">
                <a16:creationId xmlns="" xmlns:a16="http://schemas.microsoft.com/office/drawing/2014/main" id="{E792FABC-AA8F-4748-B8FA-DBB9112863AC}"/>
              </a:ext>
            </a:extLst>
          </p:cNvPr>
          <p:cNvSpPr/>
          <p:nvPr/>
        </p:nvSpPr>
        <p:spPr>
          <a:xfrm>
            <a:off x="5380316" y="3262798"/>
            <a:ext cx="2767706" cy="1426373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5" name="Freeform: Shape 107">
            <a:extLst>
              <a:ext uri="{FF2B5EF4-FFF2-40B4-BE49-F238E27FC236}">
                <a16:creationId xmlns="" xmlns:a16="http://schemas.microsoft.com/office/drawing/2014/main" id="{48958204-CE05-4E79-AC55-C76FBB79E37F}"/>
              </a:ext>
            </a:extLst>
          </p:cNvPr>
          <p:cNvSpPr/>
          <p:nvPr/>
        </p:nvSpPr>
        <p:spPr>
          <a:xfrm flipV="1">
            <a:off x="5369480" y="4088720"/>
            <a:ext cx="2778542" cy="2349871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5572075" y="3417247"/>
            <a:ext cx="232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Evaluation</a:t>
            </a:r>
            <a:endParaRPr lang="en-US" sz="3600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BBD17202-B0A7-4912-9A5D-8F55518824B3}"/>
              </a:ext>
            </a:extLst>
          </p:cNvPr>
          <p:cNvSpPr txBox="1"/>
          <p:nvPr/>
        </p:nvSpPr>
        <p:spPr>
          <a:xfrm>
            <a:off x="5494047" y="4580450"/>
            <a:ext cx="2523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IN" sz="2400" b="1" i="1" dirty="0">
                <a:solidFill>
                  <a:schemeClr val="accent2">
                    <a:lumMod val="50000"/>
                  </a:schemeClr>
                </a:solidFill>
              </a:rPr>
              <a:t>Compare performance with traditional regression</a:t>
            </a:r>
            <a:endParaRPr lang="en-US" sz="21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5D8301A0-49D9-41A5-A227-2E35458E6401}"/>
              </a:ext>
            </a:extLst>
          </p:cNvPr>
          <p:cNvSpPr txBox="1"/>
          <p:nvPr/>
        </p:nvSpPr>
        <p:spPr>
          <a:xfrm>
            <a:off x="2080468" y="3203700"/>
            <a:ext cx="25683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Bahnschrift Light Condensed" panose="020B0502040204020203" pitchFamily="34" charset="0"/>
              </a:rPr>
              <a:t>Weighted Regression</a:t>
            </a:r>
            <a:endParaRPr lang="en-US" sz="2800" b="1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8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" grpId="0" animBg="1"/>
      <p:bldP spid="425" grpId="0" animBg="1"/>
      <p:bldP spid="426" grpId="0" animBg="1"/>
      <p:bldP spid="428" grpId="0"/>
      <p:bldP spid="429" grpId="0"/>
      <p:bldP spid="432" grpId="0" animBg="1"/>
      <p:bldP spid="433" grpId="0"/>
      <p:bldP spid="71" grpId="0" animBg="1"/>
      <p:bldP spid="72" grpId="0"/>
      <p:bldP spid="89" grpId="0"/>
      <p:bldP spid="94" grpId="0" animBg="1"/>
      <p:bldP spid="95" grpId="0" animBg="1"/>
      <p:bldP spid="96" grpId="0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motivation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28931"/>
              <a:ext cx="26816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terminology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=""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1197025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=""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8675631" y="3246515"/>
              <a:ext cx="28750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solution</a:t>
              </a:r>
              <a:endParaRPr lang="en-IN" sz="30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1047565" y="12571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=""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01669" y="3228930"/>
              <a:ext cx="26816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application</a:t>
              </a:r>
              <a:endParaRPr lang="en-IN" sz="28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501434" y="12571"/>
            <a:ext cx="9606467" cy="6870571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24"/>
              <a:ext cx="3317450" cy="584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 smtClean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6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204096"/>
              <a:ext cx="22873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416" name="Graphic 107" descr="Table">
            <a:extLst>
              <a:ext uri="{FF2B5EF4-FFF2-40B4-BE49-F238E27FC236}">
                <a16:creationId xmlns:a16="http://schemas.microsoft.com/office/drawing/2014/main" xmlns="" id="{560374C7-A563-46B4-A49E-825ED13A71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 rot="16200000">
            <a:off x="8847202" y="3144949"/>
            <a:ext cx="757442" cy="7209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55" y="316905"/>
            <a:ext cx="2172003" cy="495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02" y="1255008"/>
            <a:ext cx="6091322" cy="42936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66" y="5669839"/>
            <a:ext cx="3248478" cy="1066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337" y="245458"/>
            <a:ext cx="3410426" cy="638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69" y="73448"/>
            <a:ext cx="2028837" cy="1028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344" y="5784930"/>
            <a:ext cx="2314898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9" y="5917523"/>
            <a:ext cx="2114845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60322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08859" y="39485"/>
            <a:ext cx="5417073" cy="1282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0419" y="1458327"/>
            <a:ext cx="9186193" cy="53039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06723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869258" y="422224"/>
            <a:ext cx="7742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SCALABLE DATABASE </a:t>
            </a:r>
            <a:endParaRPr lang="en-US" sz="5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US" sz="5400" b="1" dirty="0">
                <a:solidFill>
                  <a:schemeClr val="accent2">
                    <a:lumMod val="50000"/>
                  </a:schemeClr>
                </a:solidFill>
                <a:latin typeface="Sitka Heading"/>
                <a:cs typeface="Calibri"/>
              </a:rPr>
              <a:t>MIDTERM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=""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796844" y="3196728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=""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=""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=""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=""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520743" y="2182125"/>
            <a:ext cx="6692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 smtClean="0">
                <a:solidFill>
                  <a:srgbClr val="00A0A8"/>
                </a:solidFill>
              </a:rPr>
              <a:t>BRAINSTORM BUDDIES</a:t>
            </a:r>
            <a:endParaRPr lang="en-US" sz="4800" dirty="0">
              <a:solidFill>
                <a:srgbClr val="00A0A8"/>
              </a:solidFill>
              <a:latin typeface="Tw Cen MT" panose="020B06020201040206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4520743" y="3954170"/>
            <a:ext cx="68798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Rohan 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Roshan Niranjan 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Kalpavruksha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Srimanth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Madira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/>
            </a:r>
            <a:b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</a:b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Vaishnavi</a:t>
            </a:r>
            <a:r>
              <a:rPr lang="en-US" sz="3600" dirty="0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 </a:t>
            </a:r>
            <a:r>
              <a:rPr lang="en-US" sz="3600" dirty="0" err="1">
                <a:solidFill>
                  <a:srgbClr val="5D7373"/>
                </a:solidFill>
                <a:latin typeface="Tw Cen MT" panose="020B0602020104020603" pitchFamily="34" charset="0"/>
                <a:ea typeface="+mj-lt"/>
                <a:cs typeface="+mj-lt"/>
              </a:rPr>
              <a:t>Koya</a:t>
            </a:r>
            <a:endParaRPr lang="en-US" sz="3600" dirty="0">
              <a:solidFill>
                <a:srgbClr val="5D7373"/>
              </a:solidFill>
              <a:latin typeface="Tw Cen MT" panose="020B06020201040206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688377" y="3225510"/>
              <a:ext cx="23609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algorithm</a:t>
              </a:r>
              <a:endParaRPr lang="en-IN" sz="3200" b="1" dirty="0">
                <a:solidFill>
                  <a:schemeClr val="bg1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=""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239680" y="0"/>
            <a:ext cx="11447501" cy="6858000"/>
            <a:chOff x="213096" y="0"/>
            <a:chExt cx="11447501" cy="6858000"/>
          </a:xfrm>
        </p:grpSpPr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9996608" y="3244319"/>
              <a:ext cx="268165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demo</a:t>
              </a:r>
              <a:endParaRPr lang="en-US" sz="30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9277" y="-2"/>
            <a:ext cx="8692331" cy="6858000"/>
            <a:chOff x="718505" y="-1"/>
            <a:chExt cx="8692331" cy="6858000"/>
          </a:xfrm>
        </p:grpSpPr>
        <p:sp>
          <p:nvSpPr>
            <p:cNvPr id="41" name="Rectangle 40">
              <a:extLst>
                <a:ext uri="{FF2B5EF4-FFF2-40B4-BE49-F238E27FC236}">
                  <a16:creationId xmlns=""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7428948" y="3236350"/>
              <a:ext cx="331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=""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=""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=""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885875" y="3188708"/>
              <a:ext cx="22873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F0EEF0"/>
                  </a:solidFill>
                  <a:latin typeface="Tw Cen MT" panose="020B0602020104020603" pitchFamily="34" charset="0"/>
                </a:rPr>
                <a:t>thank you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=""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130" name="Graphic 105" descr="Statistics">
            <a:extLst>
              <a:ext uri="{FF2B5EF4-FFF2-40B4-BE49-F238E27FC236}">
                <a16:creationId xmlns:a16="http://schemas.microsoft.com/office/drawing/2014/main" xmlns="" id="{B6CDBD41-3208-4F01-9617-2DC8B0B67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 rot="16200000">
            <a:off x="10672110" y="3285250"/>
            <a:ext cx="540000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0191" y="152400"/>
            <a:ext cx="9322427" cy="65083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22246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11793</TotalTime>
  <Words>821</Words>
  <Application>Microsoft Office PowerPoint</Application>
  <PresentationFormat>Widescreen</PresentationFormat>
  <Paragraphs>308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Rounded MT Bold</vt:lpstr>
      <vt:lpstr>Bahnschrift Light Condensed</vt:lpstr>
      <vt:lpstr>Calibri</vt:lpstr>
      <vt:lpstr>Calibri Light</vt:lpstr>
      <vt:lpstr>Sitka Heading</vt:lpstr>
      <vt:lpstr>Times New Roman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Microsoft account</cp:lastModifiedBy>
  <cp:revision>284</cp:revision>
  <dcterms:created xsi:type="dcterms:W3CDTF">2017-01-05T13:17:27Z</dcterms:created>
  <dcterms:modified xsi:type="dcterms:W3CDTF">2024-11-24T15:59:32Z</dcterms:modified>
</cp:coreProperties>
</file>