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D4963B0A-146C-4D6B-811B-B4476A3278C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Boolean is a wrapper class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4F9721F-08F1-48F2-A460-8C5662FE3C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Boolean is a wrapper class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9466B6-15DF-4D93-9A5D-7F507C8B50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 can be used to refer the common property of all objects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accessed only by its subclasses (protected)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accessed only by the methods of the same class (private)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C4A4261-5F05-48F6-B23A-564896E766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 can be used to refer the common property of all objects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accessed only by its subclasses (protected)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accessed only by the methods of the same class (private)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8BA8888-4D76-4814-86CA-6AE9A7CFA3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 such method error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4CA4EA4-7383-4C2D-B9C2-F4665A3E5A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 such method error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7B1F3DD-F44A-4E22-8540-9709009D68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Is a technique to define different methods of the same type (function overloading)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Is the ability of an object to take on many forms (polymorphism)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A method of hiding irrelevant data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FEB7F01-F328-4FF8-B341-55B8E573DA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Is a technique to define different methods of the same type (function overloading)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Is the ability of an object to take on many forms (polymorphism)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A method of hiding irrelevant data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66499DC-A362-4F70-9111-4DA6BF1ACA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3800" cy="22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0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94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5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6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7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8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280" cy="297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8800" spc="-1" strike="noStrike" cap="all">
                <a:solidFill>
                  <a:srgbClr val="ffffff"/>
                </a:solidFill>
                <a:latin typeface="Century Gothic"/>
              </a:rPr>
              <a:t>Core java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84360" y="3843720"/>
            <a:ext cx="6400080" cy="194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400" spc="-1" strike="noStrike">
                <a:solidFill>
                  <a:srgbClr val="0f496f"/>
                </a:solidFill>
                <a:latin typeface="Century Gothic"/>
              </a:rPr>
              <a:t>With MVC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Subtitle 2"/>
          <p:cNvSpPr/>
          <p:nvPr/>
        </p:nvSpPr>
        <p:spPr>
          <a:xfrm>
            <a:off x="6436800" y="5977440"/>
            <a:ext cx="5378040" cy="5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f496f"/>
                </a:solidFill>
                <a:latin typeface="Century Gothic"/>
                <a:ea typeface="DejaVu Sans"/>
              </a:rPr>
              <a:t>Rohan Deshpande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8580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int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float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Boolean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char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5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3. Which of the following is not a keyword in core java?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68580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int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float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76dbf4"/>
                </a:solidFill>
                <a:latin typeface="Century Gothic"/>
              </a:rPr>
              <a:t>// </a:t>
            </a:r>
            <a:r>
              <a:rPr b="0" lang="en-US" sz="3200" spc="-1" strike="noStrike">
                <a:solidFill>
                  <a:srgbClr val="76dbf4"/>
                </a:solidFill>
                <a:latin typeface="Century Gothic"/>
              </a:rPr>
              <a:t>Boolean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char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7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3. Which of the following is not a keyword in core java?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8580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It can be used to refer the common property of all objects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Can be accessed only by its subclasses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Can be accessed only by the methods of the same class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9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4. Explain what does the keyword static mean?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68580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76dbf4"/>
                </a:solidFill>
                <a:latin typeface="Century Gothic"/>
              </a:rPr>
              <a:t>//</a:t>
            </a:r>
            <a:r>
              <a:rPr b="0" lang="en-US" sz="3200" spc="-1" strike="noStrike">
                <a:solidFill>
                  <a:srgbClr val="76dbf4"/>
                </a:solidFill>
                <a:latin typeface="Century Gothic"/>
              </a:rPr>
              <a:t> It can be used to refer the common property of all objects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Can be accessed only by its subclasses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Can be accessed only by the methods of the same class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1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4. Explain what does the keyword static mean?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8436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Compilation error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No such method error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Program will compile and run without any output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Program will compile and run to show the required output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3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5. What will happen if the static modifier is removed from the signature of the main () method?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68436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Compilation error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76dbf4"/>
                </a:solidFill>
                <a:latin typeface="Century Gothic"/>
              </a:rPr>
              <a:t>// </a:t>
            </a:r>
            <a:r>
              <a:rPr b="0" lang="en-US" sz="3200" spc="-1" strike="noStrike">
                <a:solidFill>
                  <a:srgbClr val="76dbf4"/>
                </a:solidFill>
                <a:latin typeface="Century Gothic"/>
              </a:rPr>
              <a:t>No such method error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Program will compile and run without any output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Program will compile and run to show the required output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5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5. What will happen if the static modifier is removed from the signature of the main () method?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41560" y="1952640"/>
            <a:ext cx="9905400" cy="29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 cap="all">
                <a:solidFill>
                  <a:srgbClr val="ffffff"/>
                </a:solidFill>
                <a:latin typeface="Century Gothic"/>
              </a:rPr>
              <a:t>// CORE JAVA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Content Placeholder 3"/>
          <p:cNvGraphicFramePr/>
          <p:nvPr/>
        </p:nvGraphicFramePr>
        <p:xfrm>
          <a:off x="684360" y="1695240"/>
          <a:ext cx="10376640" cy="3089880"/>
        </p:xfrm>
        <a:graphic>
          <a:graphicData uri="http://schemas.openxmlformats.org/drawingml/2006/table">
            <a:tbl>
              <a:tblPr/>
              <a:tblGrid>
                <a:gridCol w="2075400"/>
                <a:gridCol w="2075400"/>
                <a:gridCol w="2075400"/>
                <a:gridCol w="2075400"/>
                <a:gridCol w="2075400"/>
              </a:tblGrid>
              <a:tr h="1215360">
                <a:tc>
                  <a:txBody>
                    <a:bodyPr lIns="40680" rIns="406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3e2f7"/>
                          </a:solidFill>
                          <a:latin typeface="Century Gothic"/>
                        </a:rPr>
                        <a:t>Access Modifier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3e2f7"/>
                          </a:solidFill>
                          <a:latin typeface="Century Gothic"/>
                        </a:rPr>
                        <a:t>within class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3e2f7"/>
                          </a:solidFill>
                          <a:latin typeface="Century Gothic"/>
                        </a:rPr>
                        <a:t>within package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c3e2f7"/>
                          </a:solidFill>
                          <a:latin typeface="Century Gothic"/>
                        </a:rPr>
                        <a:t>outside package by subclass only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3e2f7"/>
                          </a:solidFill>
                          <a:latin typeface="Century Gothic"/>
                        </a:rPr>
                        <a:t>outside package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</a:tr>
              <a:tr h="468720"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Private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468720"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Default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468720"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Protected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468720"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Public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40680" rIns="406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f496f"/>
                          </a:solidFill>
                          <a:latin typeface="Century Gothic"/>
                        </a:rPr>
                        <a:t>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40680" marR="40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178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// all java access modifiers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1810800" y="1419120"/>
            <a:ext cx="8655840" cy="451800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4"/>
          <p:cNvSpPr/>
          <p:nvPr/>
        </p:nvSpPr>
        <p:spPr>
          <a:xfrm>
            <a:off x="1801440" y="1419120"/>
            <a:ext cx="4296600" cy="4518000"/>
          </a:xfrm>
          <a:prstGeom prst="rect">
            <a:avLst/>
          </a:prstGeom>
          <a:solidFill>
            <a:srgbClr val="41b3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Rectangle 1"/>
          <p:cNvSpPr/>
          <p:nvPr/>
        </p:nvSpPr>
        <p:spPr>
          <a:xfrm>
            <a:off x="8050320" y="4858920"/>
            <a:ext cx="2247480" cy="94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5"/>
          <p:cNvSpPr/>
          <p:nvPr/>
        </p:nvSpPr>
        <p:spPr>
          <a:xfrm>
            <a:off x="6010920" y="341640"/>
            <a:ext cx="428688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// A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183" name="TextBox 6"/>
          <p:cNvSpPr/>
          <p:nvPr/>
        </p:nvSpPr>
        <p:spPr>
          <a:xfrm>
            <a:off x="6826680" y="1769400"/>
            <a:ext cx="345312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 Black"/>
                <a:ea typeface="DejaVu Sans"/>
              </a:rPr>
              <a:t>right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184" name="TextBox 9"/>
          <p:cNvSpPr/>
          <p:nvPr/>
        </p:nvSpPr>
        <p:spPr>
          <a:xfrm>
            <a:off x="6823440" y="2797200"/>
            <a:ext cx="345312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latin typeface="Arial Black"/>
                <a:ea typeface="DejaVu Sans"/>
              </a:rPr>
              <a:t>brain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185" name="TextBox 10"/>
          <p:cNvSpPr/>
          <p:nvPr/>
        </p:nvSpPr>
        <p:spPr>
          <a:xfrm>
            <a:off x="6823440" y="3897720"/>
            <a:ext cx="3453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activity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1952640"/>
            <a:ext cx="9905400" cy="29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 cap="all">
                <a:solidFill>
                  <a:srgbClr val="ffffff"/>
                </a:solidFill>
                <a:latin typeface="Century Gothic"/>
              </a:rPr>
              <a:t>// APP Design </a:t>
            </a:r>
            <a:br/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with MVC &amp; core java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entury Gothic"/>
              </a:rPr>
              <a:t>// agenda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For convenience, the session today is divided into 3 parts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Quick quiz on Core Java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Create a small app based on the MVC that is the Model View Controller pattern using Core Java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If time permits, we can have a quick QnA round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MVC – Model View Controller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85800" y="16596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800" spc="-1" strike="noStrike">
                <a:solidFill>
                  <a:srgbClr val="0f496f"/>
                </a:solidFill>
                <a:latin typeface="Century Gothic"/>
              </a:rPr>
              <a:t>Model is </a:t>
            </a:r>
            <a:r>
              <a:rPr b="0" i="1" lang="en-US" sz="4800" spc="-1" strike="noStrike">
                <a:solidFill>
                  <a:srgbClr val="76dbf4"/>
                </a:solidFill>
                <a:latin typeface="Century Gothic"/>
              </a:rPr>
              <a:t>Data</a:t>
            </a:r>
            <a:br/>
            <a:r>
              <a:rPr b="0" lang="en-US" sz="4800" spc="-1" strike="noStrike">
                <a:solidFill>
                  <a:srgbClr val="0f496f"/>
                </a:solidFill>
                <a:latin typeface="Century Gothic"/>
              </a:rPr>
              <a:t>View is </a:t>
            </a:r>
            <a:r>
              <a:rPr b="0" i="1" lang="en-US" sz="4800" spc="-1" strike="noStrike">
                <a:solidFill>
                  <a:srgbClr val="76dbf4"/>
                </a:solidFill>
                <a:latin typeface="Century Gothic"/>
              </a:rPr>
              <a:t>Interface</a:t>
            </a:r>
            <a:r>
              <a:rPr b="0" lang="en-US" sz="4800" spc="-1" strike="noStrike">
                <a:solidFill>
                  <a:srgbClr val="0f496f"/>
                </a:solidFill>
                <a:latin typeface="Century Gothic"/>
              </a:rPr>
              <a:t> </a:t>
            </a:r>
            <a:br/>
            <a:r>
              <a:rPr b="0" lang="en-US" sz="4800" spc="-1" strike="noStrike">
                <a:solidFill>
                  <a:srgbClr val="0f496f"/>
                </a:solidFill>
                <a:latin typeface="Century Gothic"/>
              </a:rPr>
              <a:t>Controller is </a:t>
            </a:r>
            <a:r>
              <a:rPr b="0" i="1" lang="en-US" sz="4800" spc="-1" strike="noStrike">
                <a:solidFill>
                  <a:srgbClr val="76dbf4"/>
                </a:solidFill>
                <a:latin typeface="Century Gothic"/>
              </a:rPr>
              <a:t>Co-ordinator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3800" cy="228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13800" spc="-1" strike="noStrike" cap="all">
                <a:solidFill>
                  <a:srgbClr val="ffffff"/>
                </a:solidFill>
                <a:latin typeface="Century Gothic"/>
              </a:rPr>
              <a:t>// </a:t>
            </a:r>
            <a:r>
              <a:rPr b="0" lang="en-US" sz="13800" spc="-1" strike="noStrike" cap="all">
                <a:solidFill>
                  <a:srgbClr val="ffffff"/>
                </a:solidFill>
                <a:latin typeface="Century Gothic"/>
              </a:rPr>
              <a:t>Q</a:t>
            </a:r>
            <a:r>
              <a:rPr b="0" lang="en-US" sz="13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13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endParaRPr b="0" lang="en-IN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entury Gothic"/>
              </a:rPr>
              <a:t>// agenda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For convenience, the session today is divided into 3 parts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At the outset, we will have a quick overview of the vast topic that is Core Java in 30 min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In the second part, we will create a small app based on the MVC that is the Model View Controller pattern using core java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If time permits, we can have a quick QnA round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1810800" y="1419120"/>
            <a:ext cx="8655840" cy="451800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4"/>
          <p:cNvSpPr/>
          <p:nvPr/>
        </p:nvSpPr>
        <p:spPr>
          <a:xfrm>
            <a:off x="6098400" y="1419120"/>
            <a:ext cx="4368600" cy="4518000"/>
          </a:xfrm>
          <a:prstGeom prst="rect">
            <a:avLst/>
          </a:prstGeom>
          <a:solidFill>
            <a:srgbClr val="41b3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Box 5"/>
          <p:cNvSpPr/>
          <p:nvPr/>
        </p:nvSpPr>
        <p:spPr>
          <a:xfrm>
            <a:off x="1712160" y="555840"/>
            <a:ext cx="480672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//A QUICK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153" name="TextBox 7"/>
          <p:cNvSpPr/>
          <p:nvPr/>
        </p:nvSpPr>
        <p:spPr>
          <a:xfrm>
            <a:off x="2295000" y="2825280"/>
            <a:ext cx="345312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latin typeface="Arial Black"/>
                <a:ea typeface="DejaVu Sans"/>
              </a:rPr>
              <a:t>brain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154" name="TextBox 8"/>
          <p:cNvSpPr/>
          <p:nvPr/>
        </p:nvSpPr>
        <p:spPr>
          <a:xfrm>
            <a:off x="2295000" y="3925800"/>
            <a:ext cx="3453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activity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41560" y="1695600"/>
            <a:ext cx="9905400" cy="329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13800" spc="-1" strike="noStrike" cap="all">
                <a:solidFill>
                  <a:srgbClr val="ffffff"/>
                </a:solidFill>
                <a:latin typeface="Century Gothic"/>
              </a:rPr>
              <a:t>JALDI 5 </a:t>
            </a:r>
            <a:br/>
            <a:r>
              <a:rPr b="1" lang="en-US" sz="7200" spc="-1" strike="noStrike" cap="all">
                <a:solidFill>
                  <a:srgbClr val="41b3cc"/>
                </a:solidFill>
                <a:latin typeface="Century Gothic"/>
              </a:rPr>
              <a:t>// </a:t>
            </a:r>
            <a:r>
              <a:rPr b="0" lang="en-US" sz="7200" spc="-1" strike="noStrike" cap="all">
                <a:solidFill>
                  <a:srgbClr val="41b3cc"/>
                </a:solidFill>
                <a:latin typeface="Century Gothic"/>
              </a:rPr>
              <a:t>fast 5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Yes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No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1. Can we have multiple classes in the same java file?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1. Can we have multiple classes in the same java file?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76dbf4"/>
                </a:solidFill>
                <a:latin typeface="Century Gothic"/>
              </a:rPr>
              <a:t>// </a:t>
            </a:r>
            <a:r>
              <a:rPr b="0" lang="en-US" sz="3200" spc="-1" strike="noStrike">
                <a:solidFill>
                  <a:srgbClr val="76dbf4"/>
                </a:solidFill>
                <a:latin typeface="Century Gothic"/>
              </a:rPr>
              <a:t>Yes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No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684360" y="16952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Is a technique to define different methods of the same type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Is the ability of an object to take on many forms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A method of hiding irrelevant data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1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2. </a:t>
            </a: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What is polymorphism?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684360" y="168984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Is a technique to define different methods of the same type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3200" spc="-1" strike="noStrike">
                <a:solidFill>
                  <a:srgbClr val="76dbf4"/>
                </a:solidFill>
                <a:latin typeface="Century Gothic"/>
              </a:rPr>
              <a:t>// </a:t>
            </a:r>
            <a:r>
              <a:rPr b="0" lang="en-US" sz="3200" spc="-1" strike="noStrike">
                <a:solidFill>
                  <a:srgbClr val="76dbf4"/>
                </a:solidFill>
                <a:latin typeface="Century Gothic"/>
              </a:rPr>
              <a:t>Is the ability of an object to take on many forms </a:t>
            </a:r>
            <a:endParaRPr b="0" lang="en-IN" sz="3200" spc="-1" strike="noStrike">
              <a:latin typeface="Arial"/>
            </a:endParaRPr>
          </a:p>
          <a:p>
            <a:pPr marL="681120" indent="-6811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200" spc="-1" strike="noStrike">
                <a:solidFill>
                  <a:srgbClr val="0f496f"/>
                </a:solidFill>
                <a:latin typeface="Century Gothic"/>
              </a:rPr>
              <a:t>A method of hiding irrelevant data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3" name="Title 1"/>
          <p:cNvSpPr/>
          <p:nvPr/>
        </p:nvSpPr>
        <p:spPr>
          <a:xfrm>
            <a:off x="684360" y="18828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2. </a:t>
            </a:r>
            <a:r>
              <a:rPr b="0" lang="en-US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What is polymorphism?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784</TotalTime>
  <Application>LibreOffice/7.2.0.4$Windows_X86_64 LibreOffice_project/9a9c6381e3f7a62afc1329bd359cc48accb6435b</Application>
  <AppVersion>15.0000</AppVersion>
  <Words>709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2016-08-05T16:50:28Z</dcterms:created>
  <dc:creator>turian labs</dc:creator>
  <dc:description/>
  <dc:language>en-IN</dc:language>
  <cp:lastModifiedBy/>
  <dcterms:modified xsi:type="dcterms:W3CDTF">2025-08-31T19:16:08Z</dcterms:modified>
  <cp:revision>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8</vt:i4>
  </property>
  <property fmtid="{D5CDD505-2E9C-101B-9397-08002B2CF9AE}" pid="4" name="PresentationFormat">
    <vt:lpwstr>Custom</vt:lpwstr>
  </property>
  <property fmtid="{D5CDD505-2E9C-101B-9397-08002B2CF9AE}" pid="5" name="Slides">
    <vt:i4>23</vt:i4>
  </property>
</Properties>
</file>