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99" r:id="rId5"/>
    <p:sldId id="300" r:id="rId6"/>
    <p:sldId id="264" r:id="rId7"/>
    <p:sldId id="270" r:id="rId8"/>
    <p:sldId id="294" r:id="rId9"/>
    <p:sldId id="271" r:id="rId10"/>
    <p:sldId id="272" r:id="rId11"/>
    <p:sldId id="273" r:id="rId12"/>
    <p:sldId id="292" r:id="rId13"/>
    <p:sldId id="295" r:id="rId14"/>
    <p:sldId id="296" r:id="rId15"/>
    <p:sldId id="297" r:id="rId16"/>
    <p:sldId id="298" r:id="rId17"/>
    <p:sldId id="269" r:id="rId18"/>
    <p:sldId id="281" r:id="rId19"/>
    <p:sldId id="282" r:id="rId20"/>
    <p:sldId id="283" r:id="rId21"/>
    <p:sldId id="293" r:id="rId22"/>
    <p:sldId id="277" r:id="rId23"/>
    <p:sldId id="26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194" y="1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1E3AB3B-AF32-4E3E-A7F3-B56E02FABB62}" type="datetimeFigureOut">
              <a:rPr lang="en-US" smtClean="0"/>
              <a:pPr/>
              <a:t>20-Apr-17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DF16A6E-94F1-414B-AB76-17F98548594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E3AB3B-AF32-4E3E-A7F3-B56E02FABB62}" type="datetimeFigureOut">
              <a:rPr lang="en-US" smtClean="0"/>
              <a:pPr/>
              <a:t>20-Apr-17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16A6E-94F1-414B-AB76-17F9854859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E3AB3B-AF32-4E3E-A7F3-B56E02FABB62}" type="datetimeFigureOut">
              <a:rPr lang="en-US" smtClean="0"/>
              <a:pPr/>
              <a:t>20-Apr-17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16A6E-94F1-414B-AB76-17F98548594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E3AB3B-AF32-4E3E-A7F3-B56E02FABB62}" type="datetimeFigureOut">
              <a:rPr lang="en-US" smtClean="0"/>
              <a:pPr/>
              <a:t>20-Apr-17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16A6E-94F1-414B-AB76-17F98548594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1E3AB3B-AF32-4E3E-A7F3-B56E02FABB62}" type="datetimeFigureOut">
              <a:rPr lang="en-US" smtClean="0"/>
              <a:pPr/>
              <a:t>20-Apr-17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16A6E-94F1-414B-AB76-17F98548594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1E3AB3B-AF32-4E3E-A7F3-B56E02FABB62}" type="datetimeFigureOut">
              <a:rPr lang="en-US" smtClean="0"/>
              <a:pPr/>
              <a:t>20-Apr-17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F16A6E-94F1-414B-AB76-17F98548594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1E3AB3B-AF32-4E3E-A7F3-B56E02FABB62}" type="datetimeFigureOut">
              <a:rPr lang="en-US" smtClean="0"/>
              <a:pPr/>
              <a:t>20-Apr-17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F16A6E-94F1-414B-AB76-17F98548594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1E3AB3B-AF32-4E3E-A7F3-B56E02FABB62}" type="datetimeFigureOut">
              <a:rPr lang="en-US" smtClean="0"/>
              <a:pPr/>
              <a:t>20-Apr-17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F16A6E-94F1-414B-AB76-17F98548594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3AB3B-AF32-4E3E-A7F3-B56E02FABB62}" type="datetimeFigureOut">
              <a:rPr lang="en-US" smtClean="0"/>
              <a:pPr/>
              <a:t>20-Apr-17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F16A6E-94F1-414B-AB76-17F98548594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1E3AB3B-AF32-4E3E-A7F3-B56E02FABB62}" type="datetimeFigureOut">
              <a:rPr lang="en-US" smtClean="0"/>
              <a:pPr/>
              <a:t>20-Apr-17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F16A6E-94F1-414B-AB76-17F98548594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1E3AB3B-AF32-4E3E-A7F3-B56E02FABB62}" type="datetimeFigureOut">
              <a:rPr lang="en-US" smtClean="0"/>
              <a:pPr/>
              <a:t>20-Apr-17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DF16A6E-94F1-414B-AB76-17F98548594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1E3AB3B-AF32-4E3E-A7F3-B56E02FABB62}" type="datetimeFigureOut">
              <a:rPr lang="en-US" smtClean="0"/>
              <a:pPr/>
              <a:t>20-Apr-17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DF16A6E-94F1-414B-AB76-17F98548594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980728"/>
            <a:ext cx="8572560" cy="2232248"/>
          </a:xfrm>
        </p:spPr>
        <p:txBody>
          <a:bodyPr>
            <a:normAutofit fontScale="90000"/>
          </a:bodyPr>
          <a:lstStyle/>
          <a:p>
            <a:pPr algn="ctr"/>
            <a:r>
              <a:rPr lang="en-US" dirty="0" smtClean="0"/>
              <a:t>Mood Capture </a:t>
            </a:r>
            <a:br>
              <a:rPr lang="en-US" dirty="0" smtClean="0"/>
            </a:br>
            <a:r>
              <a:rPr lang="en-US" dirty="0" smtClean="0"/>
              <a:t>( An Emotion Detecting App )</a:t>
            </a:r>
            <a:br>
              <a:rPr lang="en-US" dirty="0" smtClean="0"/>
            </a:br>
            <a:endParaRPr lang="en-US" b="1" dirty="0"/>
          </a:p>
        </p:txBody>
      </p:sp>
      <p:sp>
        <p:nvSpPr>
          <p:cNvPr id="3" name="Subtitle 2"/>
          <p:cNvSpPr>
            <a:spLocks noGrp="1"/>
          </p:cNvSpPr>
          <p:nvPr>
            <p:ph type="subTitle" idx="1"/>
          </p:nvPr>
        </p:nvSpPr>
        <p:spPr/>
        <p:txBody>
          <a:bodyPr/>
          <a:lstStyle/>
          <a:p>
            <a:endParaRPr lang="en-US" b="1" dirty="0" smtClean="0"/>
          </a:p>
          <a:p>
            <a:r>
              <a:rPr lang="en-US" b="1" dirty="0" smtClean="0"/>
              <a:t>Project By :</a:t>
            </a:r>
          </a:p>
          <a:p>
            <a:r>
              <a:rPr lang="en-US" b="1" dirty="0" err="1" smtClean="0"/>
              <a:t>Rohan</a:t>
            </a:r>
            <a:r>
              <a:rPr lang="en-US" b="1" dirty="0" smtClean="0"/>
              <a:t> </a:t>
            </a:r>
            <a:r>
              <a:rPr lang="en-US" b="1" dirty="0" err="1" smtClean="0"/>
              <a:t>Viraj</a:t>
            </a:r>
            <a:r>
              <a:rPr lang="en-US" b="1" dirty="0" smtClean="0"/>
              <a:t> </a:t>
            </a:r>
            <a:r>
              <a:rPr lang="en-US" b="1" dirty="0" err="1" smtClean="0"/>
              <a:t>Deshpande</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67524"/>
          </a:xfrm>
        </p:spPr>
        <p:txBody>
          <a:bodyPr>
            <a:normAutofit/>
          </a:bodyPr>
          <a:lstStyle/>
          <a:p>
            <a:pPr algn="ctr"/>
            <a:r>
              <a:rPr lang="en-US" sz="4000" b="1" dirty="0" smtClean="0"/>
              <a:t>Cropping if necessary</a:t>
            </a:r>
            <a:endParaRPr lang="en-US" sz="4000" b="1" dirty="0"/>
          </a:p>
        </p:txBody>
      </p:sp>
      <p:pic>
        <p:nvPicPr>
          <p:cNvPr id="5" name="Content Placeholder 4" descr="3. Cropping if Necessary.png"/>
          <p:cNvPicPr>
            <a:picLocks noGrp="1" noChangeAspect="1"/>
          </p:cNvPicPr>
          <p:nvPr>
            <p:ph idx="1"/>
          </p:nvPr>
        </p:nvPicPr>
        <p:blipFill>
          <a:blip r:embed="rId2" cstate="print"/>
          <a:stretch>
            <a:fillRect/>
          </a:stretch>
        </p:blipFill>
        <p:spPr>
          <a:xfrm>
            <a:off x="1732388" y="1935163"/>
            <a:ext cx="5679224" cy="4389437"/>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785794"/>
            <a:ext cx="8229600" cy="714380"/>
          </a:xfrm>
        </p:spPr>
        <p:txBody>
          <a:bodyPr>
            <a:normAutofit/>
          </a:bodyPr>
          <a:lstStyle/>
          <a:p>
            <a:pPr algn="ctr"/>
            <a:r>
              <a:rPr lang="en-US" sz="3600" b="1" dirty="0" smtClean="0"/>
              <a:t>Cropped Image Appears in a </a:t>
            </a:r>
            <a:r>
              <a:rPr lang="en-US" sz="3600" b="1" dirty="0" err="1" smtClean="0"/>
              <a:t>ImageBox</a:t>
            </a:r>
            <a:endParaRPr lang="en-US" sz="3600" b="1" dirty="0"/>
          </a:p>
        </p:txBody>
      </p:sp>
      <p:pic>
        <p:nvPicPr>
          <p:cNvPr id="3" name="Picture 2" descr="D:\MCA\SY\Sem4\AdvancedJava\AdvancedNotepad\Documentation&amp;Code\Screens\SpellCheck.JPG"/>
          <p:cNvPicPr>
            <a:picLocks noChangeAspect="1" noChangeArrowheads="1"/>
          </p:cNvPicPr>
          <p:nvPr/>
        </p:nvPicPr>
        <p:blipFill>
          <a:blip r:embed="rId2" cstate="print"/>
          <a:stretch>
            <a:fillRect/>
          </a:stretch>
        </p:blipFill>
        <p:spPr bwMode="auto">
          <a:xfrm>
            <a:off x="1490075" y="1500174"/>
            <a:ext cx="6454108" cy="5110173"/>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10400"/>
          </a:xfrm>
        </p:spPr>
        <p:txBody>
          <a:bodyPr>
            <a:normAutofit/>
          </a:bodyPr>
          <a:lstStyle/>
          <a:p>
            <a:pPr algn="ctr"/>
            <a:r>
              <a:rPr lang="en-US" sz="4000" b="1" dirty="0" smtClean="0"/>
              <a:t>Checking out the Emotion Returned</a:t>
            </a:r>
            <a:endParaRPr lang="en-US" sz="4000" b="1" dirty="0"/>
          </a:p>
        </p:txBody>
      </p:sp>
      <p:pic>
        <p:nvPicPr>
          <p:cNvPr id="5" name="Content Placeholder 4" descr="5. Checking out the Emotion Returned.png"/>
          <p:cNvPicPr>
            <a:picLocks noGrp="1" noChangeAspect="1"/>
          </p:cNvPicPr>
          <p:nvPr>
            <p:ph idx="1"/>
          </p:nvPr>
        </p:nvPicPr>
        <p:blipFill>
          <a:blip r:embed="rId2" cstate="print"/>
          <a:stretch>
            <a:fillRect/>
          </a:stretch>
        </p:blipFill>
        <p:spPr>
          <a:xfrm>
            <a:off x="1732388" y="1935163"/>
            <a:ext cx="5679224" cy="4389437"/>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132856"/>
            <a:ext cx="8219256" cy="1728192"/>
          </a:xfrm>
        </p:spPr>
        <p:txBody>
          <a:bodyPr>
            <a:normAutofit fontScale="90000"/>
          </a:bodyPr>
          <a:lstStyle/>
          <a:p>
            <a:r>
              <a:rPr lang="en-US" dirty="0" smtClean="0"/>
              <a:t> When we decide to select an  </a:t>
            </a:r>
            <a:br>
              <a:rPr lang="en-US" dirty="0" smtClean="0"/>
            </a:br>
            <a:r>
              <a:rPr lang="en-US" dirty="0" smtClean="0"/>
              <a:t> Image from the underlying Drive.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
            </a:r>
            <a:br>
              <a:rPr lang="en-US" sz="4400" dirty="0" smtClean="0"/>
            </a:br>
            <a:r>
              <a:rPr lang="en-US" sz="4400" dirty="0" smtClean="0"/>
              <a:t>Selecting the Image from a Location</a:t>
            </a:r>
            <a:endParaRPr lang="en-US" sz="4400" dirty="0"/>
          </a:p>
        </p:txBody>
      </p:sp>
      <p:pic>
        <p:nvPicPr>
          <p:cNvPr id="4" name="Content Placeholder 3" descr="11. Selecting the Image from a Location.PNG"/>
          <p:cNvPicPr>
            <a:picLocks noGrp="1" noChangeAspect="1"/>
          </p:cNvPicPr>
          <p:nvPr>
            <p:ph idx="1"/>
          </p:nvPr>
        </p:nvPicPr>
        <p:blipFill>
          <a:blip r:embed="rId2" cstate="print"/>
          <a:stretch>
            <a:fillRect/>
          </a:stretch>
        </p:blipFill>
        <p:spPr>
          <a:xfrm>
            <a:off x="1873135" y="1935163"/>
            <a:ext cx="5397730" cy="4389437"/>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Selected Image Appears in a </a:t>
            </a:r>
            <a:r>
              <a:rPr lang="en-US" sz="4000" dirty="0" err="1" smtClean="0"/>
              <a:t>ImageBox</a:t>
            </a:r>
            <a:endParaRPr lang="en-US" sz="4000" dirty="0"/>
          </a:p>
        </p:txBody>
      </p:sp>
      <p:pic>
        <p:nvPicPr>
          <p:cNvPr id="4" name="Content Placeholder 3" descr="12. Selected Image Appears in a ImageBox.PNG"/>
          <p:cNvPicPr>
            <a:picLocks noGrp="1" noChangeAspect="1"/>
          </p:cNvPicPr>
          <p:nvPr>
            <p:ph idx="1"/>
          </p:nvPr>
        </p:nvPicPr>
        <p:blipFill>
          <a:blip r:embed="rId2" cstate="print"/>
          <a:stretch>
            <a:fillRect/>
          </a:stretch>
        </p:blipFill>
        <p:spPr>
          <a:xfrm>
            <a:off x="1796632" y="1935163"/>
            <a:ext cx="5550736" cy="4389437"/>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Emotion Returned by the API</a:t>
            </a:r>
            <a:endParaRPr lang="en-US" dirty="0"/>
          </a:p>
        </p:txBody>
      </p:sp>
      <p:pic>
        <p:nvPicPr>
          <p:cNvPr id="4" name="Content Placeholder 3" descr="13. Emotion Returned By the API.PNG"/>
          <p:cNvPicPr>
            <a:picLocks noGrp="1" noChangeAspect="1"/>
          </p:cNvPicPr>
          <p:nvPr>
            <p:ph idx="1"/>
          </p:nvPr>
        </p:nvPicPr>
        <p:blipFill>
          <a:blip r:embed="rId2" cstate="print"/>
          <a:stretch>
            <a:fillRect/>
          </a:stretch>
        </p:blipFill>
        <p:spPr>
          <a:xfrm>
            <a:off x="1807000" y="1935163"/>
            <a:ext cx="5529999" cy="4389437"/>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US" sz="9600" dirty="0" smtClean="0">
                <a:solidFill>
                  <a:schemeClr val="accent2">
                    <a:lumMod val="75000"/>
                  </a:schemeClr>
                </a:solidFill>
              </a:rPr>
              <a:t>Testing Phase :</a:t>
            </a:r>
          </a:p>
          <a:p>
            <a:pPr>
              <a:buNone/>
            </a:pPr>
            <a:r>
              <a:rPr lang="en-US" sz="9600" dirty="0" smtClean="0">
                <a:solidFill>
                  <a:schemeClr val="accent2">
                    <a:lumMod val="75000"/>
                  </a:schemeClr>
                </a:solidFill>
              </a:rPr>
              <a:t>    Exception     Screenshots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356"/>
            <a:ext cx="8229600" cy="1071570"/>
          </a:xfrm>
        </p:spPr>
        <p:txBody>
          <a:bodyPr>
            <a:normAutofit/>
          </a:bodyPr>
          <a:lstStyle/>
          <a:p>
            <a:pPr algn="ctr"/>
            <a:r>
              <a:rPr lang="en-US" sz="4000" b="1" dirty="0" smtClean="0"/>
              <a:t>Invalid Image Content</a:t>
            </a:r>
            <a:endParaRPr lang="en-US" sz="4000" b="1" dirty="0"/>
          </a:p>
        </p:txBody>
      </p:sp>
      <p:pic>
        <p:nvPicPr>
          <p:cNvPr id="5" name="Content Placeholder 4" descr="Excep1 - Invalid Image Content.PNG"/>
          <p:cNvPicPr>
            <a:picLocks noGrp="1" noChangeAspect="1"/>
          </p:cNvPicPr>
          <p:nvPr>
            <p:ph idx="1"/>
          </p:nvPr>
        </p:nvPicPr>
        <p:blipFill>
          <a:blip r:embed="rId2" cstate="print"/>
          <a:stretch>
            <a:fillRect/>
          </a:stretch>
        </p:blipFill>
        <p:spPr>
          <a:xfrm>
            <a:off x="1794797" y="1935163"/>
            <a:ext cx="5554406" cy="4389437"/>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96086"/>
          </a:xfrm>
        </p:spPr>
        <p:txBody>
          <a:bodyPr>
            <a:normAutofit/>
          </a:bodyPr>
          <a:lstStyle/>
          <a:p>
            <a:pPr algn="ctr"/>
            <a:r>
              <a:rPr lang="en-US" sz="3600" b="1" dirty="0" smtClean="0"/>
              <a:t>Unable to connect to the API</a:t>
            </a:r>
            <a:endParaRPr lang="en-US" sz="3600" b="1" dirty="0"/>
          </a:p>
        </p:txBody>
      </p:sp>
      <p:pic>
        <p:nvPicPr>
          <p:cNvPr id="5" name="Content Placeholder 4" descr="Excep2 - Unable to connect to the API.PNG"/>
          <p:cNvPicPr>
            <a:picLocks noGrp="1" noChangeAspect="1"/>
          </p:cNvPicPr>
          <p:nvPr>
            <p:ph idx="1"/>
          </p:nvPr>
        </p:nvPicPr>
        <p:blipFill>
          <a:blip r:embed="rId2" cstate="print"/>
          <a:stretch>
            <a:fillRect/>
          </a:stretch>
        </p:blipFill>
        <p:spPr>
          <a:xfrm>
            <a:off x="1785330" y="1935163"/>
            <a:ext cx="5573339" cy="4389437"/>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Base Idea Of the Project </a:t>
            </a:r>
            <a:r>
              <a:rPr lang="en-US" dirty="0" smtClean="0"/>
              <a:t>:    </a:t>
            </a:r>
            <a:endParaRPr lang="en-US" b="1" dirty="0"/>
          </a:p>
        </p:txBody>
      </p:sp>
      <p:sp>
        <p:nvSpPr>
          <p:cNvPr id="3" name="Content Placeholder 2"/>
          <p:cNvSpPr>
            <a:spLocks noGrp="1"/>
          </p:cNvSpPr>
          <p:nvPr>
            <p:ph idx="1"/>
          </p:nvPr>
        </p:nvSpPr>
        <p:spPr/>
        <p:txBody>
          <a:bodyPr>
            <a:normAutofit/>
          </a:bodyPr>
          <a:lstStyle/>
          <a:p>
            <a:r>
              <a:rPr lang="en-US" sz="2800" dirty="0" smtClean="0"/>
              <a:t>The Application “Mood Capture” has been developed for detecting certain human emotions like anger, contempt, disgust, fear, happiness, neutral, sadness, and surprise by accepting an image as an input and analyzing the image and then providing the emotion detected in that image.</a:t>
            </a:r>
            <a:endParaRPr lang="en-US" sz="2400" dirty="0" smtClean="0"/>
          </a:p>
          <a:p>
            <a:r>
              <a:rPr lang="en-US" sz="2800" dirty="0" smtClean="0"/>
              <a:t>The image can either be clicked at runtime or it can be selected from the underlying drive. </a:t>
            </a: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a:bodyPr>
          <a:lstStyle/>
          <a:p>
            <a:pPr algn="ctr"/>
            <a:r>
              <a:rPr lang="en-US" sz="4000" b="1" dirty="0" smtClean="0"/>
              <a:t>Allowed File Types</a:t>
            </a:r>
            <a:endParaRPr lang="en-US" sz="4000" b="1" dirty="0"/>
          </a:p>
        </p:txBody>
      </p:sp>
      <p:pic>
        <p:nvPicPr>
          <p:cNvPr id="5" name="Content Placeholder 4" descr="Excep3 - Allowed File Types.PNG"/>
          <p:cNvPicPr>
            <a:picLocks noGrp="1" noChangeAspect="1"/>
          </p:cNvPicPr>
          <p:nvPr>
            <p:ph idx="1"/>
          </p:nvPr>
        </p:nvPicPr>
        <p:blipFill>
          <a:blip r:embed="rId2" cstate="print"/>
          <a:stretch>
            <a:fillRect/>
          </a:stretch>
        </p:blipFill>
        <p:spPr>
          <a:xfrm>
            <a:off x="1610757" y="1935163"/>
            <a:ext cx="5922486" cy="4389437"/>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Limitations</a:t>
            </a:r>
            <a:endParaRPr lang="en-US" b="1" dirty="0"/>
          </a:p>
        </p:txBody>
      </p:sp>
      <p:sp>
        <p:nvSpPr>
          <p:cNvPr id="3" name="Content Placeholder 2"/>
          <p:cNvSpPr>
            <a:spLocks noGrp="1"/>
          </p:cNvSpPr>
          <p:nvPr>
            <p:ph idx="1"/>
          </p:nvPr>
        </p:nvSpPr>
        <p:spPr/>
        <p:txBody>
          <a:bodyPr/>
          <a:lstStyle/>
          <a:p>
            <a:r>
              <a:rPr lang="en-US" sz="2800" dirty="0" smtClean="0"/>
              <a:t>As it is a Universal Windows Platform based Application, a few limitations persist:</a:t>
            </a:r>
            <a:endParaRPr lang="en-US" sz="2400" dirty="0" smtClean="0"/>
          </a:p>
          <a:p>
            <a:pPr lvl="1"/>
            <a:r>
              <a:rPr lang="en-US" dirty="0" smtClean="0"/>
              <a:t>Users will need to have Windows 10 based Devices or they will need the UWP Bridge</a:t>
            </a:r>
          </a:p>
          <a:p>
            <a:pPr lvl="1"/>
            <a:r>
              <a:rPr lang="en-US" dirty="0" smtClean="0"/>
              <a:t>The application will need Internet Connectivity.</a:t>
            </a:r>
          </a:p>
          <a:p>
            <a:pPr lvl="1">
              <a:buNone/>
            </a:pPr>
            <a:endParaRPr lang="en-US" sz="20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Future Enhancements</a:t>
            </a:r>
            <a:endParaRPr lang="en-US" b="1" dirty="0"/>
          </a:p>
        </p:txBody>
      </p:sp>
      <p:sp>
        <p:nvSpPr>
          <p:cNvPr id="3" name="Content Placeholder 2"/>
          <p:cNvSpPr>
            <a:spLocks noGrp="1"/>
          </p:cNvSpPr>
          <p:nvPr>
            <p:ph idx="1"/>
          </p:nvPr>
        </p:nvSpPr>
        <p:spPr/>
        <p:txBody>
          <a:bodyPr>
            <a:normAutofit/>
          </a:bodyPr>
          <a:lstStyle/>
          <a:p>
            <a:pPr lvl="0"/>
            <a:r>
              <a:rPr lang="en-US" sz="2000" dirty="0" smtClean="0"/>
              <a:t>Will add Speech Recognition and Visual Learning for </a:t>
            </a:r>
            <a:r>
              <a:rPr lang="en-US" sz="2000" dirty="0" err="1" smtClean="0"/>
              <a:t>Holo</a:t>
            </a:r>
            <a:r>
              <a:rPr lang="en-US" sz="2000" dirty="0" smtClean="0"/>
              <a:t> Lens</a:t>
            </a:r>
          </a:p>
          <a:p>
            <a:pPr lvl="0"/>
            <a:r>
              <a:rPr lang="en-US" sz="2000" dirty="0" smtClean="0"/>
              <a:t>Will add the ability be able to tell if the face is of a celebrity or any pre-configured face</a:t>
            </a:r>
            <a:endParaRPr lang="en-US"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Used</a:t>
            </a:r>
            <a:endParaRPr lang="en-US" dirty="0"/>
          </a:p>
        </p:txBody>
      </p:sp>
      <p:sp>
        <p:nvSpPr>
          <p:cNvPr id="3" name="Content Placeholder 2"/>
          <p:cNvSpPr>
            <a:spLocks noGrp="1"/>
          </p:cNvSpPr>
          <p:nvPr>
            <p:ph idx="1"/>
          </p:nvPr>
        </p:nvSpPr>
        <p:spPr>
          <a:xfrm>
            <a:off x="428596" y="2071678"/>
            <a:ext cx="8229600" cy="3279470"/>
          </a:xfrm>
        </p:spPr>
        <p:txBody>
          <a:bodyPr>
            <a:normAutofit/>
          </a:bodyPr>
          <a:lstStyle/>
          <a:p>
            <a:pPr lvl="0"/>
            <a:r>
              <a:rPr lang="en-US" dirty="0" smtClean="0"/>
              <a:t>YouTube Tutorials </a:t>
            </a:r>
          </a:p>
          <a:p>
            <a:pPr lvl="0"/>
            <a:r>
              <a:rPr lang="en-US" dirty="0" smtClean="0"/>
              <a:t>https://msdn.microsoft.com</a:t>
            </a:r>
          </a:p>
          <a:p>
            <a:pPr lvl="0"/>
            <a:r>
              <a:rPr lang="en-US" dirty="0" smtClean="0"/>
              <a:t>http://www.google.com/</a:t>
            </a:r>
          </a:p>
          <a:p>
            <a:pPr lvl="0"/>
            <a:r>
              <a:rPr lang="en-US" dirty="0" smtClean="0"/>
              <a:t>http://tutorialspoint.com/</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New System</a:t>
            </a:r>
            <a:endParaRPr lang="en-US" b="1" dirty="0"/>
          </a:p>
        </p:txBody>
      </p:sp>
      <p:sp>
        <p:nvSpPr>
          <p:cNvPr id="3" name="Content Placeholder 2"/>
          <p:cNvSpPr>
            <a:spLocks noGrp="1"/>
          </p:cNvSpPr>
          <p:nvPr>
            <p:ph idx="1"/>
          </p:nvPr>
        </p:nvSpPr>
        <p:spPr/>
        <p:txBody>
          <a:bodyPr>
            <a:normAutofit/>
          </a:bodyPr>
          <a:lstStyle/>
          <a:p>
            <a:r>
              <a:rPr lang="en-US" b="1" dirty="0" smtClean="0"/>
              <a:t>Proposed System:</a:t>
            </a:r>
            <a:r>
              <a:rPr lang="en-US" dirty="0" smtClean="0"/>
              <a:t> An </a:t>
            </a:r>
            <a:r>
              <a:rPr lang="en-US" dirty="0"/>
              <a:t>UWP </a:t>
            </a:r>
            <a:r>
              <a:rPr lang="en-US" dirty="0" smtClean="0"/>
              <a:t>application that can be helpful to anyone who has an issue comprehending certain emotions be it due to any no. of reasons, race, creed, comprehension or any other physiological or psychological reasons. </a:t>
            </a:r>
          </a:p>
          <a:p>
            <a:r>
              <a:rPr lang="en-US" b="1" dirty="0" smtClean="0"/>
              <a:t>Technology Used : C#, JSON</a:t>
            </a:r>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8229600" cy="1143000"/>
          </a:xfrm>
        </p:spPr>
        <p:txBody>
          <a:bodyPr/>
          <a:lstStyle/>
          <a:p>
            <a:r>
              <a:rPr lang="en-US" dirty="0" smtClean="0"/>
              <a:t>  Windows 10 Device Family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0278" y="1935163"/>
            <a:ext cx="7803443" cy="4389437"/>
          </a:xfrm>
        </p:spPr>
      </p:pic>
    </p:spTree>
    <p:extLst>
      <p:ext uri="{BB962C8B-B14F-4D97-AF65-F5344CB8AC3E}">
        <p14:creationId xmlns:p14="http://schemas.microsoft.com/office/powerpoint/2010/main" val="37397124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 Newest Addition to the Above Family : </a:t>
            </a:r>
            <a:r>
              <a:rPr lang="en-US" sz="3200" dirty="0" err="1" smtClean="0"/>
              <a:t>Hololens</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8964" y="1935163"/>
            <a:ext cx="7386071" cy="4389437"/>
          </a:xfrm>
        </p:spPr>
      </p:pic>
    </p:spTree>
    <p:extLst>
      <p:ext uri="{BB962C8B-B14F-4D97-AF65-F5344CB8AC3E}">
        <p14:creationId xmlns:p14="http://schemas.microsoft.com/office/powerpoint/2010/main" val="1988382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US" sz="9600" dirty="0" smtClean="0">
                <a:solidFill>
                  <a:schemeClr val="accent2">
                    <a:lumMod val="75000"/>
                  </a:schemeClr>
                </a:solidFill>
              </a:rPr>
              <a:t>	 			Application</a:t>
            </a:r>
          </a:p>
          <a:p>
            <a:pPr>
              <a:buNone/>
            </a:pPr>
            <a:r>
              <a:rPr lang="en-US" sz="9600" dirty="0" smtClean="0">
                <a:solidFill>
                  <a:schemeClr val="accent2">
                    <a:lumMod val="75000"/>
                  </a:schemeClr>
                </a:solidFill>
              </a:rPr>
              <a:t>   Screenshots</a:t>
            </a:r>
            <a:endParaRPr lang="en-US" sz="9600"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38962"/>
          </a:xfrm>
        </p:spPr>
        <p:txBody>
          <a:bodyPr>
            <a:normAutofit/>
          </a:bodyPr>
          <a:lstStyle/>
          <a:p>
            <a:pPr algn="ctr"/>
            <a:r>
              <a:rPr lang="en-US" sz="4000" b="1" dirty="0" smtClean="0"/>
              <a:t>Main Screen</a:t>
            </a:r>
            <a:endParaRPr lang="en-US" sz="4000" b="1" dirty="0"/>
          </a:p>
        </p:txBody>
      </p:sp>
      <p:pic>
        <p:nvPicPr>
          <p:cNvPr id="7" name="Content Placeholder 6" descr="1. MainApp.PNG"/>
          <p:cNvPicPr>
            <a:picLocks noGrp="1" noChangeAspect="1"/>
          </p:cNvPicPr>
          <p:nvPr>
            <p:ph idx="1"/>
          </p:nvPr>
        </p:nvPicPr>
        <p:blipFill>
          <a:blip r:embed="rId2" cstate="print"/>
          <a:stretch>
            <a:fillRect/>
          </a:stretch>
        </p:blipFill>
        <p:spPr>
          <a:xfrm>
            <a:off x="1792254" y="1935163"/>
            <a:ext cx="5559492" cy="4389437"/>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2856"/>
            <a:ext cx="8229600" cy="1656184"/>
          </a:xfrm>
        </p:spPr>
        <p:txBody>
          <a:bodyPr>
            <a:normAutofit/>
          </a:bodyPr>
          <a:lstStyle/>
          <a:p>
            <a:r>
              <a:rPr lang="en-US" dirty="0" smtClean="0"/>
              <a:t>When we decide to Click an image at Runtime.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67524"/>
          </a:xfrm>
        </p:spPr>
        <p:txBody>
          <a:bodyPr>
            <a:noAutofit/>
          </a:bodyPr>
          <a:lstStyle/>
          <a:p>
            <a:pPr algn="ctr"/>
            <a:r>
              <a:rPr lang="en-US" sz="2800" b="1" dirty="0" smtClean="0"/>
              <a:t>Clicking a Photo Dynamically by Setting Face </a:t>
            </a:r>
            <a:br>
              <a:rPr lang="en-US" sz="2800" b="1" dirty="0" smtClean="0"/>
            </a:br>
            <a:r>
              <a:rPr lang="en-US" sz="2800" b="1" dirty="0" smtClean="0"/>
              <a:t>in the Rectangle</a:t>
            </a:r>
            <a:endParaRPr lang="en-US" sz="2800" b="1" dirty="0"/>
          </a:p>
        </p:txBody>
      </p:sp>
      <p:pic>
        <p:nvPicPr>
          <p:cNvPr id="5" name="Content Placeholder 4" descr="2. Clicking a Photo Dynamically by Setting Face in the Rectangle.png"/>
          <p:cNvPicPr>
            <a:picLocks noGrp="1" noChangeAspect="1"/>
          </p:cNvPicPr>
          <p:nvPr>
            <p:ph idx="1"/>
          </p:nvPr>
        </p:nvPicPr>
        <p:blipFill>
          <a:blip r:embed="rId2" cstate="print"/>
          <a:stretch>
            <a:fillRect/>
          </a:stretch>
        </p:blipFill>
        <p:spPr>
          <a:xfrm>
            <a:off x="1396250" y="1935163"/>
            <a:ext cx="6351499" cy="4389437"/>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314</TotalTime>
  <Words>305</Words>
  <Application>Microsoft Office PowerPoint</Application>
  <PresentationFormat>On-screen Show (4:3)</PresentationFormat>
  <Paragraphs>41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Flow</vt:lpstr>
      <vt:lpstr>Mood Capture  ( An Emotion Detecting App ) </vt:lpstr>
      <vt:lpstr>Base Idea Of the Project :    </vt:lpstr>
      <vt:lpstr>New System</vt:lpstr>
      <vt:lpstr>  Windows 10 Device Family</vt:lpstr>
      <vt:lpstr> Newest Addition to the Above Family : Hololens</vt:lpstr>
      <vt:lpstr>PowerPoint Presentation</vt:lpstr>
      <vt:lpstr>Main Screen</vt:lpstr>
      <vt:lpstr>When we decide to Click an image at Runtime.</vt:lpstr>
      <vt:lpstr>Clicking a Photo Dynamically by Setting Face  in the Rectangle</vt:lpstr>
      <vt:lpstr>Cropping if necessary</vt:lpstr>
      <vt:lpstr>Cropped Image Appears in a ImageBox</vt:lpstr>
      <vt:lpstr>Checking out the Emotion Returned</vt:lpstr>
      <vt:lpstr> When we decide to select an    Image from the underlying Drive.</vt:lpstr>
      <vt:lpstr> Selecting the Image from a Location</vt:lpstr>
      <vt:lpstr>Selected Image Appears in a ImageBox</vt:lpstr>
      <vt:lpstr> Emotion Returned by the API</vt:lpstr>
      <vt:lpstr>PowerPoint Presentation</vt:lpstr>
      <vt:lpstr>Invalid Image Content</vt:lpstr>
      <vt:lpstr>Unable to connect to the API</vt:lpstr>
      <vt:lpstr>Allowed File Types</vt:lpstr>
      <vt:lpstr> Limitations</vt:lpstr>
      <vt:lpstr> Future Enhancements</vt:lpstr>
      <vt:lpstr>References Used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Sarhad College’s Student Admission System</dc:title>
  <dc:creator>ROHAN</dc:creator>
  <cp:lastModifiedBy>Windows User</cp:lastModifiedBy>
  <cp:revision>79</cp:revision>
  <dcterms:created xsi:type="dcterms:W3CDTF">2015-10-17T06:30:23Z</dcterms:created>
  <dcterms:modified xsi:type="dcterms:W3CDTF">2017-04-20T09:36:17Z</dcterms:modified>
</cp:coreProperties>
</file>