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3" r:id="rId6"/>
    <p:sldId id="264" r:id="rId7"/>
    <p:sldId id="294" r:id="rId8"/>
    <p:sldId id="296" r:id="rId9"/>
    <p:sldId id="302" r:id="rId10"/>
    <p:sldId id="299" r:id="rId11"/>
    <p:sldId id="270" r:id="rId12"/>
    <p:sldId id="273" r:id="rId13"/>
    <p:sldId id="283" r:id="rId14"/>
    <p:sldId id="281" r:id="rId15"/>
    <p:sldId id="301" r:id="rId16"/>
    <p:sldId id="284" r:id="rId17"/>
    <p:sldId id="285" r:id="rId18"/>
    <p:sldId id="286" r:id="rId19"/>
    <p:sldId id="276" r:id="rId20"/>
    <p:sldId id="278" r:id="rId21"/>
    <p:sldId id="279" r:id="rId22"/>
    <p:sldId id="280" r:id="rId23"/>
    <p:sldId id="268" r:id="rId24"/>
    <p:sldId id="300" r:id="rId25"/>
    <p:sldId id="287" r:id="rId26"/>
    <p:sldId id="288" r:id="rId27"/>
    <p:sldId id="289" r:id="rId28"/>
    <p:sldId id="290" r:id="rId29"/>
    <p:sldId id="291" r:id="rId30"/>
    <p:sldId id="297" r:id="rId31"/>
    <p:sldId id="298" r:id="rId32"/>
    <p:sldId id="277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E3AB3B-AF32-4E3E-A7F3-B56E02FABB62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F16A6E-94F1-414B-AB76-17F98548594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tudentAdmission_DataDictionary_Modified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tudentAdmission_DFD.docx" TargetMode="External"/><Relationship Id="rId2" Type="http://schemas.openxmlformats.org/officeDocument/2006/relationships/hyperlink" Target="StudentAdmission_ERD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tudentAdmission_ActivityDiagram.docx" TargetMode="External"/><Relationship Id="rId2" Type="http://schemas.openxmlformats.org/officeDocument/2006/relationships/hyperlink" Target="StudentAdmission_UsecaseDiagram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StudentAdmission_ClassDiagram.docx" TargetMode="External"/><Relationship Id="rId4" Type="http://schemas.openxmlformats.org/officeDocument/2006/relationships/hyperlink" Target="StudentAdmission_SequenceDiagram.doc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371600"/>
            <a:ext cx="8572560" cy="1828800"/>
          </a:xfrm>
        </p:spPr>
        <p:txBody>
          <a:bodyPr/>
          <a:lstStyle/>
          <a:p>
            <a:pPr algn="ctr"/>
            <a:r>
              <a:rPr lang="en-US" b="1" dirty="0" err="1" smtClean="0"/>
              <a:t>Sarhad</a:t>
            </a:r>
            <a:r>
              <a:rPr lang="en-US" b="1" dirty="0" smtClean="0"/>
              <a:t> College</a:t>
            </a:r>
            <a:br>
              <a:rPr lang="en-US" b="1" dirty="0" smtClean="0"/>
            </a:br>
            <a:r>
              <a:rPr lang="en-US" b="1" dirty="0" smtClean="0"/>
              <a:t>Student Admission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Project By :</a:t>
            </a:r>
          </a:p>
          <a:p>
            <a:r>
              <a:rPr lang="en-US" b="1" dirty="0" err="1" smtClean="0"/>
              <a:t>Rohan</a:t>
            </a:r>
            <a:r>
              <a:rPr lang="en-US" b="1" dirty="0" smtClean="0"/>
              <a:t> </a:t>
            </a:r>
            <a:r>
              <a:rPr lang="en-US" b="1" dirty="0" err="1" smtClean="0"/>
              <a:t>Viraj</a:t>
            </a:r>
            <a:r>
              <a:rPr lang="en-US" b="1" dirty="0" smtClean="0"/>
              <a:t> </a:t>
            </a:r>
            <a:r>
              <a:rPr lang="en-US" b="1" dirty="0" err="1" smtClean="0"/>
              <a:t>Deshpande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Login Screen</a:t>
            </a:r>
            <a:endParaRPr lang="en-US" b="1" dirty="0"/>
          </a:p>
        </p:txBody>
      </p:sp>
      <p:pic>
        <p:nvPicPr>
          <p:cNvPr id="4" name="Content Placeholder 3" descr="LoginE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935163"/>
            <a:ext cx="4770911" cy="47613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Main Screen : Select Student Status</a:t>
            </a:r>
            <a:endParaRPr lang="en-US" sz="4000" b="1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935163"/>
            <a:ext cx="4619221" cy="4628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1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Select Existing Student depending on course</a:t>
            </a:r>
            <a:endParaRPr lang="en-US" sz="4000" b="1" dirty="0"/>
          </a:p>
        </p:txBody>
      </p:sp>
      <p:pic>
        <p:nvPicPr>
          <p:cNvPr id="1026" name="Picture 2" descr="C:\Users\ROHAN\Desktop\Img's\retStudLis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7324" y="1779342"/>
            <a:ext cx="5929353" cy="507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 </a:t>
            </a:r>
            <a:r>
              <a:rPr lang="en-US" sz="4000" b="1" dirty="0" err="1" smtClean="0"/>
              <a:t>Challan</a:t>
            </a:r>
            <a:r>
              <a:rPr lang="en-US" sz="4000" b="1" dirty="0" smtClean="0"/>
              <a:t> Screen Entry</a:t>
            </a:r>
            <a:endParaRPr lang="en-US" sz="4000" b="1" dirty="0"/>
          </a:p>
        </p:txBody>
      </p:sp>
      <p:pic>
        <p:nvPicPr>
          <p:cNvPr id="4" name="Content Placeholder 3" descr="chlnScr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394" y="1935163"/>
            <a:ext cx="598121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 Student Entry Form</a:t>
            </a:r>
            <a:endParaRPr lang="en-US" sz="4000" b="1" dirty="0"/>
          </a:p>
        </p:txBody>
      </p:sp>
      <p:pic>
        <p:nvPicPr>
          <p:cNvPr id="4" name="Content Placeholder 3" descr="StudEntry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742" y="1935163"/>
            <a:ext cx="611451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39364"/>
            <a:ext cx="8229600" cy="17792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Reports</a:t>
            </a:r>
            <a:endParaRPr lang="en-US" sz="9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sz="9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71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Student Fees Collection Report :</a:t>
            </a:r>
            <a:br>
              <a:rPr lang="en-US" sz="4000" b="1" dirty="0" smtClean="0"/>
            </a:br>
            <a:r>
              <a:rPr lang="en-US" sz="4000" b="1" dirty="0" smtClean="0"/>
              <a:t>Single Date</a:t>
            </a:r>
            <a:endParaRPr lang="en-US" sz="4000" b="1" dirty="0"/>
          </a:p>
        </p:txBody>
      </p:sp>
      <p:pic>
        <p:nvPicPr>
          <p:cNvPr id="4" name="Content Placeholder 3" descr="dtRprt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416" y="1935163"/>
            <a:ext cx="5055168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71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Student Fees Collection Report :</a:t>
            </a:r>
            <a:br>
              <a:rPr lang="en-US" sz="4000" b="1" dirty="0" smtClean="0"/>
            </a:br>
            <a:r>
              <a:rPr lang="en-US" sz="4000" b="1" dirty="0" smtClean="0"/>
              <a:t>Date Range</a:t>
            </a:r>
            <a:endParaRPr lang="en-US" sz="4000" dirty="0"/>
          </a:p>
        </p:txBody>
      </p:sp>
      <p:pic>
        <p:nvPicPr>
          <p:cNvPr id="4" name="Content Placeholder 3" descr="dtRpr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931" y="1935163"/>
            <a:ext cx="513813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Date Report Format</a:t>
            </a:r>
            <a:endParaRPr lang="en-US" sz="4000" b="1" dirty="0"/>
          </a:p>
        </p:txBody>
      </p:sp>
      <p:pic>
        <p:nvPicPr>
          <p:cNvPr id="4" name="Content Placeholder 3" descr="dtRprt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492" y="1935163"/>
            <a:ext cx="540701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10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	Advance Fees Paid Student List</a:t>
            </a:r>
            <a:endParaRPr lang="en-US" sz="4000" b="1" dirty="0"/>
          </a:p>
        </p:txBody>
      </p:sp>
      <p:pic>
        <p:nvPicPr>
          <p:cNvPr id="4" name="Content Placeholder 3" descr="advncFe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685" y="1935163"/>
            <a:ext cx="541263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Base Idea </a:t>
            </a:r>
            <a:r>
              <a:rPr lang="en-US" b="1" dirty="0" smtClean="0"/>
              <a:t>of </a:t>
            </a:r>
            <a:r>
              <a:rPr lang="en-US" b="1" dirty="0" smtClean="0"/>
              <a:t>the Project </a:t>
            </a:r>
            <a:r>
              <a:rPr lang="en-US" dirty="0" smtClean="0"/>
              <a:t>: 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To Automate the System, increase Security &amp; reduce the Human Efforts done by Office Staff during  the Admission Process</a:t>
            </a:r>
            <a:endParaRPr lang="en-US" dirty="0"/>
          </a:p>
          <a:p>
            <a:pPr lvl="1"/>
            <a:r>
              <a:rPr lang="en-US" dirty="0" smtClean="0"/>
              <a:t>To aid the Placement Officer  with a Report of Students’ satisfying specified criteria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List of Students having Outstanding Fees </a:t>
            </a:r>
            <a:endParaRPr lang="en-US" sz="3600" dirty="0"/>
          </a:p>
        </p:txBody>
      </p:sp>
      <p:pic>
        <p:nvPicPr>
          <p:cNvPr id="4" name="Content Placeholder 3" descr="blncRp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689" y="1935163"/>
            <a:ext cx="524862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Course-wise Student List</a:t>
            </a:r>
            <a:endParaRPr lang="en-US" sz="4000" b="1" dirty="0"/>
          </a:p>
        </p:txBody>
      </p:sp>
      <p:pic>
        <p:nvPicPr>
          <p:cNvPr id="4" name="Content Placeholder 3" descr="crsWsStudLi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195" y="1935163"/>
            <a:ext cx="5399609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 Registration No. wise Student List</a:t>
            </a:r>
            <a:endParaRPr lang="en-US" sz="4000" b="1" dirty="0"/>
          </a:p>
        </p:txBody>
      </p:sp>
      <p:pic>
        <p:nvPicPr>
          <p:cNvPr id="4" name="Content Placeholder 3" descr="regNumWiseStu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130" y="1935163"/>
            <a:ext cx="539774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		Exception Screenshots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Incorrect Login</a:t>
            </a:r>
            <a:endParaRPr lang="en-US" b="1" dirty="0"/>
          </a:p>
        </p:txBody>
      </p:sp>
      <p:pic>
        <p:nvPicPr>
          <p:cNvPr id="6" name="Content Placeholder 5" descr="loginExce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935163"/>
            <a:ext cx="4699473" cy="46900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Student Entry : No Input</a:t>
            </a:r>
            <a:endParaRPr lang="en-US" sz="4000" b="1" dirty="0"/>
          </a:p>
        </p:txBody>
      </p:sp>
      <p:pic>
        <p:nvPicPr>
          <p:cNvPr id="6" name="Content Placeholder 5" descr="e0_studEntr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816" y="1935163"/>
            <a:ext cx="6124368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Student Entry : Invalid Email-ID</a:t>
            </a:r>
            <a:endParaRPr lang="en-US" sz="4000" dirty="0"/>
          </a:p>
        </p:txBody>
      </p:sp>
      <p:pic>
        <p:nvPicPr>
          <p:cNvPr id="4" name="Content Placeholder 3" descr="e00_studEntr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357" y="1935163"/>
            <a:ext cx="608328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 Student List : If Student Not Selected</a:t>
            </a:r>
            <a:endParaRPr lang="en-US" sz="4000" b="1" dirty="0"/>
          </a:p>
        </p:txBody>
      </p:sp>
      <p:pic>
        <p:nvPicPr>
          <p:cNvPr id="4" name="Content Placeholder 3" descr="e1_studLi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657" y="1935163"/>
            <a:ext cx="512468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/>
              <a:t>Challan</a:t>
            </a:r>
            <a:r>
              <a:rPr lang="en-US" sz="3600" b="1" dirty="0" smtClean="0"/>
              <a:t> Entry : If Installment Not Entered</a:t>
            </a:r>
            <a:endParaRPr lang="en-US" sz="3600" b="1" dirty="0"/>
          </a:p>
        </p:txBody>
      </p:sp>
      <p:pic>
        <p:nvPicPr>
          <p:cNvPr id="4" name="Content Placeholder 3" descr="e2_chlnentr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649" y="1935163"/>
            <a:ext cx="6004702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 Date Report : If No Option is Selected</a:t>
            </a:r>
            <a:endParaRPr lang="en-US" sz="4000" b="1" dirty="0"/>
          </a:p>
        </p:txBody>
      </p:sp>
      <p:pic>
        <p:nvPicPr>
          <p:cNvPr id="4" name="Content Placeholder 3" descr="e3_dtRp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271" y="1935163"/>
            <a:ext cx="512345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Old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Current Status </a:t>
            </a:r>
            <a:r>
              <a:rPr lang="en-US" dirty="0" smtClean="0"/>
              <a:t>:  During the Admission System, data is collected manually from Printed </a:t>
            </a:r>
            <a:r>
              <a:rPr lang="en-US" dirty="0" err="1" smtClean="0"/>
              <a:t>Challans</a:t>
            </a:r>
            <a:r>
              <a:rPr lang="en-US" dirty="0" smtClean="0"/>
              <a:t> and Stored in a Excel File (Manually)</a:t>
            </a:r>
          </a:p>
          <a:p>
            <a:endParaRPr lang="en-US" dirty="0" smtClean="0"/>
          </a:p>
          <a:p>
            <a:r>
              <a:rPr lang="en-US" b="1" dirty="0" smtClean="0"/>
              <a:t>Technology Used : </a:t>
            </a:r>
          </a:p>
          <a:p>
            <a:pPr lvl="1"/>
            <a:r>
              <a:rPr lang="en-US" dirty="0" err="1" smtClean="0"/>
              <a:t>BackEnd</a:t>
            </a:r>
            <a:r>
              <a:rPr lang="en-US" dirty="0" smtClean="0"/>
              <a:t> - MS Excel</a:t>
            </a:r>
          </a:p>
          <a:p>
            <a:pPr lvl="1"/>
            <a:r>
              <a:rPr lang="en-US" dirty="0" err="1" smtClean="0"/>
              <a:t>FrontEnd</a:t>
            </a:r>
            <a:r>
              <a:rPr lang="en-US" dirty="0" smtClean="0"/>
              <a:t> - MS Excel/Printed </a:t>
            </a:r>
            <a:r>
              <a:rPr lang="en-US" dirty="0" err="1" smtClean="0"/>
              <a:t>Challans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it is a Console-Based Application So a Few Limitations Persist :</a:t>
            </a:r>
          </a:p>
          <a:p>
            <a:pPr lvl="1"/>
            <a:r>
              <a:rPr lang="en-US" dirty="0" smtClean="0"/>
              <a:t>No facilities provided for NEFT/RTGS Payment</a:t>
            </a:r>
          </a:p>
          <a:p>
            <a:pPr lvl="1"/>
            <a:r>
              <a:rPr lang="en-US" dirty="0" smtClean="0"/>
              <a:t>Online Payment through PayPal or  </a:t>
            </a:r>
            <a:r>
              <a:rPr lang="en-US" dirty="0" smtClean="0"/>
              <a:t>similar third-party </a:t>
            </a:r>
            <a:r>
              <a:rPr lang="en-US" dirty="0" smtClean="0"/>
              <a:t>services is </a:t>
            </a:r>
            <a:r>
              <a:rPr lang="en-US" dirty="0" smtClean="0"/>
              <a:t>not </a:t>
            </a:r>
            <a:r>
              <a:rPr lang="en-US" dirty="0" smtClean="0"/>
              <a:t>possible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Enhancements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the Exam Fees Receipt Facility into the Application</a:t>
            </a:r>
          </a:p>
          <a:p>
            <a:r>
              <a:rPr lang="en-US" dirty="0" smtClean="0"/>
              <a:t>To add the School &amp; Junior College Student’s Admission Process into the Application</a:t>
            </a:r>
          </a:p>
          <a:p>
            <a:r>
              <a:rPr lang="en-US" dirty="0" smtClean="0"/>
              <a:t>To provide the TPO ( i.e. the Training &amp; Placement Officer ) with  Percentage-wise Student List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conclude, let me give you an overview of the Functionalities provided by my Project: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facilitate Automation &amp; easy monitoring of the every aspect of the Students’ Admission Process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track down, important aspects like Balance Fees &amp; Advance Fees, paid by the Student. (In other words, Book-keeping becomes Easy and Accurate 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aid the Placement Process by Providing Student 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References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3279470"/>
          </a:xfrm>
        </p:spPr>
        <p:txBody>
          <a:bodyPr/>
          <a:lstStyle/>
          <a:p>
            <a:r>
              <a:rPr lang="en-US" dirty="0" smtClean="0"/>
              <a:t>http://www.javatpoint.com/</a:t>
            </a:r>
          </a:p>
          <a:p>
            <a:r>
              <a:rPr lang="en-US" dirty="0" smtClean="0"/>
              <a:t>http://java4s.com/</a:t>
            </a:r>
          </a:p>
          <a:p>
            <a:r>
              <a:rPr lang="en-US" dirty="0" smtClean="0"/>
              <a:t>https://docs.oracle.com/javase/tutorial/</a:t>
            </a:r>
          </a:p>
          <a:p>
            <a:r>
              <a:rPr lang="en-US" dirty="0" smtClean="0"/>
              <a:t>http://tutorialspoint.com/</a:t>
            </a:r>
          </a:p>
          <a:p>
            <a:r>
              <a:rPr lang="en-US" dirty="0" smtClean="0"/>
              <a:t>http://stackoverflow.com/</a:t>
            </a:r>
          </a:p>
          <a:p>
            <a:r>
              <a:rPr lang="en-US" dirty="0" smtClean="0"/>
              <a:t>YouTube Tutorials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Proposed System:</a:t>
            </a:r>
            <a:r>
              <a:rPr lang="en-US" dirty="0" smtClean="0"/>
              <a:t> Automated System with increased Security to reduce Human Efforts  and Errors during Admission Process </a:t>
            </a:r>
          </a:p>
          <a:p>
            <a:endParaRPr lang="en-US" dirty="0" smtClean="0"/>
          </a:p>
          <a:p>
            <a:r>
              <a:rPr lang="en-US" b="1" dirty="0" smtClean="0"/>
              <a:t>Technology Used : </a:t>
            </a:r>
          </a:p>
          <a:p>
            <a:pPr lvl="1"/>
            <a:r>
              <a:rPr lang="en-US" dirty="0" err="1" smtClean="0"/>
              <a:t>BackEnd</a:t>
            </a:r>
            <a:r>
              <a:rPr lang="en-US" dirty="0" smtClean="0"/>
              <a:t> - MYSQL DB </a:t>
            </a:r>
          </a:p>
          <a:p>
            <a:pPr lvl="1"/>
            <a:r>
              <a:rPr lang="en-US" dirty="0" err="1" smtClean="0"/>
              <a:t>FrontEnd</a:t>
            </a:r>
            <a:r>
              <a:rPr lang="en-US" dirty="0" smtClean="0"/>
              <a:t> - Java Swing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DB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StudentAdmission_DataDictionary_Modified.xlsx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6521"/>
            <a:ext cx="8229600" cy="156495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Diagrams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14380"/>
          </a:xfrm>
        </p:spPr>
        <p:txBody>
          <a:bodyPr>
            <a:normAutofit/>
          </a:bodyPr>
          <a:lstStyle/>
          <a:p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Entity Relationship Diagram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dirty="0" smtClean="0">
                <a:hlinkClick r:id="rId2" action="ppaction://hlinkfile"/>
              </a:rPr>
              <a:t>StudentAdmission_ERD.docx</a:t>
            </a:r>
            <a:endParaRPr lang="en-US" dirty="0" smtClean="0"/>
          </a:p>
          <a:p>
            <a:r>
              <a:rPr lang="en-US" sz="2800" b="1" dirty="0" smtClean="0"/>
              <a:t>Data Flow </a:t>
            </a:r>
            <a:r>
              <a:rPr lang="en-US" sz="2800" b="1" dirty="0" smtClean="0"/>
              <a:t>Diagram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StudentAdmission_DFD.docx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 </a:t>
            </a:r>
            <a:r>
              <a:rPr lang="en-US" sz="4000" b="1" dirty="0" smtClean="0"/>
              <a:t>UML Diagrams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Use Case </a:t>
            </a:r>
            <a:r>
              <a:rPr lang="en-US" sz="2800" b="1" dirty="0" smtClean="0"/>
              <a:t>Diagram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StudentAdmission_UsecaseDiagram.docx</a:t>
            </a:r>
            <a:endParaRPr lang="en-US" dirty="0" smtClean="0"/>
          </a:p>
          <a:p>
            <a:r>
              <a:rPr lang="en-US" sz="2800" b="1" dirty="0" smtClean="0"/>
              <a:t>Activity</a:t>
            </a:r>
            <a:r>
              <a:rPr lang="en-US" b="1" dirty="0" smtClean="0"/>
              <a:t> </a:t>
            </a:r>
            <a:r>
              <a:rPr lang="en-US" sz="2800" b="1" dirty="0" smtClean="0"/>
              <a:t>Diagram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StudentAdmission_ActivityDiagram.docx</a:t>
            </a:r>
            <a:endParaRPr lang="en-US" dirty="0" smtClean="0"/>
          </a:p>
          <a:p>
            <a:r>
              <a:rPr lang="en-US" sz="2800" b="1" dirty="0" smtClean="0"/>
              <a:t>Sequence Diagram</a:t>
            </a:r>
          </a:p>
          <a:p>
            <a:pPr lvl="1"/>
            <a:r>
              <a:rPr lang="en-US" dirty="0" smtClean="0">
                <a:hlinkClick r:id="rId4" action="ppaction://hlinkfile"/>
              </a:rPr>
              <a:t>StudentAdmission_SequenceDiagram.docx</a:t>
            </a:r>
            <a:endParaRPr lang="en-US" dirty="0" smtClean="0"/>
          </a:p>
          <a:p>
            <a:r>
              <a:rPr lang="en-US" sz="2800" b="1" dirty="0" smtClean="0"/>
              <a:t>Class </a:t>
            </a:r>
            <a:r>
              <a:rPr lang="en-US" sz="2800" b="1" dirty="0" smtClean="0"/>
              <a:t>Diagram</a:t>
            </a:r>
          </a:p>
          <a:p>
            <a:pPr lvl="1"/>
            <a:r>
              <a:rPr lang="en-US" dirty="0" smtClean="0">
                <a:hlinkClick r:id="rId5" action="ppaction://hlinkfile"/>
              </a:rPr>
              <a:t>StudentAdmission_ClassDiagram.docx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827"/>
            <a:ext cx="8229600" cy="34223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I/P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&amp;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O/P</a:t>
            </a:r>
          </a:p>
          <a:p>
            <a:pPr algn="ctr">
              <a:buNone/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Screenshots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360</TotalTime>
  <Words>409</Words>
  <Application>Microsoft Office PowerPoint</Application>
  <PresentationFormat>On-screen Show (4:3)</PresentationFormat>
  <Paragraphs>77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Sarhad College Student Admission System</vt:lpstr>
      <vt:lpstr>Base Idea of the Project :    </vt:lpstr>
      <vt:lpstr>Old System</vt:lpstr>
      <vt:lpstr>New System</vt:lpstr>
      <vt:lpstr>DB Structure</vt:lpstr>
      <vt:lpstr>Slide 6</vt:lpstr>
      <vt:lpstr>Slide 7</vt:lpstr>
      <vt:lpstr> UML Diagrams</vt:lpstr>
      <vt:lpstr>Slide 9</vt:lpstr>
      <vt:lpstr> Login Screen</vt:lpstr>
      <vt:lpstr>Main Screen : Select Student Status</vt:lpstr>
      <vt:lpstr>Select Existing Student depending on course</vt:lpstr>
      <vt:lpstr> Challan Screen Entry</vt:lpstr>
      <vt:lpstr> Student Entry Form</vt:lpstr>
      <vt:lpstr>Slide 15</vt:lpstr>
      <vt:lpstr>Student Fees Collection Report : Single Date</vt:lpstr>
      <vt:lpstr>Student Fees Collection Report : Date Range</vt:lpstr>
      <vt:lpstr>Date Report Format</vt:lpstr>
      <vt:lpstr> Advance Fees Paid Student List</vt:lpstr>
      <vt:lpstr>List of Students having Outstanding Fees </vt:lpstr>
      <vt:lpstr>Course-wise Student List</vt:lpstr>
      <vt:lpstr> Registration No. wise Student List</vt:lpstr>
      <vt:lpstr>Slide 23</vt:lpstr>
      <vt:lpstr> Incorrect Login</vt:lpstr>
      <vt:lpstr>Student Entry : No Input</vt:lpstr>
      <vt:lpstr>Student Entry : Invalid Email-ID</vt:lpstr>
      <vt:lpstr> Student List : If Student Not Selected</vt:lpstr>
      <vt:lpstr>Challan Entry : If Installment Not Entered</vt:lpstr>
      <vt:lpstr> Date Report : If No Option is Selected</vt:lpstr>
      <vt:lpstr> Limitations</vt:lpstr>
      <vt:lpstr>Future Enhancements</vt:lpstr>
      <vt:lpstr> Conclusion</vt:lpstr>
      <vt:lpstr> References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Sarhad College’s Student Admission System</dc:title>
  <dc:creator>ROHAN</dc:creator>
  <cp:lastModifiedBy>ROHAN</cp:lastModifiedBy>
  <cp:revision>59</cp:revision>
  <dcterms:created xsi:type="dcterms:W3CDTF">2015-10-17T06:30:23Z</dcterms:created>
  <dcterms:modified xsi:type="dcterms:W3CDTF">2015-12-12T18:55:58Z</dcterms:modified>
</cp:coreProperties>
</file>