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1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1.xml" ContentType="application/vnd.openxmlformats-officedocument.presentationml.slide+xml"/>
  <Override PartName="/ppt/slides/slide59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52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51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6.xml" ContentType="application/vnd.openxmlformats-officedocument.presentationml.slide+xml"/>
  <Override PartName="/ppt/slides/slide62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slides/slide42.xml" ContentType="application/vnd.openxmlformats-officedocument.presentationml.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7.xml" ContentType="application/vnd.openxmlformats-officedocument.presentationml.slide+xml"/>
  <Override PartName="/ppt/slides/slide57.xml" ContentType="application/vnd.openxmlformats-officedocument.presentationml.slide+xml"/>
  <Override PartName="/ppt/slides/slide44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35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39.xml" ContentType="application/vnd.openxmlformats-officedocument.presentationml.notesSlide+xml"/>
  <Override PartName="/ppt/slides/slide27.xml" ContentType="application/vnd.openxmlformats-officedocument.presentationml.slide+xml"/>
  <Override PartName="/ppt/slides/slide48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notesSlides/notesSlide47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43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0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23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slides/slide53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60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49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38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42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54.xml" ContentType="application/vnd.openxmlformats-officedocument.presentationml.slide+xml"/>
  <Override PartName="/ppt/notesSlides/notesSlide22.xml" ContentType="application/vnd.openxmlformats-officedocument.presentationml.notesSlid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6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notesMaster" Target="notesMasters/notesMaster1.xml"/><Relationship Id="rId67" Type="http://schemas.openxmlformats.org/officeDocument/2006/relationships/presProps" Target="presProps.xml" /><Relationship Id="rId68" Type="http://schemas.openxmlformats.org/officeDocument/2006/relationships/tableStyles" Target="tableStyles.xml" /><Relationship Id="rId6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 ?>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 ?>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 ?>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 ?>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 ?>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 ?>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 ?>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 ?>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 ?>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 ?>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 ?>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 ?>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 ?>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 ?>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 ?>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 ?>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 ?>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 ?>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124530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884299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6670723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B6C623-5024-8F04-5ABC-E43B5A0453A2}" type="slidenum">
              <a:rPr lang="en-US"/>
              <a:t/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50056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2409432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11577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8F883D6-AC2C-35D9-B863-481839A5C03A}" type="slidenum">
              <a:rPr lang="en-US"/>
              <a:t/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939318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644744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2035224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F7CE82A-39B8-07CB-4CCB-E548AAD33E71}" type="slidenum">
              <a:rPr lang="en-US"/>
              <a:t/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740799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436992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94551469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33288F-408D-6215-3FC2-769ABC668F60}" type="slidenum">
              <a:rPr lang="en-US"/>
              <a:t/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009321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9697755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3199642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4A40941-E041-9BAE-B49A-493CB6D7CE96}" type="slidenum">
              <a:rPr lang="en-US"/>
              <a:t/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891686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6710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07212788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BF3061-BC4E-673C-ED4D-8EED59177048}" type="slidenum">
              <a:rPr lang="en-US"/>
              <a:t/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216214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3347561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3092548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3570C4-5D99-1A5C-E1D8-B1CFD4AE03C1}" type="slidenum">
              <a:rPr lang="en-US"/>
              <a:t/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112403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647760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45812990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A296753-F1CC-90D6-7362-F95FE6CC8BA1}" type="slidenum">
              <a:rPr lang="en-US"/>
              <a:t/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180326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2861241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9704604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60D6090-1845-1A1E-EDC2-6D75CC804457}" type="slidenum">
              <a:rPr lang="en-US"/>
              <a:t/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015986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9909179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80540647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7D7FDB-0415-92ED-53AE-8DBFE0152850}" type="slidenum">
              <a:rPr lang="en-US"/>
              <a:t/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267981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4266755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0907856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276A6BA-7119-EC68-8B46-27096C791B53}" type="slidenum">
              <a:rPr lang="en-US"/>
              <a:t/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741834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742706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46206102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0F2F4B-706B-5045-D6E8-0E93E01DEDC0}" type="slidenum">
              <a:rPr lang="en-US"/>
              <a:t/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277189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5885865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48516890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1782DF-8E28-E18A-2801-BB7409FC4AB4}" type="slidenum">
              <a:rPr lang="en-US"/>
              <a:t/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912136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4986943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3744918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6888D20-1224-CE2E-3F18-89E75FEDA206}" type="slidenum">
              <a:rPr lang="en-US"/>
              <a:t/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365112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030747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7153194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148C815-002C-B3AC-0F2B-7BA4B9574BF3}" type="slidenum">
              <a:rPr lang="en-US"/>
              <a:t/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28256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052816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64260334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1955178-9EAF-E245-B352-7D4EDE0A3D76}" type="slidenum">
              <a:rPr lang="en-US"/>
              <a:t/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759354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973858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00046662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2D6EC14-DB5F-4681-3CF8-2FB0FC70FB12}" type="slidenum">
              <a:rPr lang="en-US"/>
              <a:t/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972098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0765871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7786662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AFA5EB4-C234-2E0A-19EB-D647A0587478}" type="slidenum">
              <a:rPr lang="en-US"/>
              <a:t/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405547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427704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86057097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37B92F9-8AF2-4EBB-D324-9A33F7D251BA}" type="slidenum">
              <a:rPr lang="en-US"/>
              <a:t/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909252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555253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6904462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A6BBD5-E97F-1652-6BD5-305AFCC4645B}" type="slidenum">
              <a:rPr lang="en-US"/>
              <a:t/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056760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124493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5749394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A2F3A5-80A9-8FCD-1A65-C3A9BE1A4AB9}" type="slidenum">
              <a:rPr lang="en-US"/>
              <a:t/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854919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11249980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0379021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934873-5D12-1EC4-75D5-62D01F6CEC1B}" type="slidenum">
              <a:rPr lang="en-US"/>
              <a:t/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186712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8007680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63043155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7FF3D59-3842-98A0-C609-0053D603E40B}" type="slidenum">
              <a:rPr lang="en-US"/>
              <a:t/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216726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7415106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7036473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D854F96-2108-1671-0A56-8551C322C359}" type="slidenum">
              <a:rPr lang="en-US"/>
              <a:t/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482962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1416628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11799641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912E3B-CD58-460D-2BF7-3AD91206FAEE}" type="slidenum">
              <a:rPr lang="en-US"/>
              <a:t/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076810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8243895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01266762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53F2DB7-55CD-FB17-7569-9646A31658B7}" type="slidenum">
              <a:rPr lang="en-US"/>
              <a:t/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829695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4936113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4544692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A4B05A9-3D2A-12AA-5F34-E193C3FFFB79}" type="slidenum">
              <a:rPr lang="en-US"/>
              <a:t/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411343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472700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06743927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A5C6156-F4D6-B67A-9640-CE0935BB32D1}" type="slidenum">
              <a:rPr lang="en-US"/>
              <a:t/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001087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0705127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5134867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B06CE58-198D-CB91-6F0D-C5BB90301C00}" type="slidenum">
              <a:rPr lang="en-US"/>
              <a:t/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051932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943040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05889850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A27B74-A669-FFE9-A12E-E2CA771B2FFA}" type="slidenum">
              <a:rPr lang="en-US"/>
              <a:t/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556074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467311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6787400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AA69DD2-0525-8235-5F61-B888037C9D32}" type="slidenum">
              <a:rPr lang="en-US"/>
              <a:t/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699836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634347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08899702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F6F709B-59EC-F9A8-67F6-3ACD0B5488E1}" type="slidenum">
              <a:rPr lang="en-US"/>
              <a:t/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597377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475203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6853302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1CDCEB-79FC-71E5-24E4-FD4007554DCE}" type="slidenum">
              <a:rPr lang="en-US"/>
              <a:t/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519233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405770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47975920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C035162-BC38-A8D1-A05B-161508FC7BB9}" type="slidenum">
              <a:rPr lang="en-US"/>
              <a:t/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748547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9986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6510670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DC9728-488D-145F-8F0D-1DC690144F13}" type="slidenum">
              <a:rPr lang="en-US"/>
              <a:t/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389931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0760446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6788870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E32455D-C765-99C5-17E7-35AE035F769C}" type="slidenum">
              <a:rPr lang="en-US"/>
              <a:t/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752552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544891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122404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FD7D5DE-21E7-92D3-4FF9-FA545EADCC2A}" type="slidenum">
              <a:rPr lang="en-US"/>
              <a:t/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542403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10164074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6061742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D219A4-A344-EC7B-1266-2E4E14816B65}" type="slidenum">
              <a:rPr lang="en-US"/>
              <a:t/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063934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6020436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50277851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D74FE61-3232-DE0C-5B32-72BB25F91F1C}" type="slidenum">
              <a:rPr lang="en-US"/>
              <a:t/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817202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735940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8701812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680FF9B-7B82-58FA-941C-0D55CCED34C6}" type="slidenum">
              <a:rPr lang="en-US"/>
              <a:t/>
            </a:fld>
            <a:endParaRPr lang="en-US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866623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9383157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88044904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09181FC-2C79-26AE-5D9F-E789E24FFCB2}" type="slidenum">
              <a:rPr lang="en-US"/>
              <a:t/>
            </a:fld>
            <a:endParaRPr lang="en-US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69629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11711943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4336204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122A41D-C311-8CDF-3BD1-DF23868094BC}" type="slidenum">
              <a:rPr lang="en-US"/>
              <a:t/>
            </a:fld>
            <a:endParaRPr lang="en-US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442260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5306431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1112288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F516EB7-4C08-0BE2-A8AE-50CD999CA84D}" type="slidenum">
              <a:rPr lang="en-US"/>
              <a:t/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09607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197685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476243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A54289-01C7-8CF2-D9EA-C989ECC4A181}" type="slidenum">
              <a:rPr lang="en-US"/>
              <a:t/>
            </a:fld>
            <a:endParaRPr lang="en-US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174557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532146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33570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CADF6BE-CA3C-91B3-82C3-C5A8A17BAF8A}" type="slidenum">
              <a:rPr lang="en-US"/>
              <a:t/>
            </a:fld>
            <a:endParaRPr lang="en-US"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468526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103915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4665789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82F5440-180F-26AD-33AF-30BF53FAED77}" type="slidenum">
              <a:rPr lang="en-US"/>
              <a:t/>
            </a:fld>
            <a:endParaRPr lang="en-US"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798288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921739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676806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381968-A6D7-A8CE-9A00-9D0907DF225D}" type="slidenum">
              <a:rPr lang="en-US"/>
              <a:t/>
            </a:fld>
            <a:endParaRPr lang="en-US"/>
          </a:p>
        </p:txBody>
      </p:sp>
    </p:spTree>
  </p:cSld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757803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4931727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8254873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0AE29D4-D575-7E18-ACF2-98F6BEE985BA}" type="slidenum">
              <a:rPr lang="en-US"/>
              <a:t/>
            </a:fld>
            <a:endParaRPr lang="en-US"/>
          </a:p>
        </p:txBody>
      </p:sp>
    </p:spTree>
  </p:cSld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471145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550939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3343890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7D62A85-2B3D-4A5D-C973-5C7A9192F3E5}" type="slidenum">
              <a:rPr lang="en-US"/>
              <a:t/>
            </a:fld>
            <a:endParaRPr lang="en-US"/>
          </a:p>
        </p:txBody>
      </p:sp>
    </p:spTree>
  </p:cSld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911043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177695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6513738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0BCA053-202E-28C2-2087-ED5403569E96}" type="slidenum">
              <a:rPr lang="en-US"/>
              <a:t/>
            </a:fld>
            <a:endParaRPr lang="en-US"/>
          </a:p>
        </p:txBody>
      </p:sp>
    </p:spTree>
  </p:cSld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051722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372378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566095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9710A05-7A58-D2DE-9764-2EA92D3C3BC6}" type="slidenum">
              <a:rPr lang="en-US"/>
              <a:t/>
            </a:fld>
            <a:endParaRPr lang="en-US"/>
          </a:p>
        </p:txBody>
      </p:sp>
    </p:spTree>
  </p:cSld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26184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2343312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8640912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150CBF4-C06B-9C7A-9A10-A969ECCB9A93}" type="slidenum">
              <a:rPr lang="en-US"/>
              <a:t/>
            </a:fld>
            <a:endParaRPr lang="en-US"/>
          </a:p>
        </p:txBody>
      </p:sp>
    </p:spTree>
  </p:cSld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543268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277899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3381762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CB98813-F94B-B617-A1C3-9F1F60C28114}" type="slidenum">
              <a:rPr lang="en-US"/>
              <a:t/>
            </a:fld>
            <a:endParaRPr lang="en-US"/>
          </a:p>
        </p:txBody>
      </p:sp>
    </p:spTree>
  </p:cSld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842544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43510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6632382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29DBC93-6588-78E0-C43F-982AC1E2F883}" type="slidenum">
              <a:rPr lang="en-US"/>
              <a:t/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336924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5793136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92780052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2C7835-84E1-84DA-ED95-F41607BDBDE5}" type="slidenum">
              <a:rPr lang="en-US"/>
              <a:t/>
            </a:fld>
            <a:endParaRPr lang="en-US"/>
          </a:p>
        </p:txBody>
      </p:sp>
    </p:spTree>
  </p:cSld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192640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021574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0484157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BF1F8B8-EFAB-2BD2-FE31-E0C2F07AFDB1}" type="slidenum">
              <a:rPr lang="en-US"/>
              <a:t/>
            </a:fld>
            <a:endParaRPr lang="en-US"/>
          </a:p>
        </p:txBody>
      </p:sp>
    </p:spTree>
  </p:cSld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396120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328789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3705246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B7B40B-9DB5-AD6C-5A7B-D628C5A382E8}" type="slidenum">
              <a:rPr lang="en-US"/>
              <a:t/>
            </a:fld>
            <a:endParaRPr lang="en-US"/>
          </a:p>
        </p:txBody>
      </p:sp>
    </p:spTree>
  </p:cSld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585923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9361863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42320904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451C35F-C391-A2B3-FEF7-5B5765FAE2D8}" type="slidenum">
              <a:rPr lang="en-US"/>
              <a:t/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430413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408594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77478722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CEAD72-8548-98F4-66DF-373D42AD9FB9}" type="slidenum">
              <a:rPr lang="en-US"/>
              <a:t/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736098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6895413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9527142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2BA8F8-B4A4-0373-E629-AA12774949CC}" type="slidenum">
              <a:rPr lang="en-US"/>
              <a:t/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946621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7843971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77666954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CD4FE7-CFE8-6813-B3E7-FC070175DB8E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/>
          <p:cNvSpPr>
            <a:spLocks noChangeArrowheads="1" noGrp="1"/>
          </p:cNvSpPr>
          <p:nvPr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/>
          <p:cNvSpPr>
            <a:spLocks noChangeArrowheads="1" noGrp="1"/>
          </p:cNvSpPr>
          <p:nvPr userDrawn="1"/>
        </p:nvSpPr>
        <p:spPr bwMode="auto">
          <a:xfrm>
            <a:off x="1309514" y="1839834"/>
            <a:ext cx="4011787" cy="13143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/>
          <p:cNvSpPr>
            <a:spLocks noChangeArrowheads="1" noGrp="1"/>
          </p:cNvSpPr>
          <p:nvPr userDrawn="1"/>
        </p:nvSpPr>
        <p:spPr bwMode="auto">
          <a:xfrm>
            <a:off x="6567031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/>
          <p:cNvSpPr>
            <a:spLocks noChangeArrowheads="1" noGrp="1"/>
          </p:cNvSpPr>
          <p:nvPr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/>
          <p:cNvSpPr>
            <a:spLocks noChangeArrowheads="1" noGrp="1"/>
          </p:cNvSpPr>
          <p:nvPr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6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6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/>
          <p:cNvSpPr>
            <a:spLocks noChangeArrowheads="1" noGrp="1"/>
          </p:cNvSpPr>
          <p:nvPr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/>
          <p:cNvSpPr>
            <a:spLocks noChangeArrowheads="1" noGrp="1"/>
          </p:cNvSpPr>
          <p:nvPr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/>
          <p:cNvSpPr>
            <a:spLocks noChangeArrowheads="1" noGrp="1"/>
          </p:cNvSpPr>
          <p:nvPr userDrawn="1"/>
        </p:nvSpPr>
        <p:spPr bwMode="auto">
          <a:xfrm>
            <a:off x="1637457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ONLYOFFICE/8.3.2.19</Application>
  <PresentationFormat>On-screen Show (4:3)</PresentationFormat>
  <Paragraphs>0</Paragraphs>
  <Slides>62</Slides>
  <Notes>62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2025-09-01T10:54:18Z</dcterms:modified>
</cp:coreProperties>
</file>