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layfairDisplay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e684c94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e684c94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684c941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684c941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684c941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684c941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684c941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684c941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684c941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684c941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e684c94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e684c94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News Articles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Rohan Vetale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116950" y="1929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Problem Statement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904000" y="1062925"/>
            <a:ext cx="5048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Content:	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Introduction: The project aims to address the challenge of accessing up-to-date and relevant news articles efficiently.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Context: In today's fast-paced world, staying informed is essential, but finding trustworthy news sources and articles can be time-consuming and overwhelming.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Pain Points: News organizations have to constantly update their websites with latest news articles.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116950" y="1929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Proposed Solution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904000" y="1062925"/>
            <a:ext cx="5048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Content:	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Overview: Our solution, "Automated News Articles," streamlines the process of creating personalized news articles using AI and machine learning technologies.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Features: The project leverages NewsAPI to fetch real-time news headlines and OpenAI's GPT-4 model to generate article content based on user queries.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This content will be automatically converted to HTML page using Django.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Benefits: Users can quickly find and read AI-generated articles tailored to their interests, saving time and efforts of news organizations and their authors.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116950" y="1929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Tech Stack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904000" y="1062925"/>
            <a:ext cx="5048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Technologies :	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Django framework for web development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Python programming language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NewsAPI for fetching news data					 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OpenAI for content generation.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116950" y="19292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Flowchart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73225" y="2406000"/>
            <a:ext cx="11229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User Query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861150" y="2406000"/>
            <a:ext cx="11229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Return Page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89" name="Google Shape;89;p17"/>
          <p:cNvCxnSpPr>
            <a:stCxn id="87" idx="0"/>
          </p:cNvCxnSpPr>
          <p:nvPr/>
        </p:nvCxnSpPr>
        <p:spPr>
          <a:xfrm rot="10800000">
            <a:off x="734675" y="1330200"/>
            <a:ext cx="0" cy="1075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729275" y="1330200"/>
            <a:ext cx="76992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8422600" y="1330200"/>
            <a:ext cx="0" cy="1075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stCxn id="87" idx="2"/>
            <a:endCxn id="93" idx="1"/>
          </p:cNvCxnSpPr>
          <p:nvPr/>
        </p:nvCxnSpPr>
        <p:spPr>
          <a:xfrm flipH="1" rot="-5400000">
            <a:off x="572825" y="2899350"/>
            <a:ext cx="1269900" cy="946200"/>
          </a:xfrm>
          <a:prstGeom prst="bentConnector2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/>
          <p:nvPr/>
        </p:nvSpPr>
        <p:spPr>
          <a:xfrm>
            <a:off x="1680875" y="3841750"/>
            <a:ext cx="11229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Fetch News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 rot="5400000">
            <a:off x="7320425" y="2899350"/>
            <a:ext cx="1269900" cy="946200"/>
          </a:xfrm>
          <a:prstGeom prst="bentConnector2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93" idx="3"/>
          </p:cNvCxnSpPr>
          <p:nvPr/>
        </p:nvCxnSpPr>
        <p:spPr>
          <a:xfrm>
            <a:off x="2803775" y="4007500"/>
            <a:ext cx="46785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7"/>
          <p:cNvSpPr/>
          <p:nvPr/>
        </p:nvSpPr>
        <p:spPr>
          <a:xfrm>
            <a:off x="4020125" y="3841750"/>
            <a:ext cx="11229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Create Page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359375" y="3841750"/>
            <a:ext cx="1122900" cy="33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layfair Display"/>
                <a:ea typeface="Playfair Display"/>
                <a:cs typeface="Playfair Display"/>
                <a:sym typeface="Playfair Display"/>
              </a:rPr>
              <a:t>Add to DB</a:t>
            </a:r>
            <a:endParaRPr sz="1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857825" y="1212600"/>
            <a:ext cx="4383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57825" y="3889900"/>
            <a:ext cx="4383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0" name="Google Shape;100;p17"/>
          <p:cNvSpPr/>
          <p:nvPr/>
        </p:nvSpPr>
        <p:spPr>
          <a:xfrm rot="-5400000">
            <a:off x="8203450" y="3254850"/>
            <a:ext cx="4383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 rot="-5400000">
            <a:off x="8203450" y="1750500"/>
            <a:ext cx="438300" cy="23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57825" y="3172025"/>
            <a:ext cx="18180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(Query Exists)</a:t>
            </a:r>
            <a:endParaRPr sz="13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57825" y="1750500"/>
            <a:ext cx="18180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(Query Does not Exist)</a:t>
            </a:r>
            <a:endParaRPr sz="1300">
              <a:solidFill>
                <a:schemeClr val="lt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116950" y="22828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124D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2116950" y="283175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Future Implementation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904000" y="1062925"/>
            <a:ext cx="5048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Improvements</a:t>
            </a: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	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Add Redis caching to the Django implementation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Use NLP for checking User Query								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Improve CSS								 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