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C8C3-2486-3194-2735-2E4EE175E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163F0-0E69-F796-2050-5190C833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A0CE-B066-EB33-1BA8-53BE6CA1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9159-1DDF-DF87-2727-B2E90CAA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C6B6C-985A-654F-DE4C-E1425231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CECF-D38C-61F7-12A4-D7A53AD4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619F-D2CA-3C54-406B-772E4F4BA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B8CA-94C9-C550-509B-F5E1150B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2AFA-576C-0C77-3CF9-118E4053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6A5D-1E57-25F2-6ECC-9F94FE25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9E667-2FA4-5311-AF1D-8BC560014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6F226-B383-7F96-B5FE-4D8BE730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56CB-4C1D-207D-A0A0-1B1CFBF1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7B14-013E-D5F6-13EE-270D8AEC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E335-5658-8999-A406-A06E7293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615F-ADD1-716B-A1D6-54129663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7F66-6E70-DE45-F652-4A513C39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235-3898-EA73-15AC-63A8BD31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F81E-42B8-E8B5-51F5-783F6CAF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B633-FAB2-688D-07E8-FBB28B76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082F-E48E-BF02-6329-EC90EEDF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E89F4-2C56-0C03-0ACF-63355CCA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CB51-B5FA-62D7-2C86-03F9972A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C79B-4C3C-7352-605A-914CFD15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8521-9A6C-4629-55DA-BD1D94DE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6DD0-910C-3D5C-6F35-51141B38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36CD-2CAC-0B01-1661-1761CE02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789BD-3328-ABDA-B169-C142DA38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E194B-8119-DC55-BBA7-E1304FA5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505E-89B7-8CE1-A831-88BC2590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7FF3E-3F1A-E211-8873-6EF0E2AE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D586-8791-9747-2E0C-E082804E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D0E9-C626-1FC8-3941-B79C70A0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C977-00DE-88EC-8A09-4A64C2EF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346B-7CE9-183E-C2F9-04D203AA3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88619-2434-9F9B-0AEB-7B3566FC7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8EB8-C131-D928-84DD-5FE5E431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7DEEF-01B9-6902-FEE1-4CBE6DB4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19ADA-73C1-B536-037D-D21725AB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EF13-AE8F-895C-3976-45149CBB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F519-539C-5301-0342-4269AAA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5D7EE-ADB3-E376-164B-6346EA5D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65388-1A46-2D58-F661-98AF86A9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852AB-AD55-A83B-F0A3-CBD80A47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714D3-49B1-2D9A-1B3F-25F864EA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2BD03-4010-8AE0-031A-1553F4BA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8C60-A588-B26B-CCBE-7AADD765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3198-C283-D0BD-0010-B50AC411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05B7E-562F-DAB3-59E5-7BECD87B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BB85-425D-50BB-5484-2F9A46BC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01FE-43FE-6A25-6FCD-266710F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5EEFE-D8F8-0319-4A1C-3CE1E9BF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DECC-5BDD-B89E-624C-0BE4EA8C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CB87-C608-D5C1-DD72-EC708C970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D4B46-641D-EFB4-AFB8-EF55CF591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1F6C-5C1A-21CF-0AA1-139AAFF1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147E-BC82-45BE-5EA7-843DBD4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0BC0-76B6-144C-E68F-2B6D6B1E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298EB-AB18-1459-F754-60EAC52D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FB8B-F4D4-DEDC-6A4F-135A5F4B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B6BA-2B7B-17DB-AD7A-AF92A99B1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7033-DF02-40B4-9CE8-68BE80B7AB0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9DB8-26AF-0845-6A95-003AC710E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CD18-17F8-8DC5-2736-B4800C740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E784-19C4-4ABF-A16F-E8EB2BBF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6AD-0347-46AF-1F12-02B2C862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629"/>
            <a:ext cx="7289074" cy="819648"/>
          </a:xfrm>
        </p:spPr>
        <p:txBody>
          <a:bodyPr>
            <a:normAutofit/>
          </a:bodyPr>
          <a:lstStyle/>
          <a:p>
            <a:r>
              <a:rPr lang="en-US" sz="4800" b="1" dirty="0"/>
              <a:t>CRISP-ML(Q)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46642-C196-F63A-17E1-29274E2D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217" y="950277"/>
            <a:ext cx="9483634" cy="4307523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BM Plex Sans" panose="020B0604020202020204" pitchFamily="34" charset="0"/>
              </a:rPr>
              <a:t>CRISP-DM, which stands for Cross-Industry Standard Process for Data Mining, is an industry-proven way to guide your data mining efforts.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As a 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methodology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, it includes descriptions of the typical phases of a project, the tasks involved with each phase, and an explanation of the relationships between these tasks.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As a 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process model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, CRISP-DM provides an overview of the data mining life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740C0-805F-1D0D-50DB-C1EE3CA4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8" y="66494"/>
            <a:ext cx="6582206" cy="6582206"/>
          </a:xfrm>
        </p:spPr>
      </p:pic>
    </p:spTree>
    <p:extLst>
      <p:ext uri="{BB962C8B-B14F-4D97-AF65-F5344CB8AC3E}">
        <p14:creationId xmlns:p14="http://schemas.microsoft.com/office/powerpoint/2010/main" val="83080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C228-FEAA-D442-165B-C8E51D5A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Overall, the CRISP-ML(Q) process model describes six phases:</a:t>
            </a:r>
            <a:b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40A-8303-9402-9986-998E1CA1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12116"/>
            <a:ext cx="1051560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Business Understanding and Data Understanding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Data Engineering (Data Preparation)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Machine Learning Model Engineering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Quality Assurance for Machine Learning Applications or Evaluation and tunning. 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Deployment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Monitoring and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7C2A-09F8-7843-7A58-488EB38E4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90" y="240665"/>
            <a:ext cx="11693435" cy="63865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For each phase of the process model, the quality assurance approach in CRISP-ML(Q) requires the definition of requirements and constraints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 (e.g., performance, data quality requirements, model robustness, etc.)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4244C"/>
                </a:solidFill>
                <a:latin typeface="FFMarkWebProBook"/>
              </a:rPr>
              <a:t>I</a:t>
            </a: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nstantiation of the specific tasks (e.g., ML algorithm selection, model training, etc.)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 specification of risks that might negatively impact the efficiency and success of the ML application (e.g., bias, overfitting, lack of reproducibility, etc.)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24244C"/>
                </a:solidFill>
                <a:effectLst/>
                <a:latin typeface="FFMarkWebProBook"/>
              </a:rPr>
              <a:t> quality assurance methods to mitigate risks when these risks need to be diminished (e.g., cross-validation, documenting process and results,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1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87EB-28ED-C0B5-FC2F-8D3EE1A0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Thank you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0E668-45B0-E40F-BD2A-BEB3FE9DA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" y="1690688"/>
            <a:ext cx="2143125" cy="21431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A4C27C-A5A5-E03F-0D3E-620E11230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" y="440662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FFMarkWebProBook</vt:lpstr>
      <vt:lpstr>IBM Plex Sans</vt:lpstr>
      <vt:lpstr>inherit</vt:lpstr>
      <vt:lpstr>Office Theme</vt:lpstr>
      <vt:lpstr>CRISP-ML(Q)</vt:lpstr>
      <vt:lpstr>PowerPoint Presentation</vt:lpstr>
      <vt:lpstr>Overall, the CRISP-ML(Q) process model describes six phases: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CRISP-ML(Q)</dc:title>
  <dc:creator>Rohan Rajendra</dc:creator>
  <cp:lastModifiedBy>Rohan Rajendra</cp:lastModifiedBy>
  <cp:revision>1</cp:revision>
  <dcterms:created xsi:type="dcterms:W3CDTF">2022-09-25T05:28:57Z</dcterms:created>
  <dcterms:modified xsi:type="dcterms:W3CDTF">2022-09-25T05:29:45Z</dcterms:modified>
</cp:coreProperties>
</file>