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EE4-AAB6-C306-BEFE-0AF6575FC2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2EF560-2982-C1C8-7413-747FD6513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C093BB-763D-4A50-973B-3141C8715A85}"/>
              </a:ext>
            </a:extLst>
          </p:cNvPr>
          <p:cNvSpPr>
            <a:spLocks noGrp="1"/>
          </p:cNvSpPr>
          <p:nvPr>
            <p:ph type="dt" sz="half" idx="10"/>
          </p:nvPr>
        </p:nvSpPr>
        <p:spPr/>
        <p:txBody>
          <a:bodyPr/>
          <a:lstStyle/>
          <a:p>
            <a:fld id="{10794D90-8E7F-4A73-9FD6-DEF02D032AFF}" type="datetimeFigureOut">
              <a:rPr lang="en-US" smtClean="0"/>
              <a:t>9/25/2022</a:t>
            </a:fld>
            <a:endParaRPr lang="en-US"/>
          </a:p>
        </p:txBody>
      </p:sp>
      <p:sp>
        <p:nvSpPr>
          <p:cNvPr id="5" name="Footer Placeholder 4">
            <a:extLst>
              <a:ext uri="{FF2B5EF4-FFF2-40B4-BE49-F238E27FC236}">
                <a16:creationId xmlns:a16="http://schemas.microsoft.com/office/drawing/2014/main" id="{8E7EDB19-A5F3-C037-4262-CA6B14A38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93000-4110-7025-6A25-C0CDDBC4BB57}"/>
              </a:ext>
            </a:extLst>
          </p:cNvPr>
          <p:cNvSpPr>
            <a:spLocks noGrp="1"/>
          </p:cNvSpPr>
          <p:nvPr>
            <p:ph type="sldNum" sz="quarter" idx="12"/>
          </p:nvPr>
        </p:nvSpPr>
        <p:spPr/>
        <p:txBody>
          <a:bodyPr/>
          <a:lstStyle/>
          <a:p>
            <a:fld id="{3A85B648-A358-42BD-9E9E-C3D85EB7F2C7}" type="slidenum">
              <a:rPr lang="en-US" smtClean="0"/>
              <a:t>‹#›</a:t>
            </a:fld>
            <a:endParaRPr lang="en-US"/>
          </a:p>
        </p:txBody>
      </p:sp>
    </p:spTree>
    <p:extLst>
      <p:ext uri="{BB962C8B-B14F-4D97-AF65-F5344CB8AC3E}">
        <p14:creationId xmlns:p14="http://schemas.microsoft.com/office/powerpoint/2010/main" val="331598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5FE9-3616-F5C9-61FC-002E97F897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34FAD9-BEF3-1DCB-42E4-00CA5B614A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CEC83-3859-AC49-FFE4-3B0206079773}"/>
              </a:ext>
            </a:extLst>
          </p:cNvPr>
          <p:cNvSpPr>
            <a:spLocks noGrp="1"/>
          </p:cNvSpPr>
          <p:nvPr>
            <p:ph type="dt" sz="half" idx="10"/>
          </p:nvPr>
        </p:nvSpPr>
        <p:spPr/>
        <p:txBody>
          <a:bodyPr/>
          <a:lstStyle/>
          <a:p>
            <a:fld id="{10794D90-8E7F-4A73-9FD6-DEF02D032AFF}" type="datetimeFigureOut">
              <a:rPr lang="en-US" smtClean="0"/>
              <a:t>9/25/2022</a:t>
            </a:fld>
            <a:endParaRPr lang="en-US"/>
          </a:p>
        </p:txBody>
      </p:sp>
      <p:sp>
        <p:nvSpPr>
          <p:cNvPr id="5" name="Footer Placeholder 4">
            <a:extLst>
              <a:ext uri="{FF2B5EF4-FFF2-40B4-BE49-F238E27FC236}">
                <a16:creationId xmlns:a16="http://schemas.microsoft.com/office/drawing/2014/main" id="{0BFDA6C2-56B0-0AED-6F6F-5EA68922A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A0BE8-4096-F07A-4D0F-5B3DD7FAAFDA}"/>
              </a:ext>
            </a:extLst>
          </p:cNvPr>
          <p:cNvSpPr>
            <a:spLocks noGrp="1"/>
          </p:cNvSpPr>
          <p:nvPr>
            <p:ph type="sldNum" sz="quarter" idx="12"/>
          </p:nvPr>
        </p:nvSpPr>
        <p:spPr/>
        <p:txBody>
          <a:bodyPr/>
          <a:lstStyle/>
          <a:p>
            <a:fld id="{3A85B648-A358-42BD-9E9E-C3D85EB7F2C7}" type="slidenum">
              <a:rPr lang="en-US" smtClean="0"/>
              <a:t>‹#›</a:t>
            </a:fld>
            <a:endParaRPr lang="en-US"/>
          </a:p>
        </p:txBody>
      </p:sp>
    </p:spTree>
    <p:extLst>
      <p:ext uri="{BB962C8B-B14F-4D97-AF65-F5344CB8AC3E}">
        <p14:creationId xmlns:p14="http://schemas.microsoft.com/office/powerpoint/2010/main" val="47154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BC8E8-387D-4597-95B2-CFE3BFB60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1F619B-F9A0-CCCB-1A83-D793A0A5A6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2DD1A-68FB-5B79-8F7D-0F86D34FEFB7}"/>
              </a:ext>
            </a:extLst>
          </p:cNvPr>
          <p:cNvSpPr>
            <a:spLocks noGrp="1"/>
          </p:cNvSpPr>
          <p:nvPr>
            <p:ph type="dt" sz="half" idx="10"/>
          </p:nvPr>
        </p:nvSpPr>
        <p:spPr/>
        <p:txBody>
          <a:bodyPr/>
          <a:lstStyle/>
          <a:p>
            <a:fld id="{10794D90-8E7F-4A73-9FD6-DEF02D032AFF}" type="datetimeFigureOut">
              <a:rPr lang="en-US" smtClean="0"/>
              <a:t>9/25/2022</a:t>
            </a:fld>
            <a:endParaRPr lang="en-US"/>
          </a:p>
        </p:txBody>
      </p:sp>
      <p:sp>
        <p:nvSpPr>
          <p:cNvPr id="5" name="Footer Placeholder 4">
            <a:extLst>
              <a:ext uri="{FF2B5EF4-FFF2-40B4-BE49-F238E27FC236}">
                <a16:creationId xmlns:a16="http://schemas.microsoft.com/office/drawing/2014/main" id="{EDF75844-CB9A-402A-B9F6-63DC3615E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ABEAB-9FDC-6D25-DA7E-3B319990D112}"/>
              </a:ext>
            </a:extLst>
          </p:cNvPr>
          <p:cNvSpPr>
            <a:spLocks noGrp="1"/>
          </p:cNvSpPr>
          <p:nvPr>
            <p:ph type="sldNum" sz="quarter" idx="12"/>
          </p:nvPr>
        </p:nvSpPr>
        <p:spPr/>
        <p:txBody>
          <a:bodyPr/>
          <a:lstStyle/>
          <a:p>
            <a:fld id="{3A85B648-A358-42BD-9E9E-C3D85EB7F2C7}" type="slidenum">
              <a:rPr lang="en-US" smtClean="0"/>
              <a:t>‹#›</a:t>
            </a:fld>
            <a:endParaRPr lang="en-US"/>
          </a:p>
        </p:txBody>
      </p:sp>
    </p:spTree>
    <p:extLst>
      <p:ext uri="{BB962C8B-B14F-4D97-AF65-F5344CB8AC3E}">
        <p14:creationId xmlns:p14="http://schemas.microsoft.com/office/powerpoint/2010/main" val="3557049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DF90-099A-A01D-076A-9130BC8E44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CC9B8C-E05F-A4A0-5563-4E2F57CFC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7A183-D9E6-FA1D-3FA9-53C6E3C15E22}"/>
              </a:ext>
            </a:extLst>
          </p:cNvPr>
          <p:cNvSpPr>
            <a:spLocks noGrp="1"/>
          </p:cNvSpPr>
          <p:nvPr>
            <p:ph type="dt" sz="half" idx="10"/>
          </p:nvPr>
        </p:nvSpPr>
        <p:spPr/>
        <p:txBody>
          <a:bodyPr/>
          <a:lstStyle/>
          <a:p>
            <a:fld id="{10794D90-8E7F-4A73-9FD6-DEF02D032AFF}" type="datetimeFigureOut">
              <a:rPr lang="en-US" smtClean="0"/>
              <a:t>9/25/2022</a:t>
            </a:fld>
            <a:endParaRPr lang="en-US"/>
          </a:p>
        </p:txBody>
      </p:sp>
      <p:sp>
        <p:nvSpPr>
          <p:cNvPr id="5" name="Footer Placeholder 4">
            <a:extLst>
              <a:ext uri="{FF2B5EF4-FFF2-40B4-BE49-F238E27FC236}">
                <a16:creationId xmlns:a16="http://schemas.microsoft.com/office/drawing/2014/main" id="{3DA4F91D-77E0-2899-4927-DD5DE8290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D1084-F024-3172-C903-28453387FC40}"/>
              </a:ext>
            </a:extLst>
          </p:cNvPr>
          <p:cNvSpPr>
            <a:spLocks noGrp="1"/>
          </p:cNvSpPr>
          <p:nvPr>
            <p:ph type="sldNum" sz="quarter" idx="12"/>
          </p:nvPr>
        </p:nvSpPr>
        <p:spPr/>
        <p:txBody>
          <a:bodyPr/>
          <a:lstStyle/>
          <a:p>
            <a:fld id="{3A85B648-A358-42BD-9E9E-C3D85EB7F2C7}" type="slidenum">
              <a:rPr lang="en-US" smtClean="0"/>
              <a:t>‹#›</a:t>
            </a:fld>
            <a:endParaRPr lang="en-US"/>
          </a:p>
        </p:txBody>
      </p:sp>
    </p:spTree>
    <p:extLst>
      <p:ext uri="{BB962C8B-B14F-4D97-AF65-F5344CB8AC3E}">
        <p14:creationId xmlns:p14="http://schemas.microsoft.com/office/powerpoint/2010/main" val="50093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139F-4A24-AADB-23D2-C75671530F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7423E-5785-1B6C-1169-0E2C46026A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9D780E-D579-B842-F7E4-F5C38831A991}"/>
              </a:ext>
            </a:extLst>
          </p:cNvPr>
          <p:cNvSpPr>
            <a:spLocks noGrp="1"/>
          </p:cNvSpPr>
          <p:nvPr>
            <p:ph type="dt" sz="half" idx="10"/>
          </p:nvPr>
        </p:nvSpPr>
        <p:spPr/>
        <p:txBody>
          <a:bodyPr/>
          <a:lstStyle/>
          <a:p>
            <a:fld id="{10794D90-8E7F-4A73-9FD6-DEF02D032AFF}" type="datetimeFigureOut">
              <a:rPr lang="en-US" smtClean="0"/>
              <a:t>9/25/2022</a:t>
            </a:fld>
            <a:endParaRPr lang="en-US"/>
          </a:p>
        </p:txBody>
      </p:sp>
      <p:sp>
        <p:nvSpPr>
          <p:cNvPr id="5" name="Footer Placeholder 4">
            <a:extLst>
              <a:ext uri="{FF2B5EF4-FFF2-40B4-BE49-F238E27FC236}">
                <a16:creationId xmlns:a16="http://schemas.microsoft.com/office/drawing/2014/main" id="{C2E4EB43-2BD6-76BF-E061-A325C8111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C9D3F-3838-4835-73DA-2D1131AE895B}"/>
              </a:ext>
            </a:extLst>
          </p:cNvPr>
          <p:cNvSpPr>
            <a:spLocks noGrp="1"/>
          </p:cNvSpPr>
          <p:nvPr>
            <p:ph type="sldNum" sz="quarter" idx="12"/>
          </p:nvPr>
        </p:nvSpPr>
        <p:spPr/>
        <p:txBody>
          <a:bodyPr/>
          <a:lstStyle/>
          <a:p>
            <a:fld id="{3A85B648-A358-42BD-9E9E-C3D85EB7F2C7}" type="slidenum">
              <a:rPr lang="en-US" smtClean="0"/>
              <a:t>‹#›</a:t>
            </a:fld>
            <a:endParaRPr lang="en-US"/>
          </a:p>
        </p:txBody>
      </p:sp>
    </p:spTree>
    <p:extLst>
      <p:ext uri="{BB962C8B-B14F-4D97-AF65-F5344CB8AC3E}">
        <p14:creationId xmlns:p14="http://schemas.microsoft.com/office/powerpoint/2010/main" val="33585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401D-29CD-A76A-25B9-0ECDDDBFDA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539E3D-863A-32E5-A753-7A1A3695FF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9CD050-0A2D-437A-1540-5EFDC81002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E58ED6-1BEF-A4F5-16F2-BF44359FA39C}"/>
              </a:ext>
            </a:extLst>
          </p:cNvPr>
          <p:cNvSpPr>
            <a:spLocks noGrp="1"/>
          </p:cNvSpPr>
          <p:nvPr>
            <p:ph type="dt" sz="half" idx="10"/>
          </p:nvPr>
        </p:nvSpPr>
        <p:spPr/>
        <p:txBody>
          <a:bodyPr/>
          <a:lstStyle/>
          <a:p>
            <a:fld id="{10794D90-8E7F-4A73-9FD6-DEF02D032AFF}" type="datetimeFigureOut">
              <a:rPr lang="en-US" smtClean="0"/>
              <a:t>9/25/2022</a:t>
            </a:fld>
            <a:endParaRPr lang="en-US"/>
          </a:p>
        </p:txBody>
      </p:sp>
      <p:sp>
        <p:nvSpPr>
          <p:cNvPr id="6" name="Footer Placeholder 5">
            <a:extLst>
              <a:ext uri="{FF2B5EF4-FFF2-40B4-BE49-F238E27FC236}">
                <a16:creationId xmlns:a16="http://schemas.microsoft.com/office/drawing/2014/main" id="{73D0C332-6221-BB72-56B7-CE9464FCA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63666-884B-FE67-3545-9575A6FE66A6}"/>
              </a:ext>
            </a:extLst>
          </p:cNvPr>
          <p:cNvSpPr>
            <a:spLocks noGrp="1"/>
          </p:cNvSpPr>
          <p:nvPr>
            <p:ph type="sldNum" sz="quarter" idx="12"/>
          </p:nvPr>
        </p:nvSpPr>
        <p:spPr/>
        <p:txBody>
          <a:bodyPr/>
          <a:lstStyle/>
          <a:p>
            <a:fld id="{3A85B648-A358-42BD-9E9E-C3D85EB7F2C7}" type="slidenum">
              <a:rPr lang="en-US" smtClean="0"/>
              <a:t>‹#›</a:t>
            </a:fld>
            <a:endParaRPr lang="en-US"/>
          </a:p>
        </p:txBody>
      </p:sp>
    </p:spTree>
    <p:extLst>
      <p:ext uri="{BB962C8B-B14F-4D97-AF65-F5344CB8AC3E}">
        <p14:creationId xmlns:p14="http://schemas.microsoft.com/office/powerpoint/2010/main" val="79241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F61F-6593-5A51-DE05-E1FE4ACE2B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441B44-57F4-8659-8D90-365420281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8D0A7-9D11-A528-C0D4-0BC1A0A9B3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91BD07-61E4-D778-7EE8-DBF99C7411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1EE044-A710-53AC-EF49-7E64F089D1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95E205-4622-628E-9733-3C5B44A3DAA3}"/>
              </a:ext>
            </a:extLst>
          </p:cNvPr>
          <p:cNvSpPr>
            <a:spLocks noGrp="1"/>
          </p:cNvSpPr>
          <p:nvPr>
            <p:ph type="dt" sz="half" idx="10"/>
          </p:nvPr>
        </p:nvSpPr>
        <p:spPr/>
        <p:txBody>
          <a:bodyPr/>
          <a:lstStyle/>
          <a:p>
            <a:fld id="{10794D90-8E7F-4A73-9FD6-DEF02D032AFF}" type="datetimeFigureOut">
              <a:rPr lang="en-US" smtClean="0"/>
              <a:t>9/25/2022</a:t>
            </a:fld>
            <a:endParaRPr lang="en-US"/>
          </a:p>
        </p:txBody>
      </p:sp>
      <p:sp>
        <p:nvSpPr>
          <p:cNvPr id="8" name="Footer Placeholder 7">
            <a:extLst>
              <a:ext uri="{FF2B5EF4-FFF2-40B4-BE49-F238E27FC236}">
                <a16:creationId xmlns:a16="http://schemas.microsoft.com/office/drawing/2014/main" id="{985788BC-CFED-680E-28D4-63EC3AA0C4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5316E3-C57F-1ACD-64E0-6AF54861247C}"/>
              </a:ext>
            </a:extLst>
          </p:cNvPr>
          <p:cNvSpPr>
            <a:spLocks noGrp="1"/>
          </p:cNvSpPr>
          <p:nvPr>
            <p:ph type="sldNum" sz="quarter" idx="12"/>
          </p:nvPr>
        </p:nvSpPr>
        <p:spPr/>
        <p:txBody>
          <a:bodyPr/>
          <a:lstStyle/>
          <a:p>
            <a:fld id="{3A85B648-A358-42BD-9E9E-C3D85EB7F2C7}" type="slidenum">
              <a:rPr lang="en-US" smtClean="0"/>
              <a:t>‹#›</a:t>
            </a:fld>
            <a:endParaRPr lang="en-US"/>
          </a:p>
        </p:txBody>
      </p:sp>
    </p:spTree>
    <p:extLst>
      <p:ext uri="{BB962C8B-B14F-4D97-AF65-F5344CB8AC3E}">
        <p14:creationId xmlns:p14="http://schemas.microsoft.com/office/powerpoint/2010/main" val="2698804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36B9-7A0B-A71D-A8E6-349D640717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A0E165-55F3-0631-2A6D-AA2856CB0077}"/>
              </a:ext>
            </a:extLst>
          </p:cNvPr>
          <p:cNvSpPr>
            <a:spLocks noGrp="1"/>
          </p:cNvSpPr>
          <p:nvPr>
            <p:ph type="dt" sz="half" idx="10"/>
          </p:nvPr>
        </p:nvSpPr>
        <p:spPr/>
        <p:txBody>
          <a:bodyPr/>
          <a:lstStyle/>
          <a:p>
            <a:fld id="{10794D90-8E7F-4A73-9FD6-DEF02D032AFF}" type="datetimeFigureOut">
              <a:rPr lang="en-US" smtClean="0"/>
              <a:t>9/25/2022</a:t>
            </a:fld>
            <a:endParaRPr lang="en-US"/>
          </a:p>
        </p:txBody>
      </p:sp>
      <p:sp>
        <p:nvSpPr>
          <p:cNvPr id="4" name="Footer Placeholder 3">
            <a:extLst>
              <a:ext uri="{FF2B5EF4-FFF2-40B4-BE49-F238E27FC236}">
                <a16:creationId xmlns:a16="http://schemas.microsoft.com/office/drawing/2014/main" id="{67775099-E5A6-7C54-97BE-BC0A35A855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3C5BB-0184-DAD9-019E-91874AA2F4DE}"/>
              </a:ext>
            </a:extLst>
          </p:cNvPr>
          <p:cNvSpPr>
            <a:spLocks noGrp="1"/>
          </p:cNvSpPr>
          <p:nvPr>
            <p:ph type="sldNum" sz="quarter" idx="12"/>
          </p:nvPr>
        </p:nvSpPr>
        <p:spPr/>
        <p:txBody>
          <a:bodyPr/>
          <a:lstStyle/>
          <a:p>
            <a:fld id="{3A85B648-A358-42BD-9E9E-C3D85EB7F2C7}" type="slidenum">
              <a:rPr lang="en-US" smtClean="0"/>
              <a:t>‹#›</a:t>
            </a:fld>
            <a:endParaRPr lang="en-US"/>
          </a:p>
        </p:txBody>
      </p:sp>
    </p:spTree>
    <p:extLst>
      <p:ext uri="{BB962C8B-B14F-4D97-AF65-F5344CB8AC3E}">
        <p14:creationId xmlns:p14="http://schemas.microsoft.com/office/powerpoint/2010/main" val="380561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97886-2A82-6A91-0629-AAEB2F7A6E19}"/>
              </a:ext>
            </a:extLst>
          </p:cNvPr>
          <p:cNvSpPr>
            <a:spLocks noGrp="1"/>
          </p:cNvSpPr>
          <p:nvPr>
            <p:ph type="dt" sz="half" idx="10"/>
          </p:nvPr>
        </p:nvSpPr>
        <p:spPr/>
        <p:txBody>
          <a:bodyPr/>
          <a:lstStyle/>
          <a:p>
            <a:fld id="{10794D90-8E7F-4A73-9FD6-DEF02D032AFF}" type="datetimeFigureOut">
              <a:rPr lang="en-US" smtClean="0"/>
              <a:t>9/25/2022</a:t>
            </a:fld>
            <a:endParaRPr lang="en-US"/>
          </a:p>
        </p:txBody>
      </p:sp>
      <p:sp>
        <p:nvSpPr>
          <p:cNvPr id="3" name="Footer Placeholder 2">
            <a:extLst>
              <a:ext uri="{FF2B5EF4-FFF2-40B4-BE49-F238E27FC236}">
                <a16:creationId xmlns:a16="http://schemas.microsoft.com/office/drawing/2014/main" id="{797DCE1A-5D21-7E6B-F7B3-42860021DC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5D1FF6-BC3E-8CB2-0DFD-177934D709AE}"/>
              </a:ext>
            </a:extLst>
          </p:cNvPr>
          <p:cNvSpPr>
            <a:spLocks noGrp="1"/>
          </p:cNvSpPr>
          <p:nvPr>
            <p:ph type="sldNum" sz="quarter" idx="12"/>
          </p:nvPr>
        </p:nvSpPr>
        <p:spPr/>
        <p:txBody>
          <a:bodyPr/>
          <a:lstStyle/>
          <a:p>
            <a:fld id="{3A85B648-A358-42BD-9E9E-C3D85EB7F2C7}" type="slidenum">
              <a:rPr lang="en-US" smtClean="0"/>
              <a:t>‹#›</a:t>
            </a:fld>
            <a:endParaRPr lang="en-US"/>
          </a:p>
        </p:txBody>
      </p:sp>
    </p:spTree>
    <p:extLst>
      <p:ext uri="{BB962C8B-B14F-4D97-AF65-F5344CB8AC3E}">
        <p14:creationId xmlns:p14="http://schemas.microsoft.com/office/powerpoint/2010/main" val="206967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5D822-7984-6B32-E0D5-96DD0538C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0F2F34-82EA-6510-AF25-01E98C26BC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102AEB-6833-A9F8-8322-FC829DB34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B6118-EA1A-D5D0-6011-E0F09562677D}"/>
              </a:ext>
            </a:extLst>
          </p:cNvPr>
          <p:cNvSpPr>
            <a:spLocks noGrp="1"/>
          </p:cNvSpPr>
          <p:nvPr>
            <p:ph type="dt" sz="half" idx="10"/>
          </p:nvPr>
        </p:nvSpPr>
        <p:spPr/>
        <p:txBody>
          <a:bodyPr/>
          <a:lstStyle/>
          <a:p>
            <a:fld id="{10794D90-8E7F-4A73-9FD6-DEF02D032AFF}" type="datetimeFigureOut">
              <a:rPr lang="en-US" smtClean="0"/>
              <a:t>9/25/2022</a:t>
            </a:fld>
            <a:endParaRPr lang="en-US"/>
          </a:p>
        </p:txBody>
      </p:sp>
      <p:sp>
        <p:nvSpPr>
          <p:cNvPr id="6" name="Footer Placeholder 5">
            <a:extLst>
              <a:ext uri="{FF2B5EF4-FFF2-40B4-BE49-F238E27FC236}">
                <a16:creationId xmlns:a16="http://schemas.microsoft.com/office/drawing/2014/main" id="{AA04B7E3-FFAC-EA7D-C2BD-489F2E677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23024-03FA-A40B-D922-66DAA8BC01A2}"/>
              </a:ext>
            </a:extLst>
          </p:cNvPr>
          <p:cNvSpPr>
            <a:spLocks noGrp="1"/>
          </p:cNvSpPr>
          <p:nvPr>
            <p:ph type="sldNum" sz="quarter" idx="12"/>
          </p:nvPr>
        </p:nvSpPr>
        <p:spPr/>
        <p:txBody>
          <a:bodyPr/>
          <a:lstStyle/>
          <a:p>
            <a:fld id="{3A85B648-A358-42BD-9E9E-C3D85EB7F2C7}" type="slidenum">
              <a:rPr lang="en-US" smtClean="0"/>
              <a:t>‹#›</a:t>
            </a:fld>
            <a:endParaRPr lang="en-US"/>
          </a:p>
        </p:txBody>
      </p:sp>
    </p:spTree>
    <p:extLst>
      <p:ext uri="{BB962C8B-B14F-4D97-AF65-F5344CB8AC3E}">
        <p14:creationId xmlns:p14="http://schemas.microsoft.com/office/powerpoint/2010/main" val="341337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E4F6-1E20-0D74-3822-AE2391F56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E411DB-9451-7C93-4F61-849B837B58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AC24E1-EDC4-14FE-B0BE-568F0989C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403B7-65A2-6C05-1269-FD0FAAF3A05E}"/>
              </a:ext>
            </a:extLst>
          </p:cNvPr>
          <p:cNvSpPr>
            <a:spLocks noGrp="1"/>
          </p:cNvSpPr>
          <p:nvPr>
            <p:ph type="dt" sz="half" idx="10"/>
          </p:nvPr>
        </p:nvSpPr>
        <p:spPr/>
        <p:txBody>
          <a:bodyPr/>
          <a:lstStyle/>
          <a:p>
            <a:fld id="{10794D90-8E7F-4A73-9FD6-DEF02D032AFF}" type="datetimeFigureOut">
              <a:rPr lang="en-US" smtClean="0"/>
              <a:t>9/25/2022</a:t>
            </a:fld>
            <a:endParaRPr lang="en-US"/>
          </a:p>
        </p:txBody>
      </p:sp>
      <p:sp>
        <p:nvSpPr>
          <p:cNvPr id="6" name="Footer Placeholder 5">
            <a:extLst>
              <a:ext uri="{FF2B5EF4-FFF2-40B4-BE49-F238E27FC236}">
                <a16:creationId xmlns:a16="http://schemas.microsoft.com/office/drawing/2014/main" id="{71CCB947-6B95-EE11-14CE-0200FC564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353C43-2E0A-B8DB-EE20-D4075E8510FF}"/>
              </a:ext>
            </a:extLst>
          </p:cNvPr>
          <p:cNvSpPr>
            <a:spLocks noGrp="1"/>
          </p:cNvSpPr>
          <p:nvPr>
            <p:ph type="sldNum" sz="quarter" idx="12"/>
          </p:nvPr>
        </p:nvSpPr>
        <p:spPr/>
        <p:txBody>
          <a:bodyPr/>
          <a:lstStyle/>
          <a:p>
            <a:fld id="{3A85B648-A358-42BD-9E9E-C3D85EB7F2C7}" type="slidenum">
              <a:rPr lang="en-US" smtClean="0"/>
              <a:t>‹#›</a:t>
            </a:fld>
            <a:endParaRPr lang="en-US"/>
          </a:p>
        </p:txBody>
      </p:sp>
    </p:spTree>
    <p:extLst>
      <p:ext uri="{BB962C8B-B14F-4D97-AF65-F5344CB8AC3E}">
        <p14:creationId xmlns:p14="http://schemas.microsoft.com/office/powerpoint/2010/main" val="280180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97E2C2-3E49-08FF-485E-702B45930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8D67D3-97D8-8E9F-0847-0CE52E3623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0F62A-985A-32C9-6C99-74471824D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94D90-8E7F-4A73-9FD6-DEF02D032AFF}" type="datetimeFigureOut">
              <a:rPr lang="en-US" smtClean="0"/>
              <a:t>9/25/2022</a:t>
            </a:fld>
            <a:endParaRPr lang="en-US"/>
          </a:p>
        </p:txBody>
      </p:sp>
      <p:sp>
        <p:nvSpPr>
          <p:cNvPr id="5" name="Footer Placeholder 4">
            <a:extLst>
              <a:ext uri="{FF2B5EF4-FFF2-40B4-BE49-F238E27FC236}">
                <a16:creationId xmlns:a16="http://schemas.microsoft.com/office/drawing/2014/main" id="{CFA98CE0-2B6D-919C-CFD2-A9B5DE7E6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ECEB6C-F6D9-FBA4-942A-CF932E44F0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5B648-A358-42BD-9E9E-C3D85EB7F2C7}" type="slidenum">
              <a:rPr lang="en-US" smtClean="0"/>
              <a:t>‹#›</a:t>
            </a:fld>
            <a:endParaRPr lang="en-US"/>
          </a:p>
        </p:txBody>
      </p:sp>
    </p:spTree>
    <p:extLst>
      <p:ext uri="{BB962C8B-B14F-4D97-AF65-F5344CB8AC3E}">
        <p14:creationId xmlns:p14="http://schemas.microsoft.com/office/powerpoint/2010/main" val="1973320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atarobot.com/wiki/algorithm/" TargetMode="External"/><Relationship Id="rId2" Type="http://schemas.openxmlformats.org/officeDocument/2006/relationships/hyperlink" Target="https://www.datarobot.com/wiki/machine-learning/" TargetMode="External"/><Relationship Id="rId1" Type="http://schemas.openxmlformats.org/officeDocument/2006/relationships/slideLayout" Target="../slideLayouts/slideLayout1.xml"/><Relationship Id="rId5" Type="http://schemas.openxmlformats.org/officeDocument/2006/relationships/hyperlink" Target="https://www.datarobot.com/wiki/insights/" TargetMode="External"/><Relationship Id="rId4" Type="http://schemas.openxmlformats.org/officeDocument/2006/relationships/hyperlink" Target="https://www.datarobot.com/wiki/artificial-intelligenc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atarobot.com/wiki/big-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ygreatlearning.com/data-science/cour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E7AB-D525-191B-CA75-5266E56A17B9}"/>
              </a:ext>
            </a:extLst>
          </p:cNvPr>
          <p:cNvSpPr>
            <a:spLocks noGrp="1"/>
          </p:cNvSpPr>
          <p:nvPr>
            <p:ph type="ctrTitle"/>
          </p:nvPr>
        </p:nvSpPr>
        <p:spPr>
          <a:xfrm>
            <a:off x="3165565" y="-17621"/>
            <a:ext cx="5860868" cy="845139"/>
          </a:xfrm>
        </p:spPr>
        <p:txBody>
          <a:bodyPr>
            <a:normAutofit fontScale="90000"/>
          </a:bodyPr>
          <a:lstStyle/>
          <a:p>
            <a:r>
              <a:rPr lang="en-US" dirty="0"/>
              <a:t>Data Science</a:t>
            </a:r>
          </a:p>
        </p:txBody>
      </p:sp>
      <p:sp>
        <p:nvSpPr>
          <p:cNvPr id="3" name="Subtitle 2">
            <a:extLst>
              <a:ext uri="{FF2B5EF4-FFF2-40B4-BE49-F238E27FC236}">
                <a16:creationId xmlns:a16="http://schemas.microsoft.com/office/drawing/2014/main" id="{FF565B10-4565-E5C9-11E1-056DDB1D16AA}"/>
              </a:ext>
            </a:extLst>
          </p:cNvPr>
          <p:cNvSpPr>
            <a:spLocks noGrp="1"/>
          </p:cNvSpPr>
          <p:nvPr>
            <p:ph type="subTitle" idx="1"/>
          </p:nvPr>
        </p:nvSpPr>
        <p:spPr>
          <a:xfrm>
            <a:off x="82731" y="675436"/>
            <a:ext cx="11416937" cy="5507128"/>
          </a:xfrm>
        </p:spPr>
        <p:txBody>
          <a:bodyPr>
            <a:normAutofit/>
          </a:bodyPr>
          <a:lstStyle/>
          <a:p>
            <a:pPr algn="l"/>
            <a:r>
              <a:rPr lang="en-US" sz="2800" b="1" i="0" dirty="0">
                <a:effectLst/>
                <a:latin typeface="Titillium Web" panose="020B0604020202020204" pitchFamily="2" charset="0"/>
              </a:rPr>
              <a:t>What is Data Science?</a:t>
            </a:r>
          </a:p>
          <a:p>
            <a:pPr algn="l"/>
            <a:endParaRPr lang="en-US" b="1" i="0" dirty="0">
              <a:effectLst/>
              <a:latin typeface="Titillium Web" panose="020B0604020202020204" pitchFamily="2" charset="0"/>
            </a:endParaRPr>
          </a:p>
          <a:p>
            <a:pPr algn="l">
              <a:lnSpc>
                <a:spcPct val="100000"/>
              </a:lnSpc>
              <a:spcBef>
                <a:spcPts val="0"/>
              </a:spcBef>
            </a:pPr>
            <a:r>
              <a:rPr lang="en-US" sz="2000" b="0" i="0" dirty="0">
                <a:effectLst/>
                <a:latin typeface="Roboto" panose="02000000000000000000" pitchFamily="2" charset="0"/>
              </a:rPr>
              <a:t>Data science is the field of study that combines domain expertise, programming skills, and knowledge of mathematics and statistics to extract meaningful insights from data. Data science practitioners apply </a:t>
            </a:r>
            <a:r>
              <a:rPr lang="en-US" b="0" i="0" strike="noStrike" dirty="0">
                <a:effectLst/>
                <a:latin typeface="inherit"/>
                <a:hlinkClick r:id="rId2">
                  <a:extLst>
                    <a:ext uri="{A12FA001-AC4F-418D-AE19-62706E023703}">
                      <ahyp:hlinkClr xmlns:ahyp="http://schemas.microsoft.com/office/drawing/2018/hyperlinkcolor" val="tx"/>
                    </a:ext>
                  </a:extLst>
                </a:hlinkClick>
              </a:rPr>
              <a:t>machine learning</a:t>
            </a:r>
            <a:r>
              <a:rPr lang="en-US" b="0" i="0" dirty="0">
                <a:effectLst/>
                <a:latin typeface="Roboto" panose="02000000000000000000" pitchFamily="2" charset="0"/>
              </a:rPr>
              <a:t> </a:t>
            </a:r>
            <a:r>
              <a:rPr lang="en-US" b="0" i="0" strike="noStrike" dirty="0">
                <a:effectLst/>
                <a:latin typeface="inherit"/>
                <a:hlinkClick r:id="rId3">
                  <a:extLst>
                    <a:ext uri="{A12FA001-AC4F-418D-AE19-62706E023703}">
                      <ahyp:hlinkClr xmlns:ahyp="http://schemas.microsoft.com/office/drawing/2018/hyperlinkcolor" val="tx"/>
                    </a:ext>
                  </a:extLst>
                </a:hlinkClick>
              </a:rPr>
              <a:t>algorithms</a:t>
            </a:r>
            <a:r>
              <a:rPr lang="en-US" b="0" i="0" dirty="0">
                <a:effectLst/>
                <a:latin typeface="Roboto" panose="02000000000000000000" pitchFamily="2" charset="0"/>
              </a:rPr>
              <a:t> </a:t>
            </a:r>
            <a:r>
              <a:rPr lang="en-US" sz="2000" b="0" i="0" dirty="0">
                <a:effectLst/>
                <a:latin typeface="Roboto" panose="02000000000000000000" pitchFamily="2" charset="0"/>
              </a:rPr>
              <a:t>to numbers, text, images, video, audio, and more to produce </a:t>
            </a:r>
            <a:r>
              <a:rPr lang="en-US" b="0" i="0" strike="noStrike" dirty="0">
                <a:effectLst/>
                <a:latin typeface="inherit"/>
                <a:hlinkClick r:id="rId4">
                  <a:extLst>
                    <a:ext uri="{A12FA001-AC4F-418D-AE19-62706E023703}">
                      <ahyp:hlinkClr xmlns:ahyp="http://schemas.microsoft.com/office/drawing/2018/hyperlinkcolor" val="tx"/>
                    </a:ext>
                  </a:extLst>
                </a:hlinkClick>
              </a:rPr>
              <a:t>artificial intelligence (AI)</a:t>
            </a:r>
            <a:r>
              <a:rPr lang="en-US" b="0" i="0" dirty="0">
                <a:effectLst/>
                <a:latin typeface="Roboto" panose="02000000000000000000" pitchFamily="2" charset="0"/>
              </a:rPr>
              <a:t> </a:t>
            </a:r>
            <a:r>
              <a:rPr lang="en-US" sz="2000" b="0" i="0" dirty="0">
                <a:effectLst/>
                <a:latin typeface="Roboto" panose="02000000000000000000" pitchFamily="2" charset="0"/>
              </a:rPr>
              <a:t>systems to perform tasks</a:t>
            </a:r>
          </a:p>
          <a:p>
            <a:pPr algn="l">
              <a:lnSpc>
                <a:spcPct val="100000"/>
              </a:lnSpc>
              <a:spcBef>
                <a:spcPts val="0"/>
              </a:spcBef>
            </a:pPr>
            <a:r>
              <a:rPr lang="en-US" sz="2000" b="0" i="0" dirty="0">
                <a:effectLst/>
                <a:latin typeface="Roboto" panose="02000000000000000000" pitchFamily="2" charset="0"/>
              </a:rPr>
              <a:t>that ordinarily require human intelligence.</a:t>
            </a:r>
          </a:p>
          <a:p>
            <a:pPr algn="l">
              <a:lnSpc>
                <a:spcPct val="100000"/>
              </a:lnSpc>
              <a:spcBef>
                <a:spcPts val="0"/>
              </a:spcBef>
            </a:pPr>
            <a:r>
              <a:rPr lang="en-US" sz="2000" b="0" i="0" dirty="0">
                <a:effectLst/>
                <a:latin typeface="Roboto" panose="02000000000000000000" pitchFamily="2" charset="0"/>
              </a:rPr>
              <a:t>In turn, these systems generate </a:t>
            </a:r>
            <a:r>
              <a:rPr lang="en-US" b="0" i="0" strike="noStrike" dirty="0">
                <a:effectLst/>
                <a:latin typeface="inherit"/>
                <a:hlinkClick r:id="rId5">
                  <a:extLst>
                    <a:ext uri="{A12FA001-AC4F-418D-AE19-62706E023703}">
                      <ahyp:hlinkClr xmlns:ahyp="http://schemas.microsoft.com/office/drawing/2018/hyperlinkcolor" val="tx"/>
                    </a:ext>
                  </a:extLst>
                </a:hlinkClick>
              </a:rPr>
              <a:t>insights</a:t>
            </a:r>
            <a:r>
              <a:rPr lang="en-US" sz="2000" b="0" i="0" dirty="0">
                <a:effectLst/>
                <a:latin typeface="Roboto" panose="02000000000000000000" pitchFamily="2" charset="0"/>
              </a:rPr>
              <a:t> </a:t>
            </a:r>
          </a:p>
          <a:p>
            <a:pPr algn="l">
              <a:lnSpc>
                <a:spcPct val="100000"/>
              </a:lnSpc>
              <a:spcBef>
                <a:spcPts val="0"/>
              </a:spcBef>
            </a:pPr>
            <a:r>
              <a:rPr lang="en-US" sz="2000" b="0" i="0" dirty="0">
                <a:effectLst/>
                <a:latin typeface="Roboto" panose="02000000000000000000" pitchFamily="2" charset="0"/>
              </a:rPr>
              <a:t>which analysts and business users can </a:t>
            </a:r>
          </a:p>
          <a:p>
            <a:pPr algn="l">
              <a:lnSpc>
                <a:spcPct val="100000"/>
              </a:lnSpc>
              <a:spcBef>
                <a:spcPts val="0"/>
              </a:spcBef>
            </a:pPr>
            <a:r>
              <a:rPr lang="en-US" sz="2000" b="0" i="0" dirty="0">
                <a:effectLst/>
                <a:latin typeface="Roboto" panose="02000000000000000000" pitchFamily="2" charset="0"/>
              </a:rPr>
              <a:t>translate into tangible business value.</a:t>
            </a:r>
          </a:p>
          <a:p>
            <a:endParaRPr lang="en-US" dirty="0"/>
          </a:p>
        </p:txBody>
      </p:sp>
    </p:spTree>
    <p:extLst>
      <p:ext uri="{BB962C8B-B14F-4D97-AF65-F5344CB8AC3E}">
        <p14:creationId xmlns:p14="http://schemas.microsoft.com/office/powerpoint/2010/main" val="422101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0DF8A35-515B-6AF7-C144-71FC96F1D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19" y="110036"/>
            <a:ext cx="7013113" cy="6473643"/>
          </a:xfrm>
        </p:spPr>
      </p:pic>
    </p:spTree>
    <p:extLst>
      <p:ext uri="{BB962C8B-B14F-4D97-AF65-F5344CB8AC3E}">
        <p14:creationId xmlns:p14="http://schemas.microsoft.com/office/powerpoint/2010/main" val="210748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789F-14DC-BA65-CE66-FB9E1EB1E56C}"/>
              </a:ext>
            </a:extLst>
          </p:cNvPr>
          <p:cNvSpPr>
            <a:spLocks noGrp="1"/>
          </p:cNvSpPr>
          <p:nvPr>
            <p:ph type="title"/>
          </p:nvPr>
        </p:nvSpPr>
        <p:spPr>
          <a:xfrm>
            <a:off x="182880" y="77742"/>
            <a:ext cx="10515600" cy="1325563"/>
          </a:xfrm>
        </p:spPr>
        <p:txBody>
          <a:bodyPr>
            <a:normAutofit/>
          </a:bodyPr>
          <a:lstStyle/>
          <a:p>
            <a:r>
              <a:rPr lang="en-US" sz="2800" b="1" i="0" dirty="0">
                <a:effectLst/>
                <a:latin typeface="Titillium Web" panose="00000500000000000000" pitchFamily="2" charset="0"/>
              </a:rPr>
              <a:t>Why Data Science is Important?</a:t>
            </a:r>
            <a:endParaRPr lang="en-US" sz="2800" dirty="0"/>
          </a:p>
        </p:txBody>
      </p:sp>
      <p:sp>
        <p:nvSpPr>
          <p:cNvPr id="3" name="Content Placeholder 2">
            <a:extLst>
              <a:ext uri="{FF2B5EF4-FFF2-40B4-BE49-F238E27FC236}">
                <a16:creationId xmlns:a16="http://schemas.microsoft.com/office/drawing/2014/main" id="{9205BB59-7F15-B2DB-6615-5C54893FFBE2}"/>
              </a:ext>
            </a:extLst>
          </p:cNvPr>
          <p:cNvSpPr>
            <a:spLocks noGrp="1"/>
          </p:cNvSpPr>
          <p:nvPr>
            <p:ph idx="1"/>
          </p:nvPr>
        </p:nvSpPr>
        <p:spPr>
          <a:xfrm>
            <a:off x="63138" y="876391"/>
            <a:ext cx="10515600" cy="4351338"/>
          </a:xfrm>
        </p:spPr>
        <p:txBody>
          <a:bodyPr/>
          <a:lstStyle/>
          <a:p>
            <a:pPr algn="l"/>
            <a:endParaRPr lang="en-US" sz="2400" b="0" i="0" dirty="0">
              <a:effectLst/>
              <a:latin typeface="Roboto" panose="02000000000000000000" pitchFamily="2" charset="0"/>
            </a:endParaRPr>
          </a:p>
          <a:p>
            <a:pPr marL="0" indent="0" algn="l">
              <a:buNone/>
            </a:pPr>
            <a:r>
              <a:rPr lang="en-US" sz="2400" b="0" i="0" dirty="0">
                <a:effectLst/>
                <a:latin typeface="Roboto" panose="02000000000000000000" pitchFamily="2" charset="0"/>
              </a:rPr>
              <a:t>More and more companies are coming to realize the importance of data science, AI, and machine learning. </a:t>
            </a:r>
          </a:p>
          <a:p>
            <a:pPr marL="0" indent="0" algn="l">
              <a:lnSpc>
                <a:spcPct val="100000"/>
              </a:lnSpc>
              <a:spcBef>
                <a:spcPts val="0"/>
              </a:spcBef>
              <a:buNone/>
            </a:pPr>
            <a:r>
              <a:rPr lang="en-US" sz="2400" b="0" i="0" dirty="0">
                <a:effectLst/>
                <a:latin typeface="Roboto" panose="02000000000000000000" pitchFamily="2" charset="0"/>
              </a:rPr>
              <a:t>Regardless of industry or size, organizations that wish to remain competitive in the age of </a:t>
            </a:r>
            <a:r>
              <a:rPr lang="en-US" sz="2400" b="0" i="0" u="none" strike="noStrike" dirty="0">
                <a:effectLst/>
                <a:latin typeface="inherit"/>
                <a:hlinkClick r:id="rId2">
                  <a:extLst>
                    <a:ext uri="{A12FA001-AC4F-418D-AE19-62706E023703}">
                      <ahyp:hlinkClr xmlns:ahyp="http://schemas.microsoft.com/office/drawing/2018/hyperlinkcolor" val="tx"/>
                    </a:ext>
                  </a:extLst>
                </a:hlinkClick>
              </a:rPr>
              <a:t>big data</a:t>
            </a:r>
            <a:r>
              <a:rPr lang="en-US" sz="2400" b="0" i="0" dirty="0">
                <a:effectLst/>
                <a:latin typeface="Roboto" panose="02000000000000000000" pitchFamily="2" charset="0"/>
              </a:rPr>
              <a:t> need to efficiently </a:t>
            </a:r>
          </a:p>
          <a:p>
            <a:pPr marL="0" indent="0" algn="l">
              <a:lnSpc>
                <a:spcPct val="100000"/>
              </a:lnSpc>
              <a:spcBef>
                <a:spcPts val="0"/>
              </a:spcBef>
              <a:buNone/>
            </a:pPr>
            <a:r>
              <a:rPr lang="en-US" sz="2400" b="0" i="0" dirty="0">
                <a:effectLst/>
                <a:latin typeface="Roboto" panose="02000000000000000000" pitchFamily="2" charset="0"/>
              </a:rPr>
              <a:t>develop and implement data science capabilities or</a:t>
            </a:r>
          </a:p>
          <a:p>
            <a:pPr marL="0" indent="0" algn="l">
              <a:lnSpc>
                <a:spcPct val="100000"/>
              </a:lnSpc>
              <a:spcBef>
                <a:spcPts val="0"/>
              </a:spcBef>
              <a:buNone/>
            </a:pPr>
            <a:r>
              <a:rPr lang="en-US" sz="2400" b="0" i="0" dirty="0">
                <a:effectLst/>
                <a:latin typeface="Roboto" panose="02000000000000000000" pitchFamily="2" charset="0"/>
              </a:rPr>
              <a:t> risk being left behind.</a:t>
            </a:r>
          </a:p>
          <a:p>
            <a:endParaRPr lang="en-US" dirty="0"/>
          </a:p>
        </p:txBody>
      </p:sp>
    </p:spTree>
    <p:extLst>
      <p:ext uri="{BB962C8B-B14F-4D97-AF65-F5344CB8AC3E}">
        <p14:creationId xmlns:p14="http://schemas.microsoft.com/office/powerpoint/2010/main" val="238638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B368-7E97-5934-0944-C0DD9088DD7D}"/>
              </a:ext>
            </a:extLst>
          </p:cNvPr>
          <p:cNvSpPr>
            <a:spLocks noGrp="1"/>
          </p:cNvSpPr>
          <p:nvPr>
            <p:ph type="title"/>
          </p:nvPr>
        </p:nvSpPr>
        <p:spPr>
          <a:xfrm>
            <a:off x="2178" y="0"/>
            <a:ext cx="8140336" cy="714103"/>
          </a:xfrm>
        </p:spPr>
        <p:txBody>
          <a:bodyPr>
            <a:normAutofit/>
          </a:bodyPr>
          <a:lstStyle/>
          <a:p>
            <a:r>
              <a:rPr lang="en-US" sz="2800" b="1" i="0" dirty="0">
                <a:solidFill>
                  <a:srgbClr val="111111"/>
                </a:solidFill>
                <a:effectLst/>
                <a:latin typeface="Poppins" panose="00000500000000000000" pitchFamily="2" charset="0"/>
              </a:rPr>
              <a:t>Advantages of Data Science</a:t>
            </a:r>
            <a:endParaRPr lang="en-US" sz="2800" b="0" i="0" dirty="0">
              <a:solidFill>
                <a:srgbClr val="111111"/>
              </a:solidFill>
              <a:effectLst/>
              <a:latin typeface="Poppins" panose="00000500000000000000" pitchFamily="2" charset="0"/>
            </a:endParaRPr>
          </a:p>
        </p:txBody>
      </p:sp>
      <p:sp>
        <p:nvSpPr>
          <p:cNvPr id="3" name="Content Placeholder 2">
            <a:extLst>
              <a:ext uri="{FF2B5EF4-FFF2-40B4-BE49-F238E27FC236}">
                <a16:creationId xmlns:a16="http://schemas.microsoft.com/office/drawing/2014/main" id="{61A77707-59B4-0A59-05D7-FB174E6D4637}"/>
              </a:ext>
            </a:extLst>
          </p:cNvPr>
          <p:cNvSpPr>
            <a:spLocks noGrp="1"/>
          </p:cNvSpPr>
          <p:nvPr>
            <p:ph idx="1"/>
          </p:nvPr>
        </p:nvSpPr>
        <p:spPr>
          <a:xfrm>
            <a:off x="0" y="714103"/>
            <a:ext cx="12017829" cy="6286409"/>
          </a:xfrm>
        </p:spPr>
        <p:txBody>
          <a:bodyPr>
            <a:normAutofit/>
          </a:bodyPr>
          <a:lstStyle/>
          <a:p>
            <a:pPr algn="l"/>
            <a:r>
              <a:rPr lang="en-US" sz="1600" b="1" i="0" dirty="0">
                <a:effectLst/>
                <a:latin typeface="Open Sans" panose="020B0606030504020204" pitchFamily="34" charset="0"/>
                <a:ea typeface="Open Sans" panose="020B0606030504020204" pitchFamily="34" charset="0"/>
                <a:cs typeface="Open Sans" panose="020B0606030504020204" pitchFamily="34" charset="0"/>
              </a:rPr>
              <a:t>High Demand:</a:t>
            </a:r>
            <a:endParaRPr lang="en-US" sz="1600" b="0" i="0" dirty="0">
              <a:effectLst/>
              <a:latin typeface="Open Sans" panose="020B0606030504020204" pitchFamily="34" charset="0"/>
              <a:ea typeface="Open Sans" panose="020B0606030504020204" pitchFamily="34" charset="0"/>
              <a:cs typeface="Open Sans" panose="020B0606030504020204" pitchFamily="34" charset="0"/>
            </a:endParaRPr>
          </a:p>
          <a:p>
            <a:pPr>
              <a:lnSpc>
                <a:spcPct val="150000"/>
              </a:lnSpc>
              <a:spcBef>
                <a:spcPts val="0"/>
              </a:spcBef>
            </a:pPr>
            <a:r>
              <a:rPr lang="en-US" sz="2000" b="0" i="0" dirty="0">
                <a:effectLst/>
                <a:latin typeface="Open Sans" panose="020B0606030504020204" pitchFamily="34" charset="0"/>
                <a:ea typeface="Open Sans" panose="020B0606030504020204" pitchFamily="34" charset="0"/>
                <a:cs typeface="Open Sans" panose="020B0606030504020204" pitchFamily="34" charset="0"/>
              </a:rPr>
              <a:t>Data science is in high demand in the current society. Almost every person is interested in this career data scientists are needed in the job market due to the large amounts on data being created every day it is predicted to create 11.5 million jobs by 2026. this makes </a:t>
            </a:r>
            <a:r>
              <a:rPr lang="en-US" sz="2000" b="0" i="0" u="none" strike="noStrike" dirty="0">
                <a:effectLst/>
                <a:latin typeface="Open Sans" panose="020B0606030504020204" pitchFamily="34" charset="0"/>
                <a:ea typeface="Open Sans" panose="020B0606030504020204" pitchFamily="34" charset="0"/>
                <a:cs typeface="Open Sans" panose="020B0606030504020204" pitchFamily="34" charset="0"/>
                <a:hlinkClick r:id="rId2">
                  <a:extLst>
                    <a:ext uri="{A12FA001-AC4F-418D-AE19-62706E023703}">
                      <ahyp:hlinkClr xmlns:ahyp="http://schemas.microsoft.com/office/drawing/2018/hyperlinkcolor" val="tx"/>
                    </a:ext>
                  </a:extLst>
                </a:hlinkClick>
              </a:rPr>
              <a:t>data science a promising career</a:t>
            </a:r>
            <a:r>
              <a:rPr lang="en-US" sz="2000" b="0" i="0" dirty="0">
                <a:effectLst/>
                <a:latin typeface="Open Sans" panose="020B0606030504020204" pitchFamily="34" charset="0"/>
                <a:ea typeface="Open Sans" panose="020B0606030504020204" pitchFamily="34" charset="0"/>
                <a:cs typeface="Open Sans" panose="020B0606030504020204" pitchFamily="34" charset="0"/>
              </a:rPr>
              <a:t> in the future. With the high rate at which Data is generated a data scientist will be a very marketable  person in the society, every company and cooperation will need one.</a:t>
            </a:r>
          </a:p>
          <a:p>
            <a:endParaRPr lang="en-US" dirty="0"/>
          </a:p>
        </p:txBody>
      </p:sp>
    </p:spTree>
    <p:extLst>
      <p:ext uri="{BB962C8B-B14F-4D97-AF65-F5344CB8AC3E}">
        <p14:creationId xmlns:p14="http://schemas.microsoft.com/office/powerpoint/2010/main" val="148075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A1B64-FF67-F3D1-ABC0-8812AB60E3B1}"/>
              </a:ext>
            </a:extLst>
          </p:cNvPr>
          <p:cNvSpPr>
            <a:spLocks noGrp="1"/>
          </p:cNvSpPr>
          <p:nvPr>
            <p:ph idx="1"/>
          </p:nvPr>
        </p:nvSpPr>
        <p:spPr>
          <a:xfrm>
            <a:off x="165462" y="87085"/>
            <a:ext cx="11861075" cy="5050972"/>
          </a:xfrm>
        </p:spPr>
        <p:txBody>
          <a:bodyPr>
            <a:normAutofit fontScale="70000" lnSpcReduction="20000"/>
          </a:bodyPr>
          <a:lstStyle/>
          <a:p>
            <a:pPr algn="l">
              <a:lnSpc>
                <a:spcPct val="120000"/>
              </a:lnSpc>
            </a:pPr>
            <a:r>
              <a:rPr lang="en-US" sz="2600" b="1" i="0" dirty="0">
                <a:effectLst/>
                <a:latin typeface="Open Sans" panose="020B0606030504020204" pitchFamily="34" charset="0"/>
                <a:ea typeface="Open Sans" panose="020B0606030504020204" pitchFamily="34" charset="0"/>
                <a:cs typeface="Open Sans" panose="020B0606030504020204" pitchFamily="34" charset="0"/>
              </a:rPr>
              <a:t>Improved healthcare:</a:t>
            </a:r>
            <a:endParaRPr lang="en-US" sz="2600" b="0" i="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l">
              <a:lnSpc>
                <a:spcPct val="170000"/>
              </a:lnSpc>
              <a:buNone/>
            </a:pPr>
            <a:r>
              <a:rPr lang="en-US" sz="2600" b="0" i="0" dirty="0">
                <a:effectLst/>
                <a:latin typeface="Open Sans" panose="020B0606030504020204" pitchFamily="34" charset="0"/>
                <a:ea typeface="Open Sans" panose="020B0606030504020204" pitchFamily="34" charset="0"/>
                <a:cs typeface="Open Sans" panose="020B0606030504020204" pitchFamily="34" charset="0"/>
              </a:rPr>
              <a:t>In the healthcare sector, great improvements have taken place since the emergence of data science. With the advent of machine learning, it has been made easier to detect early-stage </a:t>
            </a:r>
            <a:r>
              <a:rPr lang="en-US" sz="2600" b="0" i="0" dirty="0" err="1">
                <a:effectLst/>
                <a:latin typeface="Open Sans" panose="020B0606030504020204" pitchFamily="34" charset="0"/>
                <a:ea typeface="Open Sans" panose="020B0606030504020204" pitchFamily="34" charset="0"/>
                <a:cs typeface="Open Sans" panose="020B0606030504020204" pitchFamily="34" charset="0"/>
              </a:rPr>
              <a:t>tumours</a:t>
            </a:r>
            <a:r>
              <a:rPr lang="en-US" sz="2600" b="0" i="0" dirty="0">
                <a:effectLst/>
                <a:latin typeface="Open Sans" panose="020B0606030504020204" pitchFamily="34" charset="0"/>
                <a:ea typeface="Open Sans" panose="020B0606030504020204" pitchFamily="34" charset="0"/>
                <a:cs typeface="Open Sans" panose="020B0606030504020204" pitchFamily="34" charset="0"/>
              </a:rPr>
              <a:t>. Also, many other health-care industries are using Data Science to help their clients. With the fight against diseases such as cancer, Data is an essential necessity that will help in the discovery of a cure with data science lives will change.</a:t>
            </a:r>
          </a:p>
          <a:p>
            <a:pPr algn="l">
              <a:lnSpc>
                <a:spcPct val="120000"/>
              </a:lnSpc>
            </a:pPr>
            <a:r>
              <a:rPr lang="en-US" sz="2600" b="1" i="0" dirty="0" err="1">
                <a:effectLst/>
                <a:latin typeface="Open Sans" panose="020B0606030504020204" pitchFamily="34" charset="0"/>
                <a:ea typeface="Open Sans" panose="020B0606030504020204" pitchFamily="34" charset="0"/>
                <a:cs typeface="Open Sans" panose="020B0606030504020204" pitchFamily="34" charset="0"/>
              </a:rPr>
              <a:t>Customised</a:t>
            </a:r>
            <a:r>
              <a:rPr lang="en-US" sz="2600" b="1" i="0" dirty="0">
                <a:effectLst/>
                <a:latin typeface="Open Sans" panose="020B0606030504020204" pitchFamily="34" charset="0"/>
                <a:ea typeface="Open Sans" panose="020B0606030504020204" pitchFamily="34" charset="0"/>
                <a:cs typeface="Open Sans" panose="020B0606030504020204" pitchFamily="34" charset="0"/>
              </a:rPr>
              <a:t> user experience:</a:t>
            </a:r>
            <a:endParaRPr lang="en-US" sz="2600" b="0" i="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l">
              <a:lnSpc>
                <a:spcPct val="170000"/>
              </a:lnSpc>
              <a:buNone/>
            </a:pPr>
            <a:r>
              <a:rPr lang="en-US" sz="2600" b="0" i="0" dirty="0">
                <a:effectLst/>
                <a:latin typeface="Open Sans" panose="020B0606030504020204" pitchFamily="34" charset="0"/>
                <a:ea typeface="Open Sans" panose="020B0606030504020204" pitchFamily="34" charset="0"/>
                <a:cs typeface="Open Sans" panose="020B0606030504020204" pitchFamily="34" charset="0"/>
              </a:rPr>
              <a:t>Data Science involves the use of machine learning which has enabled industries to create better products tailored specifically for customer experiences. For example, Recommendation Systems used by e-commerce websites provide personalized insights to users based on their historical purchases.</a:t>
            </a:r>
          </a:p>
          <a:p>
            <a:endParaRPr lang="en-US" dirty="0"/>
          </a:p>
        </p:txBody>
      </p:sp>
    </p:spTree>
    <p:extLst>
      <p:ext uri="{BB962C8B-B14F-4D97-AF65-F5344CB8AC3E}">
        <p14:creationId xmlns:p14="http://schemas.microsoft.com/office/powerpoint/2010/main" val="220770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B2E7CD-CFD3-E4FB-A480-BA52E8FA7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4119154" cy="6836327"/>
          </a:xfrm>
        </p:spPr>
      </p:pic>
    </p:spTree>
    <p:extLst>
      <p:ext uri="{BB962C8B-B14F-4D97-AF65-F5344CB8AC3E}">
        <p14:creationId xmlns:p14="http://schemas.microsoft.com/office/powerpoint/2010/main" val="42797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87EB-28ED-C0B5-FC2F-8D3EE1A0C06E}"/>
              </a:ext>
            </a:extLst>
          </p:cNvPr>
          <p:cNvSpPr>
            <a:spLocks noGrp="1"/>
          </p:cNvSpPr>
          <p:nvPr>
            <p:ph type="title"/>
          </p:nvPr>
        </p:nvSpPr>
        <p:spPr/>
        <p:txBody>
          <a:bodyPr>
            <a:normAutofit/>
          </a:bodyPr>
          <a:lstStyle/>
          <a:p>
            <a:pPr algn="ctr"/>
            <a:r>
              <a:rPr lang="en-US" sz="4800" b="1" dirty="0"/>
              <a:t>Thank you </a:t>
            </a:r>
          </a:p>
        </p:txBody>
      </p:sp>
      <p:pic>
        <p:nvPicPr>
          <p:cNvPr id="11" name="Content Placeholder 10">
            <a:extLst>
              <a:ext uri="{FF2B5EF4-FFF2-40B4-BE49-F238E27FC236}">
                <a16:creationId xmlns:a16="http://schemas.microsoft.com/office/drawing/2014/main" id="{DC50E668-45B0-E40F-BD2A-BEB3FE9DAE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397" y="1690688"/>
            <a:ext cx="2143125" cy="2143125"/>
          </a:xfrm>
        </p:spPr>
      </p:pic>
      <p:pic>
        <p:nvPicPr>
          <p:cNvPr id="13" name="Picture 12">
            <a:extLst>
              <a:ext uri="{FF2B5EF4-FFF2-40B4-BE49-F238E27FC236}">
                <a16:creationId xmlns:a16="http://schemas.microsoft.com/office/drawing/2014/main" id="{86A4C27C-A5A5-E03F-0D3E-620E11230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4" y="4406628"/>
            <a:ext cx="2762250" cy="1657350"/>
          </a:xfrm>
          <a:prstGeom prst="rect">
            <a:avLst/>
          </a:prstGeom>
        </p:spPr>
      </p:pic>
    </p:spTree>
    <p:extLst>
      <p:ext uri="{BB962C8B-B14F-4D97-AF65-F5344CB8AC3E}">
        <p14:creationId xmlns:p14="http://schemas.microsoft.com/office/powerpoint/2010/main" val="2587696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378</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inherit</vt:lpstr>
      <vt:lpstr>Open Sans</vt:lpstr>
      <vt:lpstr>Poppins</vt:lpstr>
      <vt:lpstr>Roboto</vt:lpstr>
      <vt:lpstr>Titillium Web</vt:lpstr>
      <vt:lpstr>Office Theme</vt:lpstr>
      <vt:lpstr>Data Science</vt:lpstr>
      <vt:lpstr>PowerPoint Presentation</vt:lpstr>
      <vt:lpstr>Why Data Science is Important?</vt:lpstr>
      <vt:lpstr>Advantages of Data Science</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Rohan Rajendra</dc:creator>
  <cp:lastModifiedBy>Rohan Rajendra</cp:lastModifiedBy>
  <cp:revision>2</cp:revision>
  <dcterms:created xsi:type="dcterms:W3CDTF">2022-09-25T03:30:23Z</dcterms:created>
  <dcterms:modified xsi:type="dcterms:W3CDTF">2022-09-25T03:56:02Z</dcterms:modified>
</cp:coreProperties>
</file>