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6B5E-DB62-4A13-BD56-1E77748DF166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2440-89F4-4C99-AB4E-C954C0F45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Council Voting System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29718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Group Member Name</a:t>
            </a:r>
            <a:r>
              <a:rPr lang="en-US" dirty="0" smtClean="0"/>
              <a:t>:-</a:t>
            </a:r>
          </a:p>
          <a:p>
            <a:r>
              <a:rPr lang="en-US" dirty="0" smtClean="0"/>
              <a:t>Kushal Amatya</a:t>
            </a:r>
          </a:p>
          <a:p>
            <a:r>
              <a:rPr lang="en-US" dirty="0" smtClean="0"/>
              <a:t>Prashansa  Sunuwar</a:t>
            </a:r>
          </a:p>
          <a:p>
            <a:r>
              <a:rPr lang="en-US" dirty="0" smtClean="0"/>
              <a:t>Anurag </a:t>
            </a:r>
            <a:r>
              <a:rPr lang="en-US" dirty="0" err="1" smtClean="0"/>
              <a:t>Karki</a:t>
            </a:r>
            <a:endParaRPr lang="en-US" dirty="0" smtClean="0"/>
          </a:p>
          <a:p>
            <a:r>
              <a:rPr lang="en-US" dirty="0" smtClean="0"/>
              <a:t>Rohan </a:t>
            </a:r>
            <a:r>
              <a:rPr lang="en-US" smtClean="0"/>
              <a:t>Rana Magar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29718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Student ID no.:-</a:t>
            </a:r>
          </a:p>
          <a:p>
            <a:r>
              <a:rPr lang="en-US" dirty="0" smtClean="0"/>
              <a:t>4726</a:t>
            </a:r>
          </a:p>
          <a:p>
            <a:r>
              <a:rPr lang="en-US" dirty="0" smtClean="0"/>
              <a:t>4713</a:t>
            </a:r>
          </a:p>
          <a:p>
            <a:r>
              <a:rPr lang="en-US" dirty="0" smtClean="0"/>
              <a:t>4734</a:t>
            </a:r>
          </a:p>
          <a:p>
            <a:r>
              <a:rPr lang="en-US" dirty="0" smtClean="0"/>
              <a:t>4735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Caste Vote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232" y="1524000"/>
            <a:ext cx="850392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Step 1: Start</a:t>
            </a:r>
          </a:p>
          <a:p>
            <a:pPr>
              <a:buNone/>
            </a:pPr>
            <a:r>
              <a:rPr lang="en-US" sz="1800" dirty="0" smtClean="0"/>
              <a:t>Step 2: Create a data file </a:t>
            </a:r>
            <a:r>
              <a:rPr lang="en-US" sz="1800" b="1" dirty="0" smtClean="0"/>
              <a:t>Voter.dat </a:t>
            </a:r>
            <a:r>
              <a:rPr lang="en-US" sz="1800" dirty="0" smtClean="0"/>
              <a:t>in</a:t>
            </a:r>
            <a:r>
              <a:rPr lang="en-US" sz="1800" b="1" dirty="0" smtClean="0"/>
              <a:t> </a:t>
            </a:r>
            <a:r>
              <a:rPr lang="en-US" sz="1800" dirty="0" smtClean="0"/>
              <a:t>append mode.</a:t>
            </a:r>
          </a:p>
          <a:p>
            <a:pPr>
              <a:buNone/>
            </a:pPr>
            <a:r>
              <a:rPr lang="en-US" sz="1800" dirty="0" smtClean="0"/>
              <a:t>Step 3: Get Name, Grade, ID number and Candidate Chosen.</a:t>
            </a:r>
          </a:p>
          <a:p>
            <a:pPr>
              <a:buNone/>
            </a:pPr>
            <a:r>
              <a:rPr lang="en-US" sz="1800" dirty="0" smtClean="0"/>
              <a:t>Step 4: Store all variable in data file.</a:t>
            </a:r>
          </a:p>
          <a:p>
            <a:pPr>
              <a:buNone/>
            </a:pPr>
            <a:r>
              <a:rPr lang="en-US" sz="1800" dirty="0" smtClean="0"/>
              <a:t>Step 5: Initialize vote counter for each candidate.</a:t>
            </a:r>
          </a:p>
          <a:p>
            <a:pPr>
              <a:buNone/>
            </a:pPr>
            <a:r>
              <a:rPr lang="en-US" sz="1800" dirty="0" smtClean="0"/>
              <a:t>Step 6: If Candidate chosen is 1 then increase counter1 by 1 </a:t>
            </a:r>
            <a:r>
              <a:rPr lang="en-US" sz="1800" dirty="0" err="1" smtClean="0"/>
              <a:t>Elseif</a:t>
            </a:r>
            <a:r>
              <a:rPr lang="en-US" sz="1800" dirty="0" smtClean="0"/>
              <a:t> Candidate chosen is 2 then increase counter2 by 1 </a:t>
            </a:r>
            <a:r>
              <a:rPr lang="en-US" sz="1800" dirty="0" err="1" smtClean="0"/>
              <a:t>Elseif</a:t>
            </a:r>
            <a:r>
              <a:rPr lang="en-US" sz="1800" dirty="0" smtClean="0"/>
              <a:t> Candidate chosen is 3 then increase counter3 by 1 </a:t>
            </a:r>
            <a:r>
              <a:rPr lang="en-US" sz="1800" dirty="0" err="1" smtClean="0"/>
              <a:t>Elseif</a:t>
            </a:r>
            <a:r>
              <a:rPr lang="en-US" sz="1800" dirty="0" smtClean="0"/>
              <a:t> Candidate chosen is 4 then increase counter4 by 1.</a:t>
            </a:r>
          </a:p>
          <a:p>
            <a:pPr>
              <a:buNone/>
            </a:pPr>
            <a:r>
              <a:rPr lang="en-US" sz="1800" dirty="0" smtClean="0"/>
              <a:t>Step 7: Close the data file </a:t>
            </a:r>
            <a:r>
              <a:rPr lang="en-US" sz="1800" b="1" dirty="0" smtClean="0"/>
              <a:t>Voter.dat.</a:t>
            </a:r>
          </a:p>
          <a:p>
            <a:pPr>
              <a:buNone/>
            </a:pPr>
            <a:r>
              <a:rPr lang="en-US" sz="1800" dirty="0" smtClean="0"/>
              <a:t>Step 8: Stop.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Showing Vote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Step 1: Start.</a:t>
            </a:r>
          </a:p>
          <a:p>
            <a:pPr>
              <a:buNone/>
            </a:pPr>
            <a:r>
              <a:rPr lang="en-US" sz="2000" dirty="0" smtClean="0"/>
              <a:t>Step 2: Display Candidate1 name and counter1.</a:t>
            </a:r>
          </a:p>
          <a:p>
            <a:pPr>
              <a:buNone/>
            </a:pPr>
            <a:r>
              <a:rPr lang="en-US" sz="2000" dirty="0" smtClean="0"/>
              <a:t>Step 3: Display Candidate2 name and counter2.</a:t>
            </a:r>
          </a:p>
          <a:p>
            <a:pPr>
              <a:buNone/>
            </a:pPr>
            <a:r>
              <a:rPr lang="en-US" sz="2000" dirty="0" smtClean="0"/>
              <a:t>Step 4: Display Candidate3 name and counter3.</a:t>
            </a:r>
          </a:p>
          <a:p>
            <a:pPr>
              <a:buNone/>
            </a:pPr>
            <a:r>
              <a:rPr lang="en-US" sz="2000" dirty="0" smtClean="0"/>
              <a:t>Step 5: Display Candidate4 name and counter4.</a:t>
            </a:r>
          </a:p>
          <a:p>
            <a:pPr>
              <a:buNone/>
            </a:pPr>
            <a:r>
              <a:rPr lang="en-US" sz="2000" dirty="0" smtClean="0"/>
              <a:t>Step 6: Stop.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Guessing 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Step 1: Start.</a:t>
            </a:r>
          </a:p>
          <a:p>
            <a:pPr>
              <a:buNone/>
            </a:pPr>
            <a:r>
              <a:rPr lang="en-US" sz="2000" dirty="0" smtClean="0"/>
              <a:t>Step 2: Initialize </a:t>
            </a:r>
            <a:r>
              <a:rPr lang="en-US" sz="2000" dirty="0" err="1" smtClean="0"/>
              <a:t>guessno</a:t>
            </a:r>
            <a:r>
              <a:rPr lang="en-US" sz="2000" dirty="0" smtClean="0"/>
              <a:t> as a variable.</a:t>
            </a:r>
          </a:p>
          <a:p>
            <a:pPr>
              <a:buNone/>
            </a:pPr>
            <a:r>
              <a:rPr lang="en-US" sz="2000" dirty="0" smtClean="0"/>
              <a:t>Step 3: Get </a:t>
            </a:r>
            <a:r>
              <a:rPr lang="en-US" sz="2000" dirty="0" err="1" smtClean="0"/>
              <a:t>guessno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Step 4: Create an array having counters as its element.</a:t>
            </a:r>
          </a:p>
          <a:p>
            <a:pPr>
              <a:buNone/>
            </a:pPr>
            <a:r>
              <a:rPr lang="en-US" sz="2000" dirty="0" smtClean="0"/>
              <a:t>Step 5: Swap the counters inside the array in descending order and get the first element of the array after swap.</a:t>
            </a:r>
          </a:p>
          <a:p>
            <a:pPr>
              <a:buNone/>
            </a:pPr>
            <a:r>
              <a:rPr lang="en-US" sz="2000" dirty="0" smtClean="0"/>
              <a:t>Step 6: If </a:t>
            </a:r>
            <a:r>
              <a:rPr lang="en-US" sz="2000" dirty="0" err="1" smtClean="0"/>
              <a:t>guessno</a:t>
            </a:r>
            <a:r>
              <a:rPr lang="en-US" sz="2000" dirty="0" smtClean="0"/>
              <a:t> is equal to the first element of the array, display Candidate is in the Lead position else display Candidate is not in the lead position.</a:t>
            </a:r>
          </a:p>
          <a:p>
            <a:pPr>
              <a:buNone/>
            </a:pPr>
            <a:r>
              <a:rPr lang="en-US" sz="2000" dirty="0" smtClean="0"/>
              <a:t>Step 7: Stop.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Leading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Step 1: Start.</a:t>
            </a:r>
          </a:p>
          <a:p>
            <a:pPr>
              <a:buNone/>
            </a:pPr>
            <a:r>
              <a:rPr lang="en-US" sz="1800" dirty="0" smtClean="0"/>
              <a:t>Step 2:Get counters for each candidate.</a:t>
            </a:r>
          </a:p>
          <a:p>
            <a:pPr>
              <a:buNone/>
            </a:pPr>
            <a:r>
              <a:rPr lang="en-US" sz="1800" dirty="0" smtClean="0"/>
              <a:t>Step 3: If counter1&gt;counter2&gt;counter3&gt;counter4 display Candidate1 is the Leading Candidate and </a:t>
            </a:r>
            <a:r>
              <a:rPr lang="en-US" sz="1800" dirty="0" err="1" smtClean="0"/>
              <a:t>goto</a:t>
            </a:r>
            <a:r>
              <a:rPr lang="en-US" sz="1800" dirty="0" smtClean="0"/>
              <a:t> Step 7.</a:t>
            </a:r>
          </a:p>
          <a:p>
            <a:pPr>
              <a:buNone/>
            </a:pPr>
            <a:r>
              <a:rPr lang="en-US" sz="1800" dirty="0" smtClean="0"/>
              <a:t>Step 4: If counter2&gt;counter1&gt;counter3&gt;counter4 display Candidate2 is the Leading Candidate and </a:t>
            </a:r>
            <a:r>
              <a:rPr lang="en-US" sz="1800" dirty="0" err="1" smtClean="0"/>
              <a:t>goto</a:t>
            </a:r>
            <a:r>
              <a:rPr lang="en-US" sz="1800" dirty="0" smtClean="0"/>
              <a:t> Step 7.</a:t>
            </a:r>
          </a:p>
          <a:p>
            <a:pPr>
              <a:buNone/>
            </a:pPr>
            <a:r>
              <a:rPr lang="en-US" sz="1800" dirty="0" smtClean="0"/>
              <a:t>Step 5: If counter3&gt;counter2&gt;counter1&gt;counter4 display Candidate3 is the Leading Candidate and </a:t>
            </a:r>
            <a:r>
              <a:rPr lang="en-US" sz="1800" dirty="0" err="1" smtClean="0"/>
              <a:t>goto</a:t>
            </a:r>
            <a:r>
              <a:rPr lang="en-US" sz="1800" dirty="0" smtClean="0"/>
              <a:t> Step 7.</a:t>
            </a:r>
          </a:p>
          <a:p>
            <a:pPr>
              <a:buNone/>
            </a:pPr>
            <a:r>
              <a:rPr lang="en-US" sz="1800" dirty="0" smtClean="0"/>
              <a:t>Step 6: If counter4&gt;counter2&gt;counter3&gt;counter1 display Candidate4 is the Leading Candidate and </a:t>
            </a:r>
            <a:r>
              <a:rPr lang="en-US" sz="1800" dirty="0" err="1" smtClean="0"/>
              <a:t>goto</a:t>
            </a:r>
            <a:r>
              <a:rPr lang="en-US" sz="1800" dirty="0" smtClean="0"/>
              <a:t> Step 7.</a:t>
            </a:r>
          </a:p>
          <a:p>
            <a:pPr>
              <a:buNone/>
            </a:pPr>
            <a:r>
              <a:rPr lang="en-US" sz="1800" dirty="0" smtClean="0"/>
              <a:t>Step 7: Stop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Admin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Step 1: Start.</a:t>
            </a:r>
          </a:p>
          <a:p>
            <a:pPr>
              <a:buNone/>
            </a:pPr>
            <a:r>
              <a:rPr lang="en-US" sz="1800" dirty="0" smtClean="0"/>
              <a:t>Step 2: Initialize showvote as a variable.</a:t>
            </a:r>
          </a:p>
          <a:p>
            <a:pPr>
              <a:buNone/>
            </a:pPr>
            <a:r>
              <a:rPr lang="en-US" sz="1800" dirty="0" smtClean="0"/>
              <a:t>Step 3: Get showvote from admin.</a:t>
            </a:r>
          </a:p>
          <a:p>
            <a:pPr>
              <a:buNone/>
            </a:pPr>
            <a:r>
              <a:rPr lang="en-US" sz="1800" dirty="0" smtClean="0"/>
              <a:t>Step 4: Open the file </a:t>
            </a:r>
            <a:r>
              <a:rPr lang="en-US" sz="1800" b="1" dirty="0" smtClean="0"/>
              <a:t>Voter.dat</a:t>
            </a:r>
            <a:r>
              <a:rPr lang="en-US" sz="1800" dirty="0" smtClean="0"/>
              <a:t> in read only mode.</a:t>
            </a:r>
          </a:p>
          <a:p>
            <a:pPr>
              <a:buNone/>
            </a:pPr>
            <a:r>
              <a:rPr lang="en-US" sz="1800" dirty="0" smtClean="0"/>
              <a:t>Step 5: Retrieve Name, Grade, ID number and Candidate Chosen from file and store them.</a:t>
            </a:r>
          </a:p>
          <a:p>
            <a:pPr>
              <a:buNone/>
            </a:pPr>
            <a:r>
              <a:rPr lang="en-US" sz="1800" dirty="0" smtClean="0"/>
              <a:t>Step 6: If showvote is equal to Candidate Chosen display all Names, Grades and ID numbers that have the similar Candidate Chosen.</a:t>
            </a:r>
          </a:p>
          <a:p>
            <a:pPr>
              <a:buNone/>
            </a:pPr>
            <a:r>
              <a:rPr lang="en-US" sz="1800" dirty="0" smtClean="0"/>
              <a:t>Step 7: Close the data file </a:t>
            </a:r>
            <a:r>
              <a:rPr lang="en-US" sz="1800" b="1" dirty="0" smtClean="0"/>
              <a:t>Voter.dat.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Step 8: Stop.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Flowchart of Main Menu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796" t="23900" r="8021" b="6250"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 l="17204" t="15625" r="28331"/>
          <a:stretch>
            <a:fillRect/>
          </a:stretch>
        </p:blipFill>
        <p:spPr bwMode="auto">
          <a:xfrm>
            <a:off x="457200" y="88490"/>
            <a:ext cx="7772400" cy="676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Flowchart of Cast vote</a:t>
            </a:r>
            <a:endParaRPr lang="en-US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1625" t="16667" r="16838" b="6250"/>
          <a:stretch>
            <a:fillRect/>
          </a:stretch>
        </p:blipFill>
        <p:spPr bwMode="auto">
          <a:xfrm>
            <a:off x="685800" y="0"/>
            <a:ext cx="8153400" cy="685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5334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Flowchart for Showing Vote Count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1083" t="15625" r="26794" b="2083"/>
          <a:stretch>
            <a:fillRect/>
          </a:stretch>
        </p:blipFill>
        <p:spPr bwMode="auto">
          <a:xfrm>
            <a:off x="1219200" y="0"/>
            <a:ext cx="77261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Flowchart of </a:t>
            </a:r>
            <a:r>
              <a:rPr lang="en-US" sz="2400" b="1" u="sng" smtClean="0"/>
              <a:t>Guess leader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39006" t="17708" r="30893" b="7002"/>
          <a:stretch>
            <a:fillRect/>
          </a:stretch>
        </p:blipFill>
        <p:spPr bwMode="auto">
          <a:xfrm>
            <a:off x="2667000" y="0"/>
            <a:ext cx="487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57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Flowchart of Lead count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“Student Council Voting system” is the system that allows voter to easily vote their candidates and store the number of votes for individual candidates and also store the voters bio-data for administration.</a:t>
            </a:r>
          </a:p>
          <a:p>
            <a:r>
              <a:rPr lang="en-US" dirty="0" smtClean="0"/>
              <a:t>This program can be associated to various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1669" t="14583" r="27379" b="2083"/>
          <a:stretch>
            <a:fillRect/>
          </a:stretch>
        </p:blipFill>
        <p:spPr bwMode="auto">
          <a:xfrm>
            <a:off x="914400" y="0"/>
            <a:ext cx="7467600" cy="686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304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Flowchart For Admin Panel</a:t>
            </a:r>
            <a:endParaRPr lang="en-US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Implementation of biometric security.</a:t>
            </a:r>
          </a:p>
          <a:p>
            <a:r>
              <a:rPr lang="en-US" dirty="0" smtClean="0"/>
              <a:t>Implementation of nationwide online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upgraded </a:t>
            </a:r>
            <a:r>
              <a:rPr lang="en-US" smtClean="0"/>
              <a:t>to advanced </a:t>
            </a:r>
            <a:r>
              <a:rPr lang="en-US" dirty="0" smtClean="0"/>
              <a:t>voting systems like political </a:t>
            </a:r>
            <a:r>
              <a:rPr lang="en-US" smtClean="0"/>
              <a:t>voting systems.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442" t="14583" r="23865" b="23958"/>
          <a:stretch>
            <a:fillRect/>
          </a:stretch>
        </p:blipFill>
        <p:spPr bwMode="auto">
          <a:xfrm>
            <a:off x="762000" y="2133600"/>
            <a:ext cx="7772400" cy="385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6442" t="15625" r="29722" b="25000"/>
          <a:stretch>
            <a:fillRect/>
          </a:stretch>
        </p:blipFill>
        <p:spPr bwMode="auto">
          <a:xfrm>
            <a:off x="457200" y="1905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Caste Vote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199" t="17708" r="28550" b="20833"/>
          <a:stretch>
            <a:fillRect/>
          </a:stretch>
        </p:blipFill>
        <p:spPr bwMode="auto">
          <a:xfrm>
            <a:off x="533400" y="1676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Total Vote Count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343" t="7292" r="33821" b="30208"/>
          <a:stretch>
            <a:fillRect/>
          </a:stretch>
        </p:blipFill>
        <p:spPr bwMode="auto">
          <a:xfrm>
            <a:off x="457200" y="18288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Who is going to Win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343" t="7292" r="35578" b="32291"/>
          <a:stretch>
            <a:fillRect/>
          </a:stretch>
        </p:blipFill>
        <p:spPr bwMode="auto">
          <a:xfrm>
            <a:off x="533400" y="17526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Leading Candidate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343" t="7292" r="32064" b="31250"/>
          <a:stretch>
            <a:fillRect/>
          </a:stretch>
        </p:blipFill>
        <p:spPr bwMode="auto">
          <a:xfrm>
            <a:off x="381000" y="17526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Channel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343" t="7292" r="34993" b="34375"/>
          <a:stretch>
            <a:fillRect/>
          </a:stretch>
        </p:blipFill>
        <p:spPr bwMode="auto">
          <a:xfrm>
            <a:off x="533400" y="18288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10" y="1612650"/>
            <a:ext cx="8566590" cy="486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Casting single vote at a time.</a:t>
            </a:r>
          </a:p>
          <a:p>
            <a:r>
              <a:rPr lang="en-US" dirty="0" smtClean="0"/>
              <a:t>Listing the total votes of each candidate.</a:t>
            </a:r>
          </a:p>
          <a:p>
            <a:r>
              <a:rPr lang="en-US" dirty="0" smtClean="0"/>
              <a:t>Guessing the candidate who the voter thinks might win.</a:t>
            </a:r>
          </a:p>
          <a:p>
            <a:r>
              <a:rPr lang="en-US" dirty="0" smtClean="0"/>
              <a:t>Listing the Leading Candidate.</a:t>
            </a:r>
          </a:p>
          <a:p>
            <a:r>
              <a:rPr lang="en-US" dirty="0" smtClean="0"/>
              <a:t>Showing the administrator the data of the voter.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Maintaining the candidate vote record.</a:t>
            </a:r>
          </a:p>
          <a:p>
            <a:r>
              <a:rPr lang="en-US" dirty="0" smtClean="0"/>
              <a:t>Record the data of voters for further evaluation.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Requirement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Minimum Hardware Requirements:-</a:t>
            </a:r>
          </a:p>
          <a:p>
            <a:r>
              <a:rPr lang="en-US" dirty="0" smtClean="0"/>
              <a:t>PC with Pentium II Processor.</a:t>
            </a:r>
          </a:p>
          <a:p>
            <a:r>
              <a:rPr lang="en-US" dirty="0" smtClean="0"/>
              <a:t>32 MB of RAM.</a:t>
            </a:r>
          </a:p>
          <a:p>
            <a:r>
              <a:rPr lang="en-US" dirty="0" smtClean="0"/>
              <a:t>Black and White Monitor.</a:t>
            </a:r>
          </a:p>
          <a:p>
            <a:r>
              <a:rPr lang="en-US" dirty="0" smtClean="0"/>
              <a:t>Hard disk with at least 20 MB of free space.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Minimum Software Requirement:-</a:t>
            </a:r>
          </a:p>
          <a:p>
            <a:r>
              <a:rPr lang="en-US" dirty="0" smtClean="0"/>
              <a:t>OS Windows(Windows XP).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Recommended Hardware Requirements:-</a:t>
            </a:r>
          </a:p>
          <a:p>
            <a:r>
              <a:rPr lang="en-US" dirty="0" smtClean="0"/>
              <a:t>PC with i3 Processor</a:t>
            </a:r>
          </a:p>
          <a:p>
            <a:r>
              <a:rPr lang="en-US" dirty="0" smtClean="0"/>
              <a:t>100 MB of RAM.</a:t>
            </a:r>
          </a:p>
          <a:p>
            <a:r>
              <a:rPr lang="en-US" dirty="0" smtClean="0"/>
              <a:t>LCD Monitor.</a:t>
            </a:r>
          </a:p>
          <a:p>
            <a:r>
              <a:rPr lang="en-US" dirty="0" smtClean="0"/>
              <a:t>Hard disk with at least 100 MB of free space.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Recommended Software Requirement:-</a:t>
            </a:r>
          </a:p>
          <a:p>
            <a:r>
              <a:rPr lang="en-US" dirty="0" smtClean="0"/>
              <a:t>OS Windows(Windows 7).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Scope:</a:t>
            </a:r>
          </a:p>
          <a:p>
            <a:r>
              <a:rPr lang="en-US" dirty="0" smtClean="0"/>
              <a:t>Secured data and security for voters privacy.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Limitation:</a:t>
            </a:r>
          </a:p>
          <a:p>
            <a:r>
              <a:rPr lang="en-US" dirty="0" smtClean="0"/>
              <a:t>Staff training.</a:t>
            </a:r>
          </a:p>
          <a:p>
            <a:r>
              <a:rPr lang="en-US" dirty="0" smtClean="0"/>
              <a:t>Customization features.</a:t>
            </a:r>
          </a:p>
          <a:p>
            <a:r>
              <a:rPr lang="en-US" dirty="0" smtClean="0"/>
              <a:t>IT resource needed.</a:t>
            </a:r>
          </a:p>
          <a:p>
            <a:r>
              <a:rPr lang="en-US" dirty="0" smtClean="0"/>
              <a:t>Lack of Remote accessibility.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Use Case Diagram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271" t="20833" r="35578" b="6250"/>
          <a:stretch>
            <a:fillRect/>
          </a:stretch>
        </p:blipFill>
        <p:spPr bwMode="auto">
          <a:xfrm>
            <a:off x="609600" y="1143000"/>
            <a:ext cx="7924800" cy="549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/>
              <a:t>Step 1: Start.</a:t>
            </a:r>
          </a:p>
          <a:p>
            <a:pPr>
              <a:buNone/>
            </a:pPr>
            <a:r>
              <a:rPr lang="en-US" sz="1800" dirty="0" smtClean="0"/>
              <a:t>Step 2: Initiate intro function.</a:t>
            </a:r>
          </a:p>
          <a:p>
            <a:pPr>
              <a:buNone/>
            </a:pPr>
            <a:r>
              <a:rPr lang="en-US" sz="1800" dirty="0" smtClean="0"/>
              <a:t>Step 3: Initialize a variable.</a:t>
            </a:r>
          </a:p>
          <a:p>
            <a:pPr>
              <a:buNone/>
            </a:pPr>
            <a:r>
              <a:rPr lang="en-US" sz="1800" dirty="0" smtClean="0"/>
              <a:t>Step 4: Display Main Menu having options: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1800" dirty="0" smtClean="0"/>
              <a:t>Cast your vote.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1800" dirty="0" smtClean="0"/>
              <a:t>Show total Vote Count.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1800" dirty="0" smtClean="0"/>
              <a:t>Guess who is going to win the voting.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1800" dirty="0" smtClean="0"/>
              <a:t>Show Leading Candidate.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1800" dirty="0" smtClean="0"/>
              <a:t>Press 5 if you are the school administration.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US" sz="1800" dirty="0" smtClean="0"/>
              <a:t>Exit</a:t>
            </a:r>
          </a:p>
          <a:p>
            <a:pPr marL="514350" indent="-514350">
              <a:buNone/>
            </a:pPr>
            <a:r>
              <a:rPr lang="en-US" sz="1800" dirty="0" smtClean="0"/>
              <a:t>Step 5: Get a choice and go to the chosen case.</a:t>
            </a:r>
          </a:p>
          <a:p>
            <a:pPr marL="514350" indent="-514350">
              <a:buNone/>
            </a:pPr>
            <a:r>
              <a:rPr lang="en-US" sz="1800" dirty="0" smtClean="0"/>
              <a:t>Step 6: If user enters invalid choice then go to default case and display Please Enter correct choice.</a:t>
            </a:r>
          </a:p>
          <a:p>
            <a:pPr marL="514350" indent="-514350">
              <a:buNone/>
            </a:pPr>
            <a:r>
              <a:rPr lang="en-US" sz="1800" dirty="0" smtClean="0"/>
              <a:t>Step 7: If choice is Exit go to Step 8 else go to Step 4. </a:t>
            </a:r>
          </a:p>
          <a:p>
            <a:pPr marL="514350" indent="-514350">
              <a:buNone/>
            </a:pPr>
            <a:r>
              <a:rPr lang="en-US" sz="1800" dirty="0" smtClean="0"/>
              <a:t>Step 8: Stop.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18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630</TotalTime>
  <Words>867</Words>
  <Application>Microsoft Office PowerPoint</Application>
  <PresentationFormat>On-screen Show (4:3)</PresentationFormat>
  <Paragraphs>125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Bookman Old Style</vt:lpstr>
      <vt:lpstr>Calibri</vt:lpstr>
      <vt:lpstr>Georgia</vt:lpstr>
      <vt:lpstr>Gill Sans MT</vt:lpstr>
      <vt:lpstr>Wingdings</vt:lpstr>
      <vt:lpstr>Wingdings 2</vt:lpstr>
      <vt:lpstr>Wingdings 3</vt:lpstr>
      <vt:lpstr>Civic</vt:lpstr>
      <vt:lpstr>Office Theme</vt:lpstr>
      <vt:lpstr>Origin</vt:lpstr>
      <vt:lpstr>1_Office Theme</vt:lpstr>
      <vt:lpstr>Student Council Voting System</vt:lpstr>
      <vt:lpstr>Introduction</vt:lpstr>
      <vt:lpstr>Features</vt:lpstr>
      <vt:lpstr>Advantages</vt:lpstr>
      <vt:lpstr>System Requirement</vt:lpstr>
      <vt:lpstr>PowerPoint Presentation</vt:lpstr>
      <vt:lpstr>Scope and Limitation</vt:lpstr>
      <vt:lpstr>Use Case Diagram</vt:lpstr>
      <vt:lpstr>Algorithm for Main</vt:lpstr>
      <vt:lpstr>Algorithm for Caste Vote Menu</vt:lpstr>
      <vt:lpstr>Algorithm For Showing Vote Count</vt:lpstr>
      <vt:lpstr>Algorithm for Guessing vote</vt:lpstr>
      <vt:lpstr>Algorithm of Leading Candidate</vt:lpstr>
      <vt:lpstr>Algorithm for Admin Panel</vt:lpstr>
      <vt:lpstr>Flowchart of Main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User Interfaces</vt:lpstr>
      <vt:lpstr>Main Menu</vt:lpstr>
      <vt:lpstr>Caste Vote</vt:lpstr>
      <vt:lpstr>Show Total Vote Count</vt:lpstr>
      <vt:lpstr>Guessing Who is going to Win</vt:lpstr>
      <vt:lpstr>Show Leading Candidate</vt:lpstr>
      <vt:lpstr>Admin Channel</vt:lpstr>
      <vt:lpstr>Admin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Council Voting System</dc:title>
  <dc:creator>Kushal</dc:creator>
  <cp:lastModifiedBy>HP</cp:lastModifiedBy>
  <cp:revision>69</cp:revision>
  <dcterms:created xsi:type="dcterms:W3CDTF">2021-01-22T05:20:47Z</dcterms:created>
  <dcterms:modified xsi:type="dcterms:W3CDTF">2021-02-05T04:44:20Z</dcterms:modified>
</cp:coreProperties>
</file>