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9"/>
  </p:notesMasterIdLst>
  <p:sldIdLst>
    <p:sldId id="256" r:id="rId2"/>
    <p:sldId id="257" r:id="rId3"/>
    <p:sldId id="258" r:id="rId4"/>
    <p:sldId id="259" r:id="rId5"/>
    <p:sldId id="260" r:id="rId6"/>
    <p:sldId id="262" r:id="rId7"/>
    <p:sldId id="261" r:id="rId8"/>
  </p:sldIdLst>
  <p:sldSz cx="9144000" cy="5143500" type="screen16x9"/>
  <p:notesSz cx="6858000" cy="9144000"/>
  <p:embeddedFontLst>
    <p:embeddedFont>
      <p:font typeface="Tw Cen MT" panose="020B0602020104020603" pitchFamily="34" charset="0"/>
      <p:regular r:id="rId10"/>
      <p:bold r:id="rId11"/>
      <p:italic r:id="rId12"/>
      <p:boldItalic r:id="rId1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6" y="4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F21629-D8B4-4D2E-9EB2-3619B602D7E0}"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AEDDBF5-46C5-4787-A982-F7732A14560A}">
      <dgm:prSet custT="1"/>
      <dgm:spPr/>
      <dgm:t>
        <a:bodyPr/>
        <a:lstStyle/>
        <a:p>
          <a:pPr>
            <a:defRPr cap="all"/>
          </a:pPr>
          <a:r>
            <a:rPr lang="en-GB" sz="1200" dirty="0"/>
            <a:t>Java Has a huge open-source ecosystem. Where C# was created to supports Microsoft created products.</a:t>
          </a:r>
          <a:endParaRPr lang="en-US" sz="1200" dirty="0"/>
        </a:p>
      </dgm:t>
    </dgm:pt>
    <dgm:pt modelId="{133E3C26-21D4-4C46-8287-BC8DA17DA200}" type="parTrans" cxnId="{215B408F-2FFB-4886-ACBB-8FF972A2DB95}">
      <dgm:prSet/>
      <dgm:spPr/>
      <dgm:t>
        <a:bodyPr/>
        <a:lstStyle/>
        <a:p>
          <a:endParaRPr lang="en-US"/>
        </a:p>
      </dgm:t>
    </dgm:pt>
    <dgm:pt modelId="{E740B416-C838-4599-AFF6-FFB757A10302}" type="sibTrans" cxnId="{215B408F-2FFB-4886-ACBB-8FF972A2DB95}">
      <dgm:prSet/>
      <dgm:spPr/>
      <dgm:t>
        <a:bodyPr/>
        <a:lstStyle/>
        <a:p>
          <a:endParaRPr lang="en-US"/>
        </a:p>
      </dgm:t>
    </dgm:pt>
    <dgm:pt modelId="{C9B513A6-054C-4A6E-916E-CC20FD0C91F1}">
      <dgm:prSet custT="1"/>
      <dgm:spPr/>
      <dgm:t>
        <a:bodyPr/>
        <a:lstStyle/>
        <a:p>
          <a:pPr>
            <a:defRPr cap="all"/>
          </a:pPr>
          <a:r>
            <a:rPr lang="en-GB" sz="1200" dirty="0"/>
            <a:t>It is a multi-threaded environment which allows you to perform many tasks at the same time in a program.</a:t>
          </a:r>
          <a:endParaRPr lang="en-US" sz="1200" dirty="0"/>
        </a:p>
      </dgm:t>
    </dgm:pt>
    <dgm:pt modelId="{3C82C9FB-2E8E-4A3A-9BE8-F15F74F75689}" type="parTrans" cxnId="{6C9B3DF8-93C1-4FC9-A2A3-E7F5F6DBC3B5}">
      <dgm:prSet/>
      <dgm:spPr/>
      <dgm:t>
        <a:bodyPr/>
        <a:lstStyle/>
        <a:p>
          <a:endParaRPr lang="en-US"/>
        </a:p>
      </dgm:t>
    </dgm:pt>
    <dgm:pt modelId="{A2A2A45D-7DF4-41CD-88D2-C0194D71D3B7}" type="sibTrans" cxnId="{6C9B3DF8-93C1-4FC9-A2A3-E7F5F6DBC3B5}">
      <dgm:prSet/>
      <dgm:spPr/>
      <dgm:t>
        <a:bodyPr/>
        <a:lstStyle/>
        <a:p>
          <a:endParaRPr lang="en-US"/>
        </a:p>
      </dgm:t>
    </dgm:pt>
    <dgm:pt modelId="{B72C8848-A5E6-44AC-B2AF-ED32092E558D}">
      <dgm:prSet custT="1"/>
      <dgm:spPr/>
      <dgm:t>
        <a:bodyPr/>
        <a:lstStyle/>
        <a:p>
          <a:pPr>
            <a:defRPr cap="all"/>
          </a:pPr>
          <a:r>
            <a:rPr lang="en-GB" sz="1200" dirty="0"/>
            <a:t>Detailed Documentation is available and the large pool of skilled developers available.</a:t>
          </a:r>
          <a:endParaRPr lang="en-US" sz="1200" dirty="0"/>
        </a:p>
      </dgm:t>
    </dgm:pt>
    <dgm:pt modelId="{BFC4DE1A-0A5D-4529-9CA6-5FD816EEA871}" type="parTrans" cxnId="{57D0A221-D420-44E6-8806-F753D807099B}">
      <dgm:prSet/>
      <dgm:spPr/>
      <dgm:t>
        <a:bodyPr/>
        <a:lstStyle/>
        <a:p>
          <a:endParaRPr lang="en-US"/>
        </a:p>
      </dgm:t>
    </dgm:pt>
    <dgm:pt modelId="{8006CB21-8E5F-4141-BCB8-8639AB581389}" type="sibTrans" cxnId="{57D0A221-D420-44E6-8806-F753D807099B}">
      <dgm:prSet/>
      <dgm:spPr/>
      <dgm:t>
        <a:bodyPr/>
        <a:lstStyle/>
        <a:p>
          <a:endParaRPr lang="en-US"/>
        </a:p>
      </dgm:t>
    </dgm:pt>
    <dgm:pt modelId="{5130525F-8F39-49D5-97E5-CE37EAABE9AD}">
      <dgm:prSet custT="1"/>
      <dgm:spPr/>
      <dgm:t>
        <a:bodyPr/>
        <a:lstStyle/>
        <a:p>
          <a:pPr>
            <a:defRPr cap="all"/>
          </a:pPr>
          <a:r>
            <a:rPr lang="en-GB" sz="1200" dirty="0"/>
            <a:t>Allows you to form standard programs and reusable code</a:t>
          </a:r>
          <a:r>
            <a:rPr lang="en-GB" sz="1400" dirty="0"/>
            <a:t>.</a:t>
          </a:r>
          <a:endParaRPr lang="en-US" sz="1400" dirty="0"/>
        </a:p>
      </dgm:t>
    </dgm:pt>
    <dgm:pt modelId="{5F6F79AB-ED12-4BFB-BC97-AD7B9C6367E1}" type="parTrans" cxnId="{6592347C-6533-4A57-A43A-D98CB1DFD366}">
      <dgm:prSet/>
      <dgm:spPr/>
      <dgm:t>
        <a:bodyPr/>
        <a:lstStyle/>
        <a:p>
          <a:endParaRPr lang="en-US"/>
        </a:p>
      </dgm:t>
    </dgm:pt>
    <dgm:pt modelId="{BA071138-E45F-4628-B740-461380271FCE}" type="sibTrans" cxnId="{6592347C-6533-4A57-A43A-D98CB1DFD366}">
      <dgm:prSet/>
      <dgm:spPr/>
      <dgm:t>
        <a:bodyPr/>
        <a:lstStyle/>
        <a:p>
          <a:endParaRPr lang="en-US"/>
        </a:p>
      </dgm:t>
    </dgm:pt>
    <dgm:pt modelId="{A07C155A-18BF-4360-807F-5E4B4D29FC43}" type="pres">
      <dgm:prSet presAssocID="{2FF21629-D8B4-4D2E-9EB2-3619B602D7E0}" presName="root" presStyleCnt="0">
        <dgm:presLayoutVars>
          <dgm:dir/>
          <dgm:resizeHandles val="exact"/>
        </dgm:presLayoutVars>
      </dgm:prSet>
      <dgm:spPr/>
    </dgm:pt>
    <dgm:pt modelId="{4C51C956-8860-45BD-9600-93F05FBAA0A3}" type="pres">
      <dgm:prSet presAssocID="{5AEDDBF5-46C5-4787-A982-F7732A14560A}" presName="compNode" presStyleCnt="0"/>
      <dgm:spPr/>
    </dgm:pt>
    <dgm:pt modelId="{1B356400-ED94-4F41-A677-33D7E8ED8259}" type="pres">
      <dgm:prSet presAssocID="{5AEDDBF5-46C5-4787-A982-F7732A14560A}" presName="iconBgRect" presStyleLbl="bgShp" presStyleIdx="0" presStyleCnt="4"/>
      <dgm:spPr>
        <a:prstGeom prst="round2DiagRect">
          <a:avLst>
            <a:gd name="adj1" fmla="val 29727"/>
            <a:gd name="adj2" fmla="val 0"/>
          </a:avLst>
        </a:prstGeom>
      </dgm:spPr>
    </dgm:pt>
    <dgm:pt modelId="{C2CA2932-391B-4DE8-8EB6-53E0D491C460}" type="pres">
      <dgm:prSet presAssocID="{5AEDDBF5-46C5-4787-A982-F7732A14560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18905C28-5026-44B4-883E-6559CD973CEC}" type="pres">
      <dgm:prSet presAssocID="{5AEDDBF5-46C5-4787-A982-F7732A14560A}" presName="spaceRect" presStyleCnt="0"/>
      <dgm:spPr/>
    </dgm:pt>
    <dgm:pt modelId="{50A17B34-2F99-41D1-875D-96492CB3A9C2}" type="pres">
      <dgm:prSet presAssocID="{5AEDDBF5-46C5-4787-A982-F7732A14560A}" presName="textRect" presStyleLbl="revTx" presStyleIdx="0" presStyleCnt="4" custScaleY="115392">
        <dgm:presLayoutVars>
          <dgm:chMax val="1"/>
          <dgm:chPref val="1"/>
        </dgm:presLayoutVars>
      </dgm:prSet>
      <dgm:spPr/>
    </dgm:pt>
    <dgm:pt modelId="{EFA1787F-A91F-4D09-B767-53E5F1E47991}" type="pres">
      <dgm:prSet presAssocID="{E740B416-C838-4599-AFF6-FFB757A10302}" presName="sibTrans" presStyleCnt="0"/>
      <dgm:spPr/>
    </dgm:pt>
    <dgm:pt modelId="{5D0D8EF7-C7FC-4157-A080-D21D95177F20}" type="pres">
      <dgm:prSet presAssocID="{C9B513A6-054C-4A6E-916E-CC20FD0C91F1}" presName="compNode" presStyleCnt="0"/>
      <dgm:spPr/>
    </dgm:pt>
    <dgm:pt modelId="{1F7B2912-4CAC-43AE-849B-7BE47F18C54E}" type="pres">
      <dgm:prSet presAssocID="{C9B513A6-054C-4A6E-916E-CC20FD0C91F1}" presName="iconBgRect" presStyleLbl="bgShp" presStyleIdx="1" presStyleCnt="4"/>
      <dgm:spPr>
        <a:prstGeom prst="round2DiagRect">
          <a:avLst>
            <a:gd name="adj1" fmla="val 29727"/>
            <a:gd name="adj2" fmla="val 0"/>
          </a:avLst>
        </a:prstGeom>
      </dgm:spPr>
    </dgm:pt>
    <dgm:pt modelId="{F9E21E38-8023-45A7-ABF4-63AFDD9C8778}" type="pres">
      <dgm:prSet presAssocID="{C9B513A6-054C-4A6E-916E-CC20FD0C91F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wing Compass"/>
        </a:ext>
      </dgm:extLst>
    </dgm:pt>
    <dgm:pt modelId="{6C4E9A39-9990-41B4-AE63-AAC5F94ADCAB}" type="pres">
      <dgm:prSet presAssocID="{C9B513A6-054C-4A6E-916E-CC20FD0C91F1}" presName="spaceRect" presStyleCnt="0"/>
      <dgm:spPr/>
    </dgm:pt>
    <dgm:pt modelId="{B856BB0A-2ECB-44A6-8DA6-68FC2A181D4F}" type="pres">
      <dgm:prSet presAssocID="{C9B513A6-054C-4A6E-916E-CC20FD0C91F1}" presName="textRect" presStyleLbl="revTx" presStyleIdx="1" presStyleCnt="4">
        <dgm:presLayoutVars>
          <dgm:chMax val="1"/>
          <dgm:chPref val="1"/>
        </dgm:presLayoutVars>
      </dgm:prSet>
      <dgm:spPr/>
    </dgm:pt>
    <dgm:pt modelId="{6DED419F-EA5C-4E6F-81C2-53B138DC8385}" type="pres">
      <dgm:prSet presAssocID="{A2A2A45D-7DF4-41CD-88D2-C0194D71D3B7}" presName="sibTrans" presStyleCnt="0"/>
      <dgm:spPr/>
    </dgm:pt>
    <dgm:pt modelId="{C49375C2-89E4-4395-AF72-F1322379EC12}" type="pres">
      <dgm:prSet presAssocID="{B72C8848-A5E6-44AC-B2AF-ED32092E558D}" presName="compNode" presStyleCnt="0"/>
      <dgm:spPr/>
    </dgm:pt>
    <dgm:pt modelId="{FFCABD27-70BA-4072-8190-596044447245}" type="pres">
      <dgm:prSet presAssocID="{B72C8848-A5E6-44AC-B2AF-ED32092E558D}" presName="iconBgRect" presStyleLbl="bgShp" presStyleIdx="2" presStyleCnt="4"/>
      <dgm:spPr>
        <a:prstGeom prst="round2DiagRect">
          <a:avLst>
            <a:gd name="adj1" fmla="val 29727"/>
            <a:gd name="adj2" fmla="val 0"/>
          </a:avLst>
        </a:prstGeom>
      </dgm:spPr>
    </dgm:pt>
    <dgm:pt modelId="{72FC9E7D-1C01-4FEF-8807-0024E2909A9D}" type="pres">
      <dgm:prSet presAssocID="{B72C8848-A5E6-44AC-B2AF-ED32092E558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Roll"/>
        </a:ext>
      </dgm:extLst>
    </dgm:pt>
    <dgm:pt modelId="{92EEAD84-D049-4473-9E94-389EC42C0F4B}" type="pres">
      <dgm:prSet presAssocID="{B72C8848-A5E6-44AC-B2AF-ED32092E558D}" presName="spaceRect" presStyleCnt="0"/>
      <dgm:spPr/>
    </dgm:pt>
    <dgm:pt modelId="{DEF82ECC-7B2E-467A-8436-C0CA8598B70D}" type="pres">
      <dgm:prSet presAssocID="{B72C8848-A5E6-44AC-B2AF-ED32092E558D}" presName="textRect" presStyleLbl="revTx" presStyleIdx="2" presStyleCnt="4">
        <dgm:presLayoutVars>
          <dgm:chMax val="1"/>
          <dgm:chPref val="1"/>
        </dgm:presLayoutVars>
      </dgm:prSet>
      <dgm:spPr/>
    </dgm:pt>
    <dgm:pt modelId="{5C72AF64-096A-4FA5-A119-7C663AEDC1B3}" type="pres">
      <dgm:prSet presAssocID="{8006CB21-8E5F-4141-BCB8-8639AB581389}" presName="sibTrans" presStyleCnt="0"/>
      <dgm:spPr/>
    </dgm:pt>
    <dgm:pt modelId="{AA7E641B-6441-47A0-A03D-2E94BFD44316}" type="pres">
      <dgm:prSet presAssocID="{5130525F-8F39-49D5-97E5-CE37EAABE9AD}" presName="compNode" presStyleCnt="0"/>
      <dgm:spPr/>
    </dgm:pt>
    <dgm:pt modelId="{97BB93C8-1786-4500-9CCA-FF719C148552}" type="pres">
      <dgm:prSet presAssocID="{5130525F-8F39-49D5-97E5-CE37EAABE9AD}" presName="iconBgRect" presStyleLbl="bgShp" presStyleIdx="3" presStyleCnt="4"/>
      <dgm:spPr>
        <a:prstGeom prst="round2DiagRect">
          <a:avLst>
            <a:gd name="adj1" fmla="val 29727"/>
            <a:gd name="adj2" fmla="val 0"/>
          </a:avLst>
        </a:prstGeom>
      </dgm:spPr>
    </dgm:pt>
    <dgm:pt modelId="{821CEB9A-3131-42E8-8DBF-0001A7225E56}" type="pres">
      <dgm:prSet presAssocID="{5130525F-8F39-49D5-97E5-CE37EAABE9A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AB6E002B-03F9-440C-AEE1-DC25452F03E0}" type="pres">
      <dgm:prSet presAssocID="{5130525F-8F39-49D5-97E5-CE37EAABE9AD}" presName="spaceRect" presStyleCnt="0"/>
      <dgm:spPr/>
    </dgm:pt>
    <dgm:pt modelId="{14A24ADF-9D6D-4F99-9C5B-E13A08A590D1}" type="pres">
      <dgm:prSet presAssocID="{5130525F-8F39-49D5-97E5-CE37EAABE9AD}" presName="textRect" presStyleLbl="revTx" presStyleIdx="3" presStyleCnt="4">
        <dgm:presLayoutVars>
          <dgm:chMax val="1"/>
          <dgm:chPref val="1"/>
        </dgm:presLayoutVars>
      </dgm:prSet>
      <dgm:spPr/>
    </dgm:pt>
  </dgm:ptLst>
  <dgm:cxnLst>
    <dgm:cxn modelId="{24517510-32F1-4984-BEB0-6A45F247D456}" type="presOf" srcId="{2FF21629-D8B4-4D2E-9EB2-3619B602D7E0}" destId="{A07C155A-18BF-4360-807F-5E4B4D29FC43}" srcOrd="0" destOrd="0" presId="urn:microsoft.com/office/officeart/2018/5/layout/IconLeafLabelList"/>
    <dgm:cxn modelId="{D3D89A17-88FC-4B02-94AA-DF621F167E9D}" type="presOf" srcId="{C9B513A6-054C-4A6E-916E-CC20FD0C91F1}" destId="{B856BB0A-2ECB-44A6-8DA6-68FC2A181D4F}" srcOrd="0" destOrd="0" presId="urn:microsoft.com/office/officeart/2018/5/layout/IconLeafLabelList"/>
    <dgm:cxn modelId="{57D0A221-D420-44E6-8806-F753D807099B}" srcId="{2FF21629-D8B4-4D2E-9EB2-3619B602D7E0}" destId="{B72C8848-A5E6-44AC-B2AF-ED32092E558D}" srcOrd="2" destOrd="0" parTransId="{BFC4DE1A-0A5D-4529-9CA6-5FD816EEA871}" sibTransId="{8006CB21-8E5F-4141-BCB8-8639AB581389}"/>
    <dgm:cxn modelId="{4D2A6326-36D2-4898-B2AA-37A5E154329A}" type="presOf" srcId="{B72C8848-A5E6-44AC-B2AF-ED32092E558D}" destId="{DEF82ECC-7B2E-467A-8436-C0CA8598B70D}" srcOrd="0" destOrd="0" presId="urn:microsoft.com/office/officeart/2018/5/layout/IconLeafLabelList"/>
    <dgm:cxn modelId="{7204216D-06B5-4AD3-87CA-D601D5384C1C}" type="presOf" srcId="{5130525F-8F39-49D5-97E5-CE37EAABE9AD}" destId="{14A24ADF-9D6D-4F99-9C5B-E13A08A590D1}" srcOrd="0" destOrd="0" presId="urn:microsoft.com/office/officeart/2018/5/layout/IconLeafLabelList"/>
    <dgm:cxn modelId="{6592347C-6533-4A57-A43A-D98CB1DFD366}" srcId="{2FF21629-D8B4-4D2E-9EB2-3619B602D7E0}" destId="{5130525F-8F39-49D5-97E5-CE37EAABE9AD}" srcOrd="3" destOrd="0" parTransId="{5F6F79AB-ED12-4BFB-BC97-AD7B9C6367E1}" sibTransId="{BA071138-E45F-4628-B740-461380271FCE}"/>
    <dgm:cxn modelId="{215B408F-2FFB-4886-ACBB-8FF972A2DB95}" srcId="{2FF21629-D8B4-4D2E-9EB2-3619B602D7E0}" destId="{5AEDDBF5-46C5-4787-A982-F7732A14560A}" srcOrd="0" destOrd="0" parTransId="{133E3C26-21D4-4C46-8287-BC8DA17DA200}" sibTransId="{E740B416-C838-4599-AFF6-FFB757A10302}"/>
    <dgm:cxn modelId="{76E43FCC-00EA-420A-A343-1A62447F0F58}" type="presOf" srcId="{5AEDDBF5-46C5-4787-A982-F7732A14560A}" destId="{50A17B34-2F99-41D1-875D-96492CB3A9C2}" srcOrd="0" destOrd="0" presId="urn:microsoft.com/office/officeart/2018/5/layout/IconLeafLabelList"/>
    <dgm:cxn modelId="{6C9B3DF8-93C1-4FC9-A2A3-E7F5F6DBC3B5}" srcId="{2FF21629-D8B4-4D2E-9EB2-3619B602D7E0}" destId="{C9B513A6-054C-4A6E-916E-CC20FD0C91F1}" srcOrd="1" destOrd="0" parTransId="{3C82C9FB-2E8E-4A3A-9BE8-F15F74F75689}" sibTransId="{A2A2A45D-7DF4-41CD-88D2-C0194D71D3B7}"/>
    <dgm:cxn modelId="{C2B885BD-A11E-4E73-91FC-8DB09340C8AE}" type="presParOf" srcId="{A07C155A-18BF-4360-807F-5E4B4D29FC43}" destId="{4C51C956-8860-45BD-9600-93F05FBAA0A3}" srcOrd="0" destOrd="0" presId="urn:microsoft.com/office/officeart/2018/5/layout/IconLeafLabelList"/>
    <dgm:cxn modelId="{C3B5B5A8-B6D3-4A63-BA5A-7EF260219298}" type="presParOf" srcId="{4C51C956-8860-45BD-9600-93F05FBAA0A3}" destId="{1B356400-ED94-4F41-A677-33D7E8ED8259}" srcOrd="0" destOrd="0" presId="urn:microsoft.com/office/officeart/2018/5/layout/IconLeafLabelList"/>
    <dgm:cxn modelId="{C21E67D9-55DE-481D-B0D5-006AC9B5A6AC}" type="presParOf" srcId="{4C51C956-8860-45BD-9600-93F05FBAA0A3}" destId="{C2CA2932-391B-4DE8-8EB6-53E0D491C460}" srcOrd="1" destOrd="0" presId="urn:microsoft.com/office/officeart/2018/5/layout/IconLeafLabelList"/>
    <dgm:cxn modelId="{29482314-85A8-443F-97C3-546D2F61EEE0}" type="presParOf" srcId="{4C51C956-8860-45BD-9600-93F05FBAA0A3}" destId="{18905C28-5026-44B4-883E-6559CD973CEC}" srcOrd="2" destOrd="0" presId="urn:microsoft.com/office/officeart/2018/5/layout/IconLeafLabelList"/>
    <dgm:cxn modelId="{35A563F8-4802-44F2-A810-624C640ED795}" type="presParOf" srcId="{4C51C956-8860-45BD-9600-93F05FBAA0A3}" destId="{50A17B34-2F99-41D1-875D-96492CB3A9C2}" srcOrd="3" destOrd="0" presId="urn:microsoft.com/office/officeart/2018/5/layout/IconLeafLabelList"/>
    <dgm:cxn modelId="{1B4F1D91-23D3-4C47-AA42-E50994FA13B7}" type="presParOf" srcId="{A07C155A-18BF-4360-807F-5E4B4D29FC43}" destId="{EFA1787F-A91F-4D09-B767-53E5F1E47991}" srcOrd="1" destOrd="0" presId="urn:microsoft.com/office/officeart/2018/5/layout/IconLeafLabelList"/>
    <dgm:cxn modelId="{28E4FAA0-E78C-496F-84FC-F23A8AD658A5}" type="presParOf" srcId="{A07C155A-18BF-4360-807F-5E4B4D29FC43}" destId="{5D0D8EF7-C7FC-4157-A080-D21D95177F20}" srcOrd="2" destOrd="0" presId="urn:microsoft.com/office/officeart/2018/5/layout/IconLeafLabelList"/>
    <dgm:cxn modelId="{EECDD6B1-1737-4662-95EF-50A8F3526550}" type="presParOf" srcId="{5D0D8EF7-C7FC-4157-A080-D21D95177F20}" destId="{1F7B2912-4CAC-43AE-849B-7BE47F18C54E}" srcOrd="0" destOrd="0" presId="urn:microsoft.com/office/officeart/2018/5/layout/IconLeafLabelList"/>
    <dgm:cxn modelId="{56CF8C6A-E919-4358-9ADB-22AE83F59C66}" type="presParOf" srcId="{5D0D8EF7-C7FC-4157-A080-D21D95177F20}" destId="{F9E21E38-8023-45A7-ABF4-63AFDD9C8778}" srcOrd="1" destOrd="0" presId="urn:microsoft.com/office/officeart/2018/5/layout/IconLeafLabelList"/>
    <dgm:cxn modelId="{90AD75E2-6EDC-46B1-B6E1-95B4267AE65D}" type="presParOf" srcId="{5D0D8EF7-C7FC-4157-A080-D21D95177F20}" destId="{6C4E9A39-9990-41B4-AE63-AAC5F94ADCAB}" srcOrd="2" destOrd="0" presId="urn:microsoft.com/office/officeart/2018/5/layout/IconLeafLabelList"/>
    <dgm:cxn modelId="{DCCF2907-0432-4504-99AB-216E497741D1}" type="presParOf" srcId="{5D0D8EF7-C7FC-4157-A080-D21D95177F20}" destId="{B856BB0A-2ECB-44A6-8DA6-68FC2A181D4F}" srcOrd="3" destOrd="0" presId="urn:microsoft.com/office/officeart/2018/5/layout/IconLeafLabelList"/>
    <dgm:cxn modelId="{6D594AC0-B685-4499-B80E-F4459010C540}" type="presParOf" srcId="{A07C155A-18BF-4360-807F-5E4B4D29FC43}" destId="{6DED419F-EA5C-4E6F-81C2-53B138DC8385}" srcOrd="3" destOrd="0" presId="urn:microsoft.com/office/officeart/2018/5/layout/IconLeafLabelList"/>
    <dgm:cxn modelId="{E976F2AC-429B-466A-9972-4E2492A11A1F}" type="presParOf" srcId="{A07C155A-18BF-4360-807F-5E4B4D29FC43}" destId="{C49375C2-89E4-4395-AF72-F1322379EC12}" srcOrd="4" destOrd="0" presId="urn:microsoft.com/office/officeart/2018/5/layout/IconLeafLabelList"/>
    <dgm:cxn modelId="{6F228AC1-83CC-44DC-9BED-378AC0566C05}" type="presParOf" srcId="{C49375C2-89E4-4395-AF72-F1322379EC12}" destId="{FFCABD27-70BA-4072-8190-596044447245}" srcOrd="0" destOrd="0" presId="urn:microsoft.com/office/officeart/2018/5/layout/IconLeafLabelList"/>
    <dgm:cxn modelId="{517ECB6C-8DD5-4AD2-B19F-DCE7FA4EDC85}" type="presParOf" srcId="{C49375C2-89E4-4395-AF72-F1322379EC12}" destId="{72FC9E7D-1C01-4FEF-8807-0024E2909A9D}" srcOrd="1" destOrd="0" presId="urn:microsoft.com/office/officeart/2018/5/layout/IconLeafLabelList"/>
    <dgm:cxn modelId="{575DDF89-9265-44D4-9E92-DA583C384689}" type="presParOf" srcId="{C49375C2-89E4-4395-AF72-F1322379EC12}" destId="{92EEAD84-D049-4473-9E94-389EC42C0F4B}" srcOrd="2" destOrd="0" presId="urn:microsoft.com/office/officeart/2018/5/layout/IconLeafLabelList"/>
    <dgm:cxn modelId="{631F13CE-C8BB-4417-9FCB-FBF092124CA0}" type="presParOf" srcId="{C49375C2-89E4-4395-AF72-F1322379EC12}" destId="{DEF82ECC-7B2E-467A-8436-C0CA8598B70D}" srcOrd="3" destOrd="0" presId="urn:microsoft.com/office/officeart/2018/5/layout/IconLeafLabelList"/>
    <dgm:cxn modelId="{5C48E5CC-3F66-4318-8041-2C39850B80E9}" type="presParOf" srcId="{A07C155A-18BF-4360-807F-5E4B4D29FC43}" destId="{5C72AF64-096A-4FA5-A119-7C663AEDC1B3}" srcOrd="5" destOrd="0" presId="urn:microsoft.com/office/officeart/2018/5/layout/IconLeafLabelList"/>
    <dgm:cxn modelId="{13645F7C-AF72-4F34-A1A3-1B7542CC67B4}" type="presParOf" srcId="{A07C155A-18BF-4360-807F-5E4B4D29FC43}" destId="{AA7E641B-6441-47A0-A03D-2E94BFD44316}" srcOrd="6" destOrd="0" presId="urn:microsoft.com/office/officeart/2018/5/layout/IconLeafLabelList"/>
    <dgm:cxn modelId="{5DDD2835-22E5-480B-931B-37371502EA5E}" type="presParOf" srcId="{AA7E641B-6441-47A0-A03D-2E94BFD44316}" destId="{97BB93C8-1786-4500-9CCA-FF719C148552}" srcOrd="0" destOrd="0" presId="urn:microsoft.com/office/officeart/2018/5/layout/IconLeafLabelList"/>
    <dgm:cxn modelId="{FFBB954A-7448-4F5D-AF5A-BF00679E8C22}" type="presParOf" srcId="{AA7E641B-6441-47A0-A03D-2E94BFD44316}" destId="{821CEB9A-3131-42E8-8DBF-0001A7225E56}" srcOrd="1" destOrd="0" presId="urn:microsoft.com/office/officeart/2018/5/layout/IconLeafLabelList"/>
    <dgm:cxn modelId="{9580292A-BD29-4255-A7A0-C1EF574FA7D4}" type="presParOf" srcId="{AA7E641B-6441-47A0-A03D-2E94BFD44316}" destId="{AB6E002B-03F9-440C-AEE1-DC25452F03E0}" srcOrd="2" destOrd="0" presId="urn:microsoft.com/office/officeart/2018/5/layout/IconLeafLabelList"/>
    <dgm:cxn modelId="{1B8DC3A2-47A2-4692-AB96-38138D85DC41}" type="presParOf" srcId="{AA7E641B-6441-47A0-A03D-2E94BFD44316}" destId="{14A24ADF-9D6D-4F99-9C5B-E13A08A590D1}" srcOrd="3" destOrd="0" presId="urn:microsoft.com/office/officeart/2018/5/layout/IconLeaf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4D71F4-8302-4D48-820E-5F412D96A718}"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0583F988-FF13-48F5-A5D4-6FB391BFB4B7}">
      <dgm:prSet/>
      <dgm:spPr/>
      <dgm:t>
        <a:bodyPr/>
        <a:lstStyle/>
        <a:p>
          <a:r>
            <a:rPr lang="en-GB" dirty="0"/>
            <a:t>Java doesn’t provide support for conditional compilation.</a:t>
          </a:r>
          <a:endParaRPr lang="en-US" dirty="0"/>
        </a:p>
      </dgm:t>
    </dgm:pt>
    <dgm:pt modelId="{B1144EDC-0868-4775-969B-A2A57C06E556}" type="parTrans" cxnId="{2D6593AA-6C8D-4780-9B46-E56CA4AFF347}">
      <dgm:prSet/>
      <dgm:spPr/>
      <dgm:t>
        <a:bodyPr/>
        <a:lstStyle/>
        <a:p>
          <a:endParaRPr lang="en-US"/>
        </a:p>
      </dgm:t>
    </dgm:pt>
    <dgm:pt modelId="{2EC58F8C-A35E-4C0B-86F9-B419BABFB1C1}" type="sibTrans" cxnId="{2D6593AA-6C8D-4780-9B46-E56CA4AFF347}">
      <dgm:prSet/>
      <dgm:spPr/>
      <dgm:t>
        <a:bodyPr/>
        <a:lstStyle/>
        <a:p>
          <a:endParaRPr lang="en-US"/>
        </a:p>
      </dgm:t>
    </dgm:pt>
    <dgm:pt modelId="{81981AAD-4B8F-4509-A60E-D4583262BCB5}">
      <dgm:prSet/>
      <dgm:spPr/>
      <dgm:t>
        <a:bodyPr/>
        <a:lstStyle/>
        <a:p>
          <a:r>
            <a:rPr lang="en-GB" dirty="0"/>
            <a:t>Java doesn’t support structures and unions and conditional, but C# does.</a:t>
          </a:r>
          <a:endParaRPr lang="en-US" dirty="0"/>
        </a:p>
      </dgm:t>
    </dgm:pt>
    <dgm:pt modelId="{C7705F15-81F5-4482-B6E7-B068C3E014AB}" type="parTrans" cxnId="{B9D3AAB0-6D3A-4CF9-AABA-3321BEDD13F0}">
      <dgm:prSet/>
      <dgm:spPr/>
      <dgm:t>
        <a:bodyPr/>
        <a:lstStyle/>
        <a:p>
          <a:endParaRPr lang="en-US"/>
        </a:p>
      </dgm:t>
    </dgm:pt>
    <dgm:pt modelId="{DCE00BEE-D006-4E1B-AAF7-17B560CF1682}" type="sibTrans" cxnId="{B9D3AAB0-6D3A-4CF9-AABA-3321BEDD13F0}">
      <dgm:prSet/>
      <dgm:spPr/>
      <dgm:t>
        <a:bodyPr/>
        <a:lstStyle/>
        <a:p>
          <a:endParaRPr lang="en-US"/>
        </a:p>
      </dgm:t>
    </dgm:pt>
    <dgm:pt modelId="{485DB385-410B-4B11-90D3-3385ECFEB95B}">
      <dgm:prSet/>
      <dgm:spPr/>
      <dgm:t>
        <a:bodyPr/>
        <a:lstStyle/>
        <a:p>
          <a:r>
            <a:rPr lang="en-GB"/>
            <a:t>In Java, there is an only a single public class inside source code, or it will display compilation error</a:t>
          </a:r>
          <a:endParaRPr lang="en-US"/>
        </a:p>
      </dgm:t>
    </dgm:pt>
    <dgm:pt modelId="{92952AD1-A75A-457C-A348-CB6BF1C0BB5A}" type="parTrans" cxnId="{00A866A6-753B-42EC-892A-4156CD1895AB}">
      <dgm:prSet/>
      <dgm:spPr/>
      <dgm:t>
        <a:bodyPr/>
        <a:lstStyle/>
        <a:p>
          <a:endParaRPr lang="en-US"/>
        </a:p>
      </dgm:t>
    </dgm:pt>
    <dgm:pt modelId="{E7593936-BCE6-4D0A-9322-B5F15CBDD6E7}" type="sibTrans" cxnId="{00A866A6-753B-42EC-892A-4156CD1895AB}">
      <dgm:prSet/>
      <dgm:spPr/>
      <dgm:t>
        <a:bodyPr/>
        <a:lstStyle/>
        <a:p>
          <a:endParaRPr lang="en-US"/>
        </a:p>
      </dgm:t>
    </dgm:pt>
    <dgm:pt modelId="{7D9971CF-DD69-4F8A-80CD-A947FDE82A85}">
      <dgm:prSet/>
      <dgm:spPr/>
      <dgm:t>
        <a:bodyPr/>
        <a:lstStyle/>
        <a:p>
          <a:r>
            <a:rPr lang="en-GB" dirty="0"/>
            <a:t>Java has high memory and processing requirements. Therefore, hardware cost increases.</a:t>
          </a:r>
          <a:endParaRPr lang="en-US" dirty="0"/>
        </a:p>
      </dgm:t>
    </dgm:pt>
    <dgm:pt modelId="{367A7EAC-A223-42BC-B8EF-FEE02122CB62}" type="parTrans" cxnId="{2FEBFE78-6939-4F58-B175-714608CBBF94}">
      <dgm:prSet/>
      <dgm:spPr/>
      <dgm:t>
        <a:bodyPr/>
        <a:lstStyle/>
        <a:p>
          <a:endParaRPr lang="en-US"/>
        </a:p>
      </dgm:t>
    </dgm:pt>
    <dgm:pt modelId="{702FA6FE-9262-43FA-8201-7620F860C0FE}" type="sibTrans" cxnId="{2FEBFE78-6939-4F58-B175-714608CBBF94}">
      <dgm:prSet/>
      <dgm:spPr/>
      <dgm:t>
        <a:bodyPr/>
        <a:lstStyle/>
        <a:p>
          <a:endParaRPr lang="en-US"/>
        </a:p>
      </dgm:t>
    </dgm:pt>
    <dgm:pt modelId="{43FECCAB-E2E4-4441-9DC1-1098E0F71806}" type="pres">
      <dgm:prSet presAssocID="{AE4D71F4-8302-4D48-820E-5F412D96A718}" presName="linear" presStyleCnt="0">
        <dgm:presLayoutVars>
          <dgm:animLvl val="lvl"/>
          <dgm:resizeHandles val="exact"/>
        </dgm:presLayoutVars>
      </dgm:prSet>
      <dgm:spPr/>
    </dgm:pt>
    <dgm:pt modelId="{6513B03C-8AF2-4F7A-B7B5-D9BC2D6D7B1E}" type="pres">
      <dgm:prSet presAssocID="{0583F988-FF13-48F5-A5D4-6FB391BFB4B7}" presName="parentText" presStyleLbl="node1" presStyleIdx="0" presStyleCnt="4">
        <dgm:presLayoutVars>
          <dgm:chMax val="0"/>
          <dgm:bulletEnabled val="1"/>
        </dgm:presLayoutVars>
      </dgm:prSet>
      <dgm:spPr/>
    </dgm:pt>
    <dgm:pt modelId="{F2A12A8B-2B1A-47D5-834D-246BB13EF754}" type="pres">
      <dgm:prSet presAssocID="{2EC58F8C-A35E-4C0B-86F9-B419BABFB1C1}" presName="spacer" presStyleCnt="0"/>
      <dgm:spPr/>
    </dgm:pt>
    <dgm:pt modelId="{9585A00D-C3ED-4ED5-A15C-3A92187FE001}" type="pres">
      <dgm:prSet presAssocID="{81981AAD-4B8F-4509-A60E-D4583262BCB5}" presName="parentText" presStyleLbl="node1" presStyleIdx="1" presStyleCnt="4">
        <dgm:presLayoutVars>
          <dgm:chMax val="0"/>
          <dgm:bulletEnabled val="1"/>
        </dgm:presLayoutVars>
      </dgm:prSet>
      <dgm:spPr/>
    </dgm:pt>
    <dgm:pt modelId="{AABD21C3-7F19-4945-B327-EC5BF0079C1F}" type="pres">
      <dgm:prSet presAssocID="{DCE00BEE-D006-4E1B-AAF7-17B560CF1682}" presName="spacer" presStyleCnt="0"/>
      <dgm:spPr/>
    </dgm:pt>
    <dgm:pt modelId="{D8FDBC61-DBFD-4234-B6C2-1822C8AF8959}" type="pres">
      <dgm:prSet presAssocID="{485DB385-410B-4B11-90D3-3385ECFEB95B}" presName="parentText" presStyleLbl="node1" presStyleIdx="2" presStyleCnt="4">
        <dgm:presLayoutVars>
          <dgm:chMax val="0"/>
          <dgm:bulletEnabled val="1"/>
        </dgm:presLayoutVars>
      </dgm:prSet>
      <dgm:spPr/>
    </dgm:pt>
    <dgm:pt modelId="{F28C9CC9-8943-40A4-BB1F-A9C890DDF859}" type="pres">
      <dgm:prSet presAssocID="{E7593936-BCE6-4D0A-9322-B5F15CBDD6E7}" presName="spacer" presStyleCnt="0"/>
      <dgm:spPr/>
    </dgm:pt>
    <dgm:pt modelId="{06B2D2C4-D35C-42B4-B3CF-3905C2A01EC1}" type="pres">
      <dgm:prSet presAssocID="{7D9971CF-DD69-4F8A-80CD-A947FDE82A85}" presName="parentText" presStyleLbl="node1" presStyleIdx="3" presStyleCnt="4">
        <dgm:presLayoutVars>
          <dgm:chMax val="0"/>
          <dgm:bulletEnabled val="1"/>
        </dgm:presLayoutVars>
      </dgm:prSet>
      <dgm:spPr/>
    </dgm:pt>
  </dgm:ptLst>
  <dgm:cxnLst>
    <dgm:cxn modelId="{4BE14966-68B1-47FA-AD18-860F4B44936F}" type="presOf" srcId="{0583F988-FF13-48F5-A5D4-6FB391BFB4B7}" destId="{6513B03C-8AF2-4F7A-B7B5-D9BC2D6D7B1E}" srcOrd="0" destOrd="0" presId="urn:microsoft.com/office/officeart/2005/8/layout/vList2"/>
    <dgm:cxn modelId="{2FEBFE78-6939-4F58-B175-714608CBBF94}" srcId="{AE4D71F4-8302-4D48-820E-5F412D96A718}" destId="{7D9971CF-DD69-4F8A-80CD-A947FDE82A85}" srcOrd="3" destOrd="0" parTransId="{367A7EAC-A223-42BC-B8EF-FEE02122CB62}" sibTransId="{702FA6FE-9262-43FA-8201-7620F860C0FE}"/>
    <dgm:cxn modelId="{00A866A6-753B-42EC-892A-4156CD1895AB}" srcId="{AE4D71F4-8302-4D48-820E-5F412D96A718}" destId="{485DB385-410B-4B11-90D3-3385ECFEB95B}" srcOrd="2" destOrd="0" parTransId="{92952AD1-A75A-457C-A348-CB6BF1C0BB5A}" sibTransId="{E7593936-BCE6-4D0A-9322-B5F15CBDD6E7}"/>
    <dgm:cxn modelId="{2D6593AA-6C8D-4780-9B46-E56CA4AFF347}" srcId="{AE4D71F4-8302-4D48-820E-5F412D96A718}" destId="{0583F988-FF13-48F5-A5D4-6FB391BFB4B7}" srcOrd="0" destOrd="0" parTransId="{B1144EDC-0868-4775-969B-A2A57C06E556}" sibTransId="{2EC58F8C-A35E-4C0B-86F9-B419BABFB1C1}"/>
    <dgm:cxn modelId="{B9D3AAB0-6D3A-4CF9-AABA-3321BEDD13F0}" srcId="{AE4D71F4-8302-4D48-820E-5F412D96A718}" destId="{81981AAD-4B8F-4509-A60E-D4583262BCB5}" srcOrd="1" destOrd="0" parTransId="{C7705F15-81F5-4482-B6E7-B068C3E014AB}" sibTransId="{DCE00BEE-D006-4E1B-AAF7-17B560CF1682}"/>
    <dgm:cxn modelId="{98A084B4-5580-4903-90AF-5675A279B01F}" type="presOf" srcId="{7D9971CF-DD69-4F8A-80CD-A947FDE82A85}" destId="{06B2D2C4-D35C-42B4-B3CF-3905C2A01EC1}" srcOrd="0" destOrd="0" presId="urn:microsoft.com/office/officeart/2005/8/layout/vList2"/>
    <dgm:cxn modelId="{086224D0-4304-4D2B-8619-2A1CADB1EB2E}" type="presOf" srcId="{AE4D71F4-8302-4D48-820E-5F412D96A718}" destId="{43FECCAB-E2E4-4441-9DC1-1098E0F71806}" srcOrd="0" destOrd="0" presId="urn:microsoft.com/office/officeart/2005/8/layout/vList2"/>
    <dgm:cxn modelId="{945AE8E6-94FE-42E1-A459-BAA222AD19D6}" type="presOf" srcId="{81981AAD-4B8F-4509-A60E-D4583262BCB5}" destId="{9585A00D-C3ED-4ED5-A15C-3A92187FE001}" srcOrd="0" destOrd="0" presId="urn:microsoft.com/office/officeart/2005/8/layout/vList2"/>
    <dgm:cxn modelId="{3598C0EF-2F23-45A3-BD75-48ECD3844A6B}" type="presOf" srcId="{485DB385-410B-4B11-90D3-3385ECFEB95B}" destId="{D8FDBC61-DBFD-4234-B6C2-1822C8AF8959}" srcOrd="0" destOrd="0" presId="urn:microsoft.com/office/officeart/2005/8/layout/vList2"/>
    <dgm:cxn modelId="{50E57650-A1EF-4455-8C41-2F616473E36E}" type="presParOf" srcId="{43FECCAB-E2E4-4441-9DC1-1098E0F71806}" destId="{6513B03C-8AF2-4F7A-B7B5-D9BC2D6D7B1E}" srcOrd="0" destOrd="0" presId="urn:microsoft.com/office/officeart/2005/8/layout/vList2"/>
    <dgm:cxn modelId="{85EFBDBD-8A58-4FA9-8A21-86700F09F82E}" type="presParOf" srcId="{43FECCAB-E2E4-4441-9DC1-1098E0F71806}" destId="{F2A12A8B-2B1A-47D5-834D-246BB13EF754}" srcOrd="1" destOrd="0" presId="urn:microsoft.com/office/officeart/2005/8/layout/vList2"/>
    <dgm:cxn modelId="{F49CC7F8-75A7-4E6F-9B1F-2A5EF72E7DFB}" type="presParOf" srcId="{43FECCAB-E2E4-4441-9DC1-1098E0F71806}" destId="{9585A00D-C3ED-4ED5-A15C-3A92187FE001}" srcOrd="2" destOrd="0" presId="urn:microsoft.com/office/officeart/2005/8/layout/vList2"/>
    <dgm:cxn modelId="{0E50B67F-1D19-4B85-BE29-C52AABA2A0CC}" type="presParOf" srcId="{43FECCAB-E2E4-4441-9DC1-1098E0F71806}" destId="{AABD21C3-7F19-4945-B327-EC5BF0079C1F}" srcOrd="3" destOrd="0" presId="urn:microsoft.com/office/officeart/2005/8/layout/vList2"/>
    <dgm:cxn modelId="{69F9A97F-4288-4C57-8E6C-CCA45C63E99E}" type="presParOf" srcId="{43FECCAB-E2E4-4441-9DC1-1098E0F71806}" destId="{D8FDBC61-DBFD-4234-B6C2-1822C8AF8959}" srcOrd="4" destOrd="0" presId="urn:microsoft.com/office/officeart/2005/8/layout/vList2"/>
    <dgm:cxn modelId="{D66A2F72-AC5A-44EE-B1C6-ACE4CDCDB98A}" type="presParOf" srcId="{43FECCAB-E2E4-4441-9DC1-1098E0F71806}" destId="{F28C9CC9-8943-40A4-BB1F-A9C890DDF859}" srcOrd="5" destOrd="0" presId="urn:microsoft.com/office/officeart/2005/8/layout/vList2"/>
    <dgm:cxn modelId="{71EB2131-4205-4503-A8F1-29CC93E945DF}" type="presParOf" srcId="{43FECCAB-E2E4-4441-9DC1-1098E0F71806}" destId="{06B2D2C4-D35C-42B4-B3CF-3905C2A01EC1}"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F2A798-E355-4F86-80CA-B4D513C77118}" type="doc">
      <dgm:prSet loTypeId="urn:microsoft.com/office/officeart/2005/8/layout/vList2" loCatId="list" qsTypeId="urn:microsoft.com/office/officeart/2005/8/quickstyle/simple4" qsCatId="simple" csTypeId="urn:microsoft.com/office/officeart/2005/8/colors/accent3_2" csCatId="accent3" phldr="1"/>
      <dgm:spPr/>
      <dgm:t>
        <a:bodyPr/>
        <a:lstStyle/>
        <a:p>
          <a:endParaRPr lang="en-US"/>
        </a:p>
      </dgm:t>
    </dgm:pt>
    <dgm:pt modelId="{462D7280-C410-475E-9940-609C7F8844FB}">
      <dgm:prSet/>
      <dgm:spPr/>
      <dgm:t>
        <a:bodyPr/>
        <a:lstStyle/>
        <a:p>
          <a:r>
            <a:rPr lang="en-GB"/>
            <a:t>We have seen advantages and disadvantages for both Java and C# for software development. </a:t>
          </a:r>
          <a:endParaRPr lang="en-US"/>
        </a:p>
      </dgm:t>
    </dgm:pt>
    <dgm:pt modelId="{45B9CF3C-0A27-43A8-BF3D-F5713A68EE2B}" type="parTrans" cxnId="{6D97F00A-6335-4FB7-835B-E6316D3F27FE}">
      <dgm:prSet/>
      <dgm:spPr/>
      <dgm:t>
        <a:bodyPr/>
        <a:lstStyle/>
        <a:p>
          <a:endParaRPr lang="en-US"/>
        </a:p>
      </dgm:t>
    </dgm:pt>
    <dgm:pt modelId="{EAA4BD82-E0FD-4BD0-ABF6-0F6E4D22C065}" type="sibTrans" cxnId="{6D97F00A-6335-4FB7-835B-E6316D3F27FE}">
      <dgm:prSet/>
      <dgm:spPr/>
      <dgm:t>
        <a:bodyPr/>
        <a:lstStyle/>
        <a:p>
          <a:endParaRPr lang="en-US"/>
        </a:p>
      </dgm:t>
    </dgm:pt>
    <dgm:pt modelId="{CF2B0107-7360-44AA-8459-9E680D0A0A02}">
      <dgm:prSet/>
      <dgm:spPr/>
      <dgm:t>
        <a:bodyPr/>
        <a:lstStyle/>
        <a:p>
          <a:r>
            <a:rPr lang="en-GB"/>
            <a:t>And Final Verdict is Java is better for software development from seeing information on previous slide.</a:t>
          </a:r>
          <a:endParaRPr lang="en-US"/>
        </a:p>
      </dgm:t>
    </dgm:pt>
    <dgm:pt modelId="{35D235C8-73D4-4E01-AA1F-DB5569CDBB37}" type="parTrans" cxnId="{8EDE2A05-A6FA-4BEA-A795-72410CFEDEB4}">
      <dgm:prSet/>
      <dgm:spPr/>
      <dgm:t>
        <a:bodyPr/>
        <a:lstStyle/>
        <a:p>
          <a:endParaRPr lang="en-US"/>
        </a:p>
      </dgm:t>
    </dgm:pt>
    <dgm:pt modelId="{766E7BE8-F9FC-4207-9E96-9E684A9BBFA2}" type="sibTrans" cxnId="{8EDE2A05-A6FA-4BEA-A795-72410CFEDEB4}">
      <dgm:prSet/>
      <dgm:spPr/>
      <dgm:t>
        <a:bodyPr/>
        <a:lstStyle/>
        <a:p>
          <a:endParaRPr lang="en-US"/>
        </a:p>
      </dgm:t>
    </dgm:pt>
    <dgm:pt modelId="{F65A221F-ADBD-466F-9F0B-C4A6592F25ED}">
      <dgm:prSet/>
      <dgm:spPr/>
      <dgm:t>
        <a:bodyPr/>
        <a:lstStyle/>
        <a:p>
          <a:r>
            <a:rPr lang="en-GB" dirty="0"/>
            <a:t>I am not doubting C# ability for Development purposes, but Java has much more support for extensive development for a beginner.</a:t>
          </a:r>
          <a:endParaRPr lang="en-US" dirty="0"/>
        </a:p>
      </dgm:t>
    </dgm:pt>
    <dgm:pt modelId="{39AACD9C-53B4-47CD-A06F-CC7A19A36A5F}" type="parTrans" cxnId="{333DEC9F-63E2-4F0F-89C0-8F173D0B7155}">
      <dgm:prSet/>
      <dgm:spPr/>
      <dgm:t>
        <a:bodyPr/>
        <a:lstStyle/>
        <a:p>
          <a:endParaRPr lang="en-US"/>
        </a:p>
      </dgm:t>
    </dgm:pt>
    <dgm:pt modelId="{0EF80D5C-6236-47B4-B1A8-57F0C7B760FF}" type="sibTrans" cxnId="{333DEC9F-63E2-4F0F-89C0-8F173D0B7155}">
      <dgm:prSet/>
      <dgm:spPr/>
      <dgm:t>
        <a:bodyPr/>
        <a:lstStyle/>
        <a:p>
          <a:endParaRPr lang="en-US"/>
        </a:p>
      </dgm:t>
    </dgm:pt>
    <dgm:pt modelId="{3744E151-A5AE-4E43-8777-AD6BC18A3687}" type="pres">
      <dgm:prSet presAssocID="{A4F2A798-E355-4F86-80CA-B4D513C77118}" presName="linear" presStyleCnt="0">
        <dgm:presLayoutVars>
          <dgm:animLvl val="lvl"/>
          <dgm:resizeHandles val="exact"/>
        </dgm:presLayoutVars>
      </dgm:prSet>
      <dgm:spPr/>
    </dgm:pt>
    <dgm:pt modelId="{C3296661-9C9B-4858-8E6D-DFC308EE06CC}" type="pres">
      <dgm:prSet presAssocID="{462D7280-C410-475E-9940-609C7F8844FB}" presName="parentText" presStyleLbl="node1" presStyleIdx="0" presStyleCnt="3">
        <dgm:presLayoutVars>
          <dgm:chMax val="0"/>
          <dgm:bulletEnabled val="1"/>
        </dgm:presLayoutVars>
      </dgm:prSet>
      <dgm:spPr/>
    </dgm:pt>
    <dgm:pt modelId="{8D7A9A0D-0E44-4AC8-8E77-2F4F9BD67E1B}" type="pres">
      <dgm:prSet presAssocID="{EAA4BD82-E0FD-4BD0-ABF6-0F6E4D22C065}" presName="spacer" presStyleCnt="0"/>
      <dgm:spPr/>
    </dgm:pt>
    <dgm:pt modelId="{D5B67A79-D53F-4F2D-BBB6-7DD0547AC1E9}" type="pres">
      <dgm:prSet presAssocID="{CF2B0107-7360-44AA-8459-9E680D0A0A02}" presName="parentText" presStyleLbl="node1" presStyleIdx="1" presStyleCnt="3">
        <dgm:presLayoutVars>
          <dgm:chMax val="0"/>
          <dgm:bulletEnabled val="1"/>
        </dgm:presLayoutVars>
      </dgm:prSet>
      <dgm:spPr/>
    </dgm:pt>
    <dgm:pt modelId="{1C0157CB-1196-464A-B3AA-806157404524}" type="pres">
      <dgm:prSet presAssocID="{766E7BE8-F9FC-4207-9E96-9E684A9BBFA2}" presName="spacer" presStyleCnt="0"/>
      <dgm:spPr/>
    </dgm:pt>
    <dgm:pt modelId="{9991AD9F-5871-4729-81F5-FD9693B5B962}" type="pres">
      <dgm:prSet presAssocID="{F65A221F-ADBD-466F-9F0B-C4A6592F25ED}" presName="parentText" presStyleLbl="node1" presStyleIdx="2" presStyleCnt="3">
        <dgm:presLayoutVars>
          <dgm:chMax val="0"/>
          <dgm:bulletEnabled val="1"/>
        </dgm:presLayoutVars>
      </dgm:prSet>
      <dgm:spPr/>
    </dgm:pt>
  </dgm:ptLst>
  <dgm:cxnLst>
    <dgm:cxn modelId="{8EDE2A05-A6FA-4BEA-A795-72410CFEDEB4}" srcId="{A4F2A798-E355-4F86-80CA-B4D513C77118}" destId="{CF2B0107-7360-44AA-8459-9E680D0A0A02}" srcOrd="1" destOrd="0" parTransId="{35D235C8-73D4-4E01-AA1F-DB5569CDBB37}" sibTransId="{766E7BE8-F9FC-4207-9E96-9E684A9BBFA2}"/>
    <dgm:cxn modelId="{6D97F00A-6335-4FB7-835B-E6316D3F27FE}" srcId="{A4F2A798-E355-4F86-80CA-B4D513C77118}" destId="{462D7280-C410-475E-9940-609C7F8844FB}" srcOrd="0" destOrd="0" parTransId="{45B9CF3C-0A27-43A8-BF3D-F5713A68EE2B}" sibTransId="{EAA4BD82-E0FD-4BD0-ABF6-0F6E4D22C065}"/>
    <dgm:cxn modelId="{61FBFC66-5420-4B6E-B14D-B5801338FC70}" type="presOf" srcId="{F65A221F-ADBD-466F-9F0B-C4A6592F25ED}" destId="{9991AD9F-5871-4729-81F5-FD9693B5B962}" srcOrd="0" destOrd="0" presId="urn:microsoft.com/office/officeart/2005/8/layout/vList2"/>
    <dgm:cxn modelId="{292AA771-A252-4587-85A4-FD203380CE65}" type="presOf" srcId="{A4F2A798-E355-4F86-80CA-B4D513C77118}" destId="{3744E151-A5AE-4E43-8777-AD6BC18A3687}" srcOrd="0" destOrd="0" presId="urn:microsoft.com/office/officeart/2005/8/layout/vList2"/>
    <dgm:cxn modelId="{333DEC9F-63E2-4F0F-89C0-8F173D0B7155}" srcId="{A4F2A798-E355-4F86-80CA-B4D513C77118}" destId="{F65A221F-ADBD-466F-9F0B-C4A6592F25ED}" srcOrd="2" destOrd="0" parTransId="{39AACD9C-53B4-47CD-A06F-CC7A19A36A5F}" sibTransId="{0EF80D5C-6236-47B4-B1A8-57F0C7B760FF}"/>
    <dgm:cxn modelId="{02E712C0-A482-451B-A076-C08810761F32}" type="presOf" srcId="{462D7280-C410-475E-9940-609C7F8844FB}" destId="{C3296661-9C9B-4858-8E6D-DFC308EE06CC}" srcOrd="0" destOrd="0" presId="urn:microsoft.com/office/officeart/2005/8/layout/vList2"/>
    <dgm:cxn modelId="{A9784DC5-B937-407A-9352-604E5BAC217C}" type="presOf" srcId="{CF2B0107-7360-44AA-8459-9E680D0A0A02}" destId="{D5B67A79-D53F-4F2D-BBB6-7DD0547AC1E9}" srcOrd="0" destOrd="0" presId="urn:microsoft.com/office/officeart/2005/8/layout/vList2"/>
    <dgm:cxn modelId="{A8656EE2-4C5A-44EE-A21C-4257EC23CEFB}" type="presParOf" srcId="{3744E151-A5AE-4E43-8777-AD6BC18A3687}" destId="{C3296661-9C9B-4858-8E6D-DFC308EE06CC}" srcOrd="0" destOrd="0" presId="urn:microsoft.com/office/officeart/2005/8/layout/vList2"/>
    <dgm:cxn modelId="{A258D849-3FD8-4D04-8D63-DAAF21BC3AEB}" type="presParOf" srcId="{3744E151-A5AE-4E43-8777-AD6BC18A3687}" destId="{8D7A9A0D-0E44-4AC8-8E77-2F4F9BD67E1B}" srcOrd="1" destOrd="0" presId="urn:microsoft.com/office/officeart/2005/8/layout/vList2"/>
    <dgm:cxn modelId="{CCD4D47A-9E2E-4788-8261-47DECBCB6794}" type="presParOf" srcId="{3744E151-A5AE-4E43-8777-AD6BC18A3687}" destId="{D5B67A79-D53F-4F2D-BBB6-7DD0547AC1E9}" srcOrd="2" destOrd="0" presId="urn:microsoft.com/office/officeart/2005/8/layout/vList2"/>
    <dgm:cxn modelId="{689729AE-DE5C-46F0-AE9E-9DE2464DEE4B}" type="presParOf" srcId="{3744E151-A5AE-4E43-8777-AD6BC18A3687}" destId="{1C0157CB-1196-464A-B3AA-806157404524}" srcOrd="3" destOrd="0" presId="urn:microsoft.com/office/officeart/2005/8/layout/vList2"/>
    <dgm:cxn modelId="{35ED25C6-729B-4294-A44A-E8ECFDFE0C00}" type="presParOf" srcId="{3744E151-A5AE-4E43-8777-AD6BC18A3687}" destId="{9991AD9F-5871-4729-81F5-FD9693B5B962}"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356400-ED94-4F41-A677-33D7E8ED8259}">
      <dsp:nvSpPr>
        <dsp:cNvPr id="0" name=""/>
        <dsp:cNvSpPr/>
      </dsp:nvSpPr>
      <dsp:spPr>
        <a:xfrm>
          <a:off x="320334" y="295691"/>
          <a:ext cx="1001496" cy="1001496"/>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CA2932-391B-4DE8-8EB6-53E0D491C460}">
      <dsp:nvSpPr>
        <dsp:cNvPr id="0" name=""/>
        <dsp:cNvSpPr/>
      </dsp:nvSpPr>
      <dsp:spPr>
        <a:xfrm>
          <a:off x="533768" y="509125"/>
          <a:ext cx="574628" cy="574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0A17B34-2F99-41D1-875D-96492CB3A9C2}">
      <dsp:nvSpPr>
        <dsp:cNvPr id="0" name=""/>
        <dsp:cNvSpPr/>
      </dsp:nvSpPr>
      <dsp:spPr>
        <a:xfrm>
          <a:off x="184" y="1555429"/>
          <a:ext cx="1641796" cy="805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GB" sz="1200" kern="1200" dirty="0"/>
            <a:t>Java Has a huge open-source ecosystem. Where C# was created to supports Microsoft created products.</a:t>
          </a:r>
          <a:endParaRPr lang="en-US" sz="1200" kern="1200" dirty="0"/>
        </a:p>
      </dsp:txBody>
      <dsp:txXfrm>
        <a:off x="184" y="1555429"/>
        <a:ext cx="1641796" cy="805163"/>
      </dsp:txXfrm>
    </dsp:sp>
    <dsp:sp modelId="{1F7B2912-4CAC-43AE-849B-7BE47F18C54E}">
      <dsp:nvSpPr>
        <dsp:cNvPr id="0" name=""/>
        <dsp:cNvSpPr/>
      </dsp:nvSpPr>
      <dsp:spPr>
        <a:xfrm>
          <a:off x="2249446" y="322541"/>
          <a:ext cx="1001496" cy="1001496"/>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E21E38-8023-45A7-ABF4-63AFDD9C8778}">
      <dsp:nvSpPr>
        <dsp:cNvPr id="0" name=""/>
        <dsp:cNvSpPr/>
      </dsp:nvSpPr>
      <dsp:spPr>
        <a:xfrm>
          <a:off x="2462879" y="535975"/>
          <a:ext cx="574628" cy="574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56BB0A-2ECB-44A6-8DA6-68FC2A181D4F}">
      <dsp:nvSpPr>
        <dsp:cNvPr id="0" name=""/>
        <dsp:cNvSpPr/>
      </dsp:nvSpPr>
      <dsp:spPr>
        <a:xfrm>
          <a:off x="1929295" y="1635978"/>
          <a:ext cx="1641796" cy="697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GB" sz="1200" kern="1200" dirty="0"/>
            <a:t>It is a multi-threaded environment which allows you to perform many tasks at the same time in a program.</a:t>
          </a:r>
          <a:endParaRPr lang="en-US" sz="1200" kern="1200" dirty="0"/>
        </a:p>
      </dsp:txBody>
      <dsp:txXfrm>
        <a:off x="1929295" y="1635978"/>
        <a:ext cx="1641796" cy="697763"/>
      </dsp:txXfrm>
    </dsp:sp>
    <dsp:sp modelId="{FFCABD27-70BA-4072-8190-596044447245}">
      <dsp:nvSpPr>
        <dsp:cNvPr id="0" name=""/>
        <dsp:cNvSpPr/>
      </dsp:nvSpPr>
      <dsp:spPr>
        <a:xfrm>
          <a:off x="4178557" y="322541"/>
          <a:ext cx="1001496" cy="1001496"/>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FC9E7D-1C01-4FEF-8807-0024E2909A9D}">
      <dsp:nvSpPr>
        <dsp:cNvPr id="0" name=""/>
        <dsp:cNvSpPr/>
      </dsp:nvSpPr>
      <dsp:spPr>
        <a:xfrm>
          <a:off x="4391991" y="535975"/>
          <a:ext cx="574628" cy="574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F82ECC-7B2E-467A-8436-C0CA8598B70D}">
      <dsp:nvSpPr>
        <dsp:cNvPr id="0" name=""/>
        <dsp:cNvSpPr/>
      </dsp:nvSpPr>
      <dsp:spPr>
        <a:xfrm>
          <a:off x="3858407" y="1635978"/>
          <a:ext cx="1641796" cy="697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GB" sz="1200" kern="1200" dirty="0"/>
            <a:t>Detailed Documentation is available and the large pool of skilled developers available.</a:t>
          </a:r>
          <a:endParaRPr lang="en-US" sz="1200" kern="1200" dirty="0"/>
        </a:p>
      </dsp:txBody>
      <dsp:txXfrm>
        <a:off x="3858407" y="1635978"/>
        <a:ext cx="1641796" cy="697763"/>
      </dsp:txXfrm>
    </dsp:sp>
    <dsp:sp modelId="{97BB93C8-1786-4500-9CCA-FF719C148552}">
      <dsp:nvSpPr>
        <dsp:cNvPr id="0" name=""/>
        <dsp:cNvSpPr/>
      </dsp:nvSpPr>
      <dsp:spPr>
        <a:xfrm>
          <a:off x="6107668" y="322541"/>
          <a:ext cx="1001496" cy="1001496"/>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1CEB9A-3131-42E8-8DBF-0001A7225E56}">
      <dsp:nvSpPr>
        <dsp:cNvPr id="0" name=""/>
        <dsp:cNvSpPr/>
      </dsp:nvSpPr>
      <dsp:spPr>
        <a:xfrm>
          <a:off x="6321102" y="535975"/>
          <a:ext cx="574628" cy="5746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4A24ADF-9D6D-4F99-9C5B-E13A08A590D1}">
      <dsp:nvSpPr>
        <dsp:cNvPr id="0" name=""/>
        <dsp:cNvSpPr/>
      </dsp:nvSpPr>
      <dsp:spPr>
        <a:xfrm>
          <a:off x="5787518" y="1635978"/>
          <a:ext cx="1641796" cy="697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GB" sz="1200" kern="1200" dirty="0"/>
            <a:t>Allows you to form standard programs and reusable code</a:t>
          </a:r>
          <a:r>
            <a:rPr lang="en-GB" sz="1400" kern="1200" dirty="0"/>
            <a:t>.</a:t>
          </a:r>
          <a:endParaRPr lang="en-US" sz="1400" kern="1200" dirty="0"/>
        </a:p>
      </dsp:txBody>
      <dsp:txXfrm>
        <a:off x="5787518" y="1635978"/>
        <a:ext cx="1641796" cy="6977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3B03C-8AF2-4F7A-B7B5-D9BC2D6D7B1E}">
      <dsp:nvSpPr>
        <dsp:cNvPr id="0" name=""/>
        <dsp:cNvSpPr/>
      </dsp:nvSpPr>
      <dsp:spPr>
        <a:xfrm>
          <a:off x="0" y="212154"/>
          <a:ext cx="5019561" cy="652859"/>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Java doesn’t provide support for conditional compilation.</a:t>
          </a:r>
          <a:endParaRPr lang="en-US" sz="1800" kern="1200" dirty="0"/>
        </a:p>
      </dsp:txBody>
      <dsp:txXfrm>
        <a:off x="31870" y="244024"/>
        <a:ext cx="4955821" cy="589119"/>
      </dsp:txXfrm>
    </dsp:sp>
    <dsp:sp modelId="{9585A00D-C3ED-4ED5-A15C-3A92187FE001}">
      <dsp:nvSpPr>
        <dsp:cNvPr id="0" name=""/>
        <dsp:cNvSpPr/>
      </dsp:nvSpPr>
      <dsp:spPr>
        <a:xfrm>
          <a:off x="0" y="916854"/>
          <a:ext cx="5019561" cy="652859"/>
        </a:xfrm>
        <a:prstGeom prst="roundRect">
          <a:avLst/>
        </a:prstGeom>
        <a:gradFill rotWithShape="0">
          <a:gsLst>
            <a:gs pos="0">
              <a:schemeClr val="accent2">
                <a:hueOff val="-489677"/>
                <a:satOff val="-10832"/>
                <a:lumOff val="-2157"/>
                <a:alphaOff val="0"/>
                <a:tint val="94000"/>
                <a:satMod val="105000"/>
                <a:lumMod val="102000"/>
              </a:schemeClr>
            </a:gs>
            <a:gs pos="100000">
              <a:schemeClr val="accent2">
                <a:hueOff val="-489677"/>
                <a:satOff val="-10832"/>
                <a:lumOff val="-215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Java doesn’t support structures and unions and conditional, but C# does.</a:t>
          </a:r>
          <a:endParaRPr lang="en-US" sz="1800" kern="1200" dirty="0"/>
        </a:p>
      </dsp:txBody>
      <dsp:txXfrm>
        <a:off x="31870" y="948724"/>
        <a:ext cx="4955821" cy="589119"/>
      </dsp:txXfrm>
    </dsp:sp>
    <dsp:sp modelId="{D8FDBC61-DBFD-4234-B6C2-1822C8AF8959}">
      <dsp:nvSpPr>
        <dsp:cNvPr id="0" name=""/>
        <dsp:cNvSpPr/>
      </dsp:nvSpPr>
      <dsp:spPr>
        <a:xfrm>
          <a:off x="0" y="1621554"/>
          <a:ext cx="5019561" cy="652859"/>
        </a:xfrm>
        <a:prstGeom prst="roundRect">
          <a:avLst/>
        </a:prstGeom>
        <a:gradFill rotWithShape="0">
          <a:gsLst>
            <a:gs pos="0">
              <a:schemeClr val="accent2">
                <a:hueOff val="-979354"/>
                <a:satOff val="-21663"/>
                <a:lumOff val="-4313"/>
                <a:alphaOff val="0"/>
                <a:tint val="94000"/>
                <a:satMod val="105000"/>
                <a:lumMod val="102000"/>
              </a:schemeClr>
            </a:gs>
            <a:gs pos="100000">
              <a:schemeClr val="accent2">
                <a:hueOff val="-979354"/>
                <a:satOff val="-21663"/>
                <a:lumOff val="-431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In Java, there is an only a single public class inside source code, or it will display compilation error</a:t>
          </a:r>
          <a:endParaRPr lang="en-US" sz="1800" kern="1200"/>
        </a:p>
      </dsp:txBody>
      <dsp:txXfrm>
        <a:off x="31870" y="1653424"/>
        <a:ext cx="4955821" cy="589119"/>
      </dsp:txXfrm>
    </dsp:sp>
    <dsp:sp modelId="{06B2D2C4-D35C-42B4-B3CF-3905C2A01EC1}">
      <dsp:nvSpPr>
        <dsp:cNvPr id="0" name=""/>
        <dsp:cNvSpPr/>
      </dsp:nvSpPr>
      <dsp:spPr>
        <a:xfrm>
          <a:off x="0" y="2326254"/>
          <a:ext cx="5019561" cy="652859"/>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Java has high memory and processing requirements. Therefore, hardware cost increases.</a:t>
          </a:r>
          <a:endParaRPr lang="en-US" sz="1800" kern="1200" dirty="0"/>
        </a:p>
      </dsp:txBody>
      <dsp:txXfrm>
        <a:off x="31870" y="2358124"/>
        <a:ext cx="4955821" cy="5891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296661-9C9B-4858-8E6D-DFC308EE06CC}">
      <dsp:nvSpPr>
        <dsp:cNvPr id="0" name=""/>
        <dsp:cNvSpPr/>
      </dsp:nvSpPr>
      <dsp:spPr>
        <a:xfrm>
          <a:off x="0" y="32819"/>
          <a:ext cx="7429500" cy="725400"/>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We have seen advantages and disadvantages for both Java and C# for software development. </a:t>
          </a:r>
          <a:endParaRPr lang="en-US" sz="2000" kern="1200"/>
        </a:p>
      </dsp:txBody>
      <dsp:txXfrm>
        <a:off x="35411" y="68230"/>
        <a:ext cx="7358678" cy="654578"/>
      </dsp:txXfrm>
    </dsp:sp>
    <dsp:sp modelId="{D5B67A79-D53F-4F2D-BBB6-7DD0547AC1E9}">
      <dsp:nvSpPr>
        <dsp:cNvPr id="0" name=""/>
        <dsp:cNvSpPr/>
      </dsp:nvSpPr>
      <dsp:spPr>
        <a:xfrm>
          <a:off x="0" y="815819"/>
          <a:ext cx="7429500" cy="725400"/>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And Final Verdict is Java is better for software development from seeing information on previous slide.</a:t>
          </a:r>
          <a:endParaRPr lang="en-US" sz="2000" kern="1200"/>
        </a:p>
      </dsp:txBody>
      <dsp:txXfrm>
        <a:off x="35411" y="851230"/>
        <a:ext cx="7358678" cy="654578"/>
      </dsp:txXfrm>
    </dsp:sp>
    <dsp:sp modelId="{9991AD9F-5871-4729-81F5-FD9693B5B962}">
      <dsp:nvSpPr>
        <dsp:cNvPr id="0" name=""/>
        <dsp:cNvSpPr/>
      </dsp:nvSpPr>
      <dsp:spPr>
        <a:xfrm>
          <a:off x="0" y="1598820"/>
          <a:ext cx="7429500" cy="725400"/>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t>I am not doubting C# ability for Development purposes, but Java has much more support for extensive development for a beginner.</a:t>
          </a:r>
          <a:endParaRPr lang="en-US" sz="2000" kern="1200" dirty="0"/>
        </a:p>
      </dsp:txBody>
      <dsp:txXfrm>
        <a:off x="35411" y="1634231"/>
        <a:ext cx="7358678" cy="654578"/>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6f7ead6ec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6f7ead6ec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 Todays world. Web Development and Software Engineering is in arise as every industry needs to stay afloat with their competitors and days of doing it by hand are gone as new age means more competition and more hands on doing actual work and let </a:t>
            </a:r>
            <a:r>
              <a:rPr lang="en-GB" dirty="0" err="1"/>
              <a:t>softwares</a:t>
            </a:r>
            <a:r>
              <a:rPr lang="en-GB" dirty="0"/>
              <a:t> do manual work.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6f7ead6ec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f6f7ead6ec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f6f7ead6ec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f6f7ead6e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f6f7ead6ec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f6f7ead6e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have seen advantages and disadvantages for both Java and C# for software development.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f6f7ead6ec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f6f7ead6ec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6f7ead6e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6f7ead6e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48A87A34-81AB-432B-8DAE-1953F412C126}" type="datetimeFigureOut">
              <a:rPr lang="en-US" smtClean="0"/>
              <a:t>3/4/2022</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0310416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134728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4802057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2174580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934242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46071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1744856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2042714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3865511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7454717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9103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86034502"/>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2"/>
        <p:cNvGrpSpPr/>
        <p:nvPr/>
      </p:nvGrpSpPr>
      <p:grpSpPr>
        <a:xfrm>
          <a:off x="0" y="0"/>
          <a:ext cx="0" cy="0"/>
          <a:chOff x="0" y="0"/>
          <a:chExt cx="0" cy="0"/>
        </a:xfrm>
      </p:grpSpPr>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855915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946482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5586542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416547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0006767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1912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4683515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806231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smtClean="0"/>
              <a:pPr/>
              <a:t>3/4/2022</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16148380"/>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Lst>
  <p:hf sldNum="0"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jpeg"/><Relationship Id="rId7" Type="http://schemas.openxmlformats.org/officeDocument/2006/relationships/diagramQuickStyle" Target="../diagrams/quickStyle3.xml"/><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png"/><Relationship Id="rId9" Type="http://schemas.microsoft.com/office/2007/relationships/diagramDrawing" Target="../diagrams/drawing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hyperlink" Target="https://fortyseven47.com/news/top-7-languages-for-web-app-development/" TargetMode="External"/><Relationship Id="rId5" Type="http://schemas.openxmlformats.org/officeDocument/2006/relationships/hyperlink" Target="https://www.ideamotive.co/blog/c-sharp-vs-java-which-is-better-for-building-your-product" TargetMode="External"/><Relationship Id="rId4" Type="http://schemas.openxmlformats.org/officeDocument/2006/relationships/hyperlink" Target="https://www.guru99.com/java-vs-c-sharp-key-differenc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133"/>
        <p:cNvGrpSpPr/>
        <p:nvPr/>
      </p:nvGrpSpPr>
      <p:grpSpPr>
        <a:xfrm>
          <a:off x="0" y="0"/>
          <a:ext cx="0" cy="0"/>
          <a:chOff x="0" y="0"/>
          <a:chExt cx="0" cy="0"/>
        </a:xfrm>
      </p:grpSpPr>
      <p:pic>
        <p:nvPicPr>
          <p:cNvPr id="76"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78" name="Group 77">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5143499"/>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79"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80"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1"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2"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83"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4"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5"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6"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7"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8"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9"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0"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1"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2"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3"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4"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5"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6"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7"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8"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9"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0"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1"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2"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3"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4"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5"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6"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7"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08"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9"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0"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1"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2"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3"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4"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5"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6"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7"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8"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9"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20"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1"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2"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3"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4"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5"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6"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7"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sp useBgFill="1">
        <p:nvSpPr>
          <p:cNvPr id="147" name="Rectangle 146">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9" name="Group 148">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5143499"/>
            <a:chOff x="0" y="0"/>
            <a:chExt cx="2305051" cy="6858001"/>
          </a:xfrm>
          <a:solidFill>
            <a:schemeClr val="tx1">
              <a:alpha val="60000"/>
            </a:schemeClr>
          </a:solidFill>
          <a:effectLst/>
        </p:grpSpPr>
        <p:sp>
          <p:nvSpPr>
            <p:cNvPr id="150"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1"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4"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7"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8"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9"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0"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1"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2"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3"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4"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5"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7"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8"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9"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0"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1"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2"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3"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4"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5"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6"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7"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8"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9"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0"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1"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2"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3"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4"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5"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6"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7"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8"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9"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0"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1"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2"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3"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205"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2" y="7143"/>
            <a:ext cx="9144002" cy="51435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4" name="Google Shape;134;p13"/>
          <p:cNvSpPr txBox="1">
            <a:spLocks noGrp="1"/>
          </p:cNvSpPr>
          <p:nvPr>
            <p:ph type="title"/>
          </p:nvPr>
        </p:nvSpPr>
        <p:spPr>
          <a:xfrm>
            <a:off x="1532334" y="841772"/>
            <a:ext cx="3395947" cy="3215877"/>
          </a:xfr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4500" b="1"/>
              <a:t>C# vs Java</a:t>
            </a:r>
          </a:p>
        </p:txBody>
      </p:sp>
      <p:sp>
        <p:nvSpPr>
          <p:cNvPr id="135" name="Google Shape;135;p13"/>
          <p:cNvSpPr txBox="1">
            <a:spLocks noGrp="1"/>
          </p:cNvSpPr>
          <p:nvPr>
            <p:ph type="body" idx="1"/>
          </p:nvPr>
        </p:nvSpPr>
        <p:spPr>
          <a:xfrm>
            <a:off x="5888723" y="841772"/>
            <a:ext cx="2112276" cy="3215875"/>
          </a:xfrm>
        </p:spPr>
        <p:txBody>
          <a:bodyPr spcFirstLastPara="1" vert="horz" lIns="91440" tIns="45720" rIns="91440" bIns="45720" rtlCol="0" anchor="ctr" anchorCtr="0">
            <a:normAutofit/>
          </a:bodyPr>
          <a:lstStyle/>
          <a:p>
            <a:pPr marL="0" lvl="0" indent="0" defTabSz="914400">
              <a:spcBef>
                <a:spcPts val="1000"/>
              </a:spcBef>
              <a:spcAft>
                <a:spcPts val="600"/>
              </a:spcAft>
              <a:buSzPct val="125000"/>
              <a:buNone/>
            </a:pPr>
            <a:r>
              <a:rPr lang="en-US" cap="all">
                <a:solidFill>
                  <a:schemeClr val="tx2"/>
                </a:solidFill>
              </a:rPr>
              <a:t>- Rohan Rana</a:t>
            </a:r>
          </a:p>
        </p:txBody>
      </p:sp>
      <p:cxnSp>
        <p:nvCxnSpPr>
          <p:cNvPr id="207" name="Straight Connector 206">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502" y="1091013"/>
            <a:ext cx="0" cy="2736846"/>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34"/>
                                        </p:tgtEl>
                                        <p:attrNameLst>
                                          <p:attrName>style.visibility</p:attrName>
                                        </p:attrNameLst>
                                      </p:cBhvr>
                                      <p:to>
                                        <p:strVal val="visible"/>
                                      </p:to>
                                    </p:set>
                                    <p:animEffect transition="in" filter="fade">
                                      <p:cBhvr>
                                        <p:cTn id="7" dur="7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What are this two languages ?</a:t>
            </a:r>
            <a:endParaRPr dirty="0"/>
          </a:p>
        </p:txBody>
      </p:sp>
      <p:sp>
        <p:nvSpPr>
          <p:cNvPr id="141" name="Google Shape;141;p14"/>
          <p:cNvSpPr txBox="1">
            <a:spLocks noGrp="1"/>
          </p:cNvSpPr>
          <p:nvPr>
            <p:ph type="body" idx="1"/>
          </p:nvPr>
        </p:nvSpPr>
        <p:spPr>
          <a:xfrm>
            <a:off x="1047129" y="1104410"/>
            <a:ext cx="3274500" cy="3534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sz="1700" dirty="0"/>
              <a:t>C# is an object-oriented, multi-paradigm programming language, developed by Microsoft that runs on </a:t>
            </a:r>
            <a:r>
              <a:rPr lang="en-GB" sz="1700" dirty="0" err="1"/>
              <a:t>.Net</a:t>
            </a:r>
            <a:r>
              <a:rPr lang="en-GB" sz="1700" dirty="0"/>
              <a:t> Framework.</a:t>
            </a:r>
            <a:endParaRPr sz="1700" dirty="0"/>
          </a:p>
          <a:p>
            <a:pPr marL="457200" lvl="0" indent="-311150" algn="l" rtl="0">
              <a:spcBef>
                <a:spcPts val="1200"/>
              </a:spcBef>
              <a:spcAft>
                <a:spcPts val="0"/>
              </a:spcAft>
              <a:buSzPts val="1300"/>
              <a:buChar char="●"/>
            </a:pPr>
            <a:r>
              <a:rPr lang="en-GB" sz="1700" dirty="0"/>
              <a:t>Support for automatic Garbage Collection, Offers Standard Library and Simple Multithreading.</a:t>
            </a:r>
            <a:endParaRPr sz="1700" dirty="0">
              <a:solidFill>
                <a:srgbClr val="222222"/>
              </a:solidFill>
              <a:highlight>
                <a:srgbClr val="FFFFFF"/>
              </a:highlight>
              <a:latin typeface="Arial"/>
              <a:ea typeface="Arial"/>
              <a:cs typeface="Arial"/>
              <a:sym typeface="Arial"/>
            </a:endParaRPr>
          </a:p>
          <a:p>
            <a:pPr marL="0" lvl="0" indent="0" algn="l" rtl="0">
              <a:spcBef>
                <a:spcPts val="1200"/>
              </a:spcBef>
              <a:spcAft>
                <a:spcPts val="1200"/>
              </a:spcAft>
              <a:buNone/>
            </a:pPr>
            <a:endParaRPr dirty="0"/>
          </a:p>
        </p:txBody>
      </p:sp>
      <p:sp>
        <p:nvSpPr>
          <p:cNvPr id="142" name="Google Shape;142;p14"/>
          <p:cNvSpPr txBox="1">
            <a:spLocks noGrp="1"/>
          </p:cNvSpPr>
          <p:nvPr>
            <p:ph type="body" idx="4294967295"/>
          </p:nvPr>
        </p:nvSpPr>
        <p:spPr>
          <a:xfrm>
            <a:off x="5082722" y="1075454"/>
            <a:ext cx="3473450" cy="3592512"/>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GB" dirty="0"/>
              <a:t>Java is a general-purpose, class-based, object-oriented programming language designed for having lesser implementation dependencies.</a:t>
            </a:r>
            <a:endParaRPr dirty="0"/>
          </a:p>
          <a:p>
            <a:pPr marL="457200" lvl="0" indent="-311150" algn="l" rtl="0">
              <a:spcBef>
                <a:spcPts val="1200"/>
              </a:spcBef>
              <a:spcAft>
                <a:spcPts val="0"/>
              </a:spcAft>
              <a:buSzPts val="1300"/>
              <a:buChar char="●"/>
            </a:pPr>
            <a:r>
              <a:rPr lang="en-GB" dirty="0"/>
              <a:t>Java can run on almost any computer platform Network-centric and integrated object oriented programming in web applications.</a:t>
            </a:r>
            <a:endParaRPr sz="1350" dirty="0">
              <a:solidFill>
                <a:srgbClr val="222222"/>
              </a:solidFill>
              <a:highlight>
                <a:srgbClr val="FFFFFF"/>
              </a:highlight>
              <a:latin typeface="Arial"/>
              <a:ea typeface="Arial"/>
              <a:cs typeface="Arial"/>
              <a:sym typeface="Arial"/>
            </a:endParaRPr>
          </a:p>
          <a:p>
            <a:pPr marL="45720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Shape 146"/>
        <p:cNvGrpSpPr/>
        <p:nvPr/>
      </p:nvGrpSpPr>
      <p:grpSpPr>
        <a:xfrm>
          <a:off x="0" y="0"/>
          <a:ext cx="0" cy="0"/>
          <a:chOff x="0" y="0"/>
          <a:chExt cx="0" cy="0"/>
        </a:xfrm>
      </p:grpSpPr>
      <p:pic>
        <p:nvPicPr>
          <p:cNvPr id="224"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1193" y="0"/>
            <a:ext cx="9144002" cy="5143500"/>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225" name="Group 91">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9040414" cy="5143500"/>
            <a:chOff x="-14288" y="0"/>
            <a:chExt cx="12053888" cy="6858001"/>
          </a:xfrm>
        </p:grpSpPr>
        <p:grpSp>
          <p:nvGrpSpPr>
            <p:cNvPr id="93" name="Group 92">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05"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06"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7"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8"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9"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0"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1"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2"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3"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4"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5"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6"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17"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8"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9"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0"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1"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22"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3"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4"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5"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6"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7"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5"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6"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7"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8"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94" name="Group 93">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95"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6"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7"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8"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9"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0"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1"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2"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3"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4"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226" name="Rectangle 159">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Google Shape;147;p15"/>
          <p:cNvSpPr txBox="1">
            <a:spLocks noGrp="1"/>
          </p:cNvSpPr>
          <p:nvPr>
            <p:ph type="title"/>
          </p:nvPr>
        </p:nvSpPr>
        <p:spPr>
          <a:xfrm>
            <a:off x="856059" y="463888"/>
            <a:ext cx="7429499" cy="110892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600" dirty="0"/>
              <a:t>Java over C# for Software Development PURPOSES.</a:t>
            </a:r>
          </a:p>
        </p:txBody>
      </p:sp>
      <p:graphicFrame>
        <p:nvGraphicFramePr>
          <p:cNvPr id="227" name="Google Shape;148;p15">
            <a:extLst>
              <a:ext uri="{FF2B5EF4-FFF2-40B4-BE49-F238E27FC236}">
                <a16:creationId xmlns:a16="http://schemas.microsoft.com/office/drawing/2014/main" id="{711BF99F-6F12-413F-95AA-022DE55ECC6A}"/>
              </a:ext>
            </a:extLst>
          </p:cNvPr>
          <p:cNvGraphicFramePr/>
          <p:nvPr>
            <p:extLst>
              <p:ext uri="{D42A27DB-BD31-4B8C-83A1-F6EECF244321}">
                <p14:modId xmlns:p14="http://schemas.microsoft.com/office/powerpoint/2010/main" val="3770421934"/>
              </p:ext>
            </p:extLst>
          </p:nvPr>
        </p:nvGraphicFramePr>
        <p:xfrm>
          <a:off x="856059" y="1687116"/>
          <a:ext cx="7429500" cy="265628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2"/>
        <p:cNvGrpSpPr/>
        <p:nvPr/>
      </p:nvGrpSpPr>
      <p:grpSpPr>
        <a:xfrm>
          <a:off x="0" y="0"/>
          <a:ext cx="0" cy="0"/>
          <a:chOff x="0" y="0"/>
          <a:chExt cx="0" cy="0"/>
        </a:xfrm>
      </p:grpSpPr>
      <p:pic>
        <p:nvPicPr>
          <p:cNvPr id="96"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3" y="0"/>
            <a:ext cx="9144002" cy="5143500"/>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8" name="Group 97">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9040414" cy="5143500"/>
            <a:chOff x="-14288" y="0"/>
            <a:chExt cx="12053888" cy="6858001"/>
          </a:xfrm>
        </p:grpSpPr>
        <p:grpSp>
          <p:nvGrpSpPr>
            <p:cNvPr id="99" name="Group 98">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11"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2"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3"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4"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5"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6"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7"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8"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9"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0"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1"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2"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3"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4"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5"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6"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7"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1"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2"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3"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4"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5"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6"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7"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8"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9"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0"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00" name="Group 99">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01"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2"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3"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4"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5"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6"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7"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8"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9"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0"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172" name="Rectangle 17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4" name="Group 17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75" y="-8538"/>
            <a:ext cx="915604" cy="5143499"/>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7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1"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2"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8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03"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4"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20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892" y="-1"/>
            <a:ext cx="3046144" cy="5143500"/>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05" name="Rectangle 20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89"/>
            <a:ext cx="3041715" cy="51435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207" name="Group 20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 y="-7498"/>
            <a:ext cx="915604" cy="5143499"/>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20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2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22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23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892" y="-9928"/>
            <a:ext cx="3047039" cy="5143500"/>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153" name="Google Shape;153;p16"/>
          <p:cNvSpPr txBox="1">
            <a:spLocks noGrp="1"/>
          </p:cNvSpPr>
          <p:nvPr>
            <p:ph type="title"/>
          </p:nvPr>
        </p:nvSpPr>
        <p:spPr>
          <a:xfrm>
            <a:off x="639997" y="851010"/>
            <a:ext cx="2057483" cy="319126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300">
                <a:solidFill>
                  <a:srgbClr val="FFFFFF"/>
                </a:solidFill>
              </a:rPr>
              <a:t>Concerns Regarding Java for Software Development.</a:t>
            </a:r>
          </a:p>
        </p:txBody>
      </p:sp>
      <p:graphicFrame>
        <p:nvGraphicFramePr>
          <p:cNvPr id="305" name="Google Shape;154;p16">
            <a:extLst>
              <a:ext uri="{FF2B5EF4-FFF2-40B4-BE49-F238E27FC236}">
                <a16:creationId xmlns:a16="http://schemas.microsoft.com/office/drawing/2014/main" id="{AC5243BD-2B4D-401A-8462-8BED49A8596B}"/>
              </a:ext>
            </a:extLst>
          </p:cNvPr>
          <p:cNvGraphicFramePr/>
          <p:nvPr>
            <p:extLst>
              <p:ext uri="{D42A27DB-BD31-4B8C-83A1-F6EECF244321}">
                <p14:modId xmlns:p14="http://schemas.microsoft.com/office/powerpoint/2010/main" val="2294920212"/>
              </p:ext>
            </p:extLst>
          </p:nvPr>
        </p:nvGraphicFramePr>
        <p:xfrm>
          <a:off x="3496641" y="851011"/>
          <a:ext cx="5019561" cy="31912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Shape 158"/>
        <p:cNvGrpSpPr/>
        <p:nvPr/>
      </p:nvGrpSpPr>
      <p:grpSpPr>
        <a:xfrm>
          <a:off x="0" y="0"/>
          <a:ext cx="0" cy="0"/>
          <a:chOff x="0" y="0"/>
          <a:chExt cx="0" cy="0"/>
        </a:xfrm>
      </p:grpSpPr>
      <p:pic>
        <p:nvPicPr>
          <p:cNvPr id="303"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1193" y="0"/>
            <a:ext cx="9144002" cy="5143500"/>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304" name="Group 259">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9040414" cy="5143500"/>
            <a:chOff x="-14288" y="0"/>
            <a:chExt cx="12053888" cy="6858001"/>
          </a:xfrm>
        </p:grpSpPr>
        <p:grpSp>
          <p:nvGrpSpPr>
            <p:cNvPr id="261" name="Group 260">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3"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74"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5"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6"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7"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8"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9"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0"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1"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2"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3"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4"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5"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6"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7"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8"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9"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90"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1"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2"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3"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4"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5"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6"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7"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8"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9"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262" name="Group 261">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63"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4"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5"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6"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7"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8"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9"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0"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1"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2"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p:nvSpPr>
          <p:cNvPr id="159" name="Google Shape;159;p17"/>
          <p:cNvSpPr txBox="1">
            <a:spLocks noGrp="1"/>
          </p:cNvSpPr>
          <p:nvPr>
            <p:ph type="title"/>
          </p:nvPr>
        </p:nvSpPr>
        <p:spPr>
          <a:xfrm>
            <a:off x="856059" y="463888"/>
            <a:ext cx="7429499" cy="110892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600"/>
              <a:t>Final Verdict.</a:t>
            </a:r>
          </a:p>
        </p:txBody>
      </p:sp>
      <p:graphicFrame>
        <p:nvGraphicFramePr>
          <p:cNvPr id="162" name="Google Shape;160;p17">
            <a:extLst>
              <a:ext uri="{FF2B5EF4-FFF2-40B4-BE49-F238E27FC236}">
                <a16:creationId xmlns:a16="http://schemas.microsoft.com/office/drawing/2014/main" id="{CD2B4084-7BAB-4A58-9C93-2540588A9110}"/>
              </a:ext>
            </a:extLst>
          </p:cNvPr>
          <p:cNvGraphicFramePr/>
          <p:nvPr>
            <p:extLst>
              <p:ext uri="{D42A27DB-BD31-4B8C-83A1-F6EECF244321}">
                <p14:modId xmlns:p14="http://schemas.microsoft.com/office/powerpoint/2010/main" val="3440789256"/>
              </p:ext>
            </p:extLst>
          </p:nvPr>
        </p:nvGraphicFramePr>
        <p:xfrm>
          <a:off x="856059" y="1814115"/>
          <a:ext cx="7429500" cy="235704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170"/>
        <p:cNvGrpSpPr/>
        <p:nvPr/>
      </p:nvGrpSpPr>
      <p:grpSpPr>
        <a:xfrm>
          <a:off x="0" y="0"/>
          <a:ext cx="0" cy="0"/>
          <a:chOff x="0" y="0"/>
          <a:chExt cx="0" cy="0"/>
        </a:xfrm>
      </p:grpSpPr>
      <p:pic>
        <p:nvPicPr>
          <p:cNvPr id="250"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251" name="Group 114">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5" y="0"/>
            <a:ext cx="9040414" cy="5143500"/>
            <a:chOff x="-14288" y="0"/>
            <a:chExt cx="12053888" cy="6858001"/>
          </a:xfrm>
        </p:grpSpPr>
        <p:grpSp>
          <p:nvGrpSpPr>
            <p:cNvPr id="116" name="Group 115">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8"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79"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0"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1"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2"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3"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4"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5"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6"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7"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8"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9"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90"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1"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2"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3"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4"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95"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6"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7"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8"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9"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0"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1"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2"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3"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4"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17" name="Group 116">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8"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9"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0"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1"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2"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3"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4"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5"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6"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7"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252" name="Rectangle 205">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50" y="-10715"/>
            <a:ext cx="9144000"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3" name="Group 207">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6" y="0"/>
            <a:ext cx="915604" cy="5143499"/>
            <a:chOff x="-14288" y="0"/>
            <a:chExt cx="1220788" cy="6858001"/>
          </a:xfrm>
          <a:solidFill>
            <a:schemeClr val="tx1">
              <a:alpha val="60000"/>
            </a:schemeClr>
          </a:solidFill>
        </p:grpSpPr>
        <p:sp>
          <p:nvSpPr>
            <p:cNvPr id="209"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1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1"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2"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3"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4"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5"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4"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7"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8"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9"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0"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21"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5"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3"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4"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5"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6"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7"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6"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9"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0"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1"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2"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3"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4"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5"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171" name="Google Shape;171;p19"/>
          <p:cNvSpPr txBox="1">
            <a:spLocks noGrp="1"/>
          </p:cNvSpPr>
          <p:nvPr>
            <p:ph type="title"/>
          </p:nvPr>
        </p:nvSpPr>
        <p:spPr>
          <a:xfrm>
            <a:off x="856059" y="812004"/>
            <a:ext cx="2152062" cy="3531396"/>
          </a:xfr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3000"/>
              <a:t>Reference Slide</a:t>
            </a:r>
          </a:p>
        </p:txBody>
      </p:sp>
      <p:cxnSp>
        <p:nvCxnSpPr>
          <p:cNvPr id="237" name="Straight Connector 236">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091013"/>
            <a:ext cx="0" cy="2736846"/>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172" name="Google Shape;172;p19"/>
          <p:cNvSpPr txBox="1">
            <a:spLocks noGrp="1"/>
          </p:cNvSpPr>
          <p:nvPr>
            <p:ph type="body" idx="1"/>
          </p:nvPr>
        </p:nvSpPr>
        <p:spPr>
          <a:xfrm>
            <a:off x="3973322" y="812004"/>
            <a:ext cx="4313428" cy="3531396"/>
          </a:xfrm>
        </p:spPr>
        <p:txBody>
          <a:bodyPr spcFirstLastPara="1" vert="horz" lIns="91440" tIns="45720" rIns="91440" bIns="45720" rtlCol="0" anchor="ctr" anchorCtr="0">
            <a:normAutofit/>
          </a:bodyPr>
          <a:lstStyle/>
          <a:p>
            <a:pPr marL="457200" lvl="0" indent="-228600" defTabSz="914400">
              <a:spcBef>
                <a:spcPts val="0"/>
              </a:spcBef>
              <a:spcAft>
                <a:spcPts val="0"/>
              </a:spcAft>
              <a:buSzPct val="125000"/>
              <a:buFont typeface="Arial" panose="020B0604020202020204" pitchFamily="34" charset="0"/>
              <a:buChar char="•"/>
            </a:pPr>
            <a:r>
              <a:rPr lang="en-US" sz="1400" u="sng">
                <a:hlinkClick r:id="rId4"/>
              </a:rPr>
              <a:t>https://www.guru99.com/java-vs-c-sharp-key-difference.html</a:t>
            </a:r>
            <a:endParaRPr lang="en-US" sz="1400"/>
          </a:p>
          <a:p>
            <a:pPr marL="457200" lvl="0" indent="-228600" defTabSz="914400">
              <a:spcBef>
                <a:spcPts val="1200"/>
              </a:spcBef>
              <a:spcAft>
                <a:spcPts val="0"/>
              </a:spcAft>
              <a:buSzPct val="125000"/>
              <a:buFont typeface="Arial" panose="020B0604020202020204" pitchFamily="34" charset="0"/>
              <a:buChar char="•"/>
            </a:pPr>
            <a:endParaRPr lang="en-US" sz="1400"/>
          </a:p>
          <a:p>
            <a:pPr marL="457200" lvl="0" indent="-228600" defTabSz="914400">
              <a:spcBef>
                <a:spcPts val="1200"/>
              </a:spcBef>
              <a:spcAft>
                <a:spcPts val="0"/>
              </a:spcAft>
              <a:buSzPct val="125000"/>
              <a:buFont typeface="Arial" panose="020B0604020202020204" pitchFamily="34" charset="0"/>
              <a:buChar char="•"/>
            </a:pPr>
            <a:r>
              <a:rPr lang="en-US" sz="1400" u="sng">
                <a:hlinkClick r:id="rId5"/>
              </a:rPr>
              <a:t>https://www.ideamotive.co/blog/c-sharp-vs-java-which-is-better-for-building-your-product</a:t>
            </a:r>
            <a:endParaRPr lang="en-US" sz="1400"/>
          </a:p>
          <a:p>
            <a:pPr marL="457200" lvl="0" indent="-228600" defTabSz="914400">
              <a:spcBef>
                <a:spcPts val="1200"/>
              </a:spcBef>
              <a:spcAft>
                <a:spcPts val="0"/>
              </a:spcAft>
              <a:buSzPct val="125000"/>
              <a:buFont typeface="Arial" panose="020B0604020202020204" pitchFamily="34" charset="0"/>
              <a:buChar char="•"/>
            </a:pPr>
            <a:endParaRPr lang="en-US" sz="1400"/>
          </a:p>
          <a:p>
            <a:pPr marL="457200" lvl="0" indent="-228600" defTabSz="914400">
              <a:spcBef>
                <a:spcPts val="1200"/>
              </a:spcBef>
              <a:spcAft>
                <a:spcPts val="0"/>
              </a:spcAft>
              <a:buSzPct val="125000"/>
              <a:buFont typeface="Arial" panose="020B0604020202020204" pitchFamily="34" charset="0"/>
              <a:buChar char="•"/>
            </a:pPr>
            <a:r>
              <a:rPr lang="en-US" sz="1400" u="sng">
                <a:hlinkClick r:id="rId6"/>
              </a:rPr>
              <a:t>https://fortyseven47.com/news/top-7-languages-for-web-app-development/</a:t>
            </a:r>
            <a:endParaRPr lang="en-US" sz="1400"/>
          </a:p>
          <a:p>
            <a:pPr marL="0" lvl="0" indent="-228600" defTabSz="914400">
              <a:spcBef>
                <a:spcPts val="1200"/>
              </a:spcBef>
              <a:spcAft>
                <a:spcPts val="1200"/>
              </a:spcAft>
              <a:buSzPct val="125000"/>
              <a:buFont typeface="Arial" panose="020B0604020202020204" pitchFamily="34" charset="0"/>
              <a:buChar char="•"/>
            </a:pPr>
            <a:endParaRPr lang="en-US" sz="1400"/>
          </a:p>
        </p:txBody>
      </p:sp>
      <p:grpSp>
        <p:nvGrpSpPr>
          <p:cNvPr id="239" name="Group 238">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23684" y="0"/>
            <a:ext cx="506016" cy="5136356"/>
            <a:chOff x="11364912" y="0"/>
            <a:chExt cx="674688" cy="6848476"/>
          </a:xfrm>
          <a:solidFill>
            <a:schemeClr val="tx1">
              <a:alpha val="60000"/>
            </a:schemeClr>
          </a:solidFill>
        </p:grpSpPr>
        <p:sp>
          <p:nvSpPr>
            <p:cNvPr id="240"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1"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2"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3"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4"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5"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6"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7"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8"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9"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64"/>
        <p:cNvGrpSpPr/>
        <p:nvPr/>
      </p:nvGrpSpPr>
      <p:grpSpPr>
        <a:xfrm>
          <a:off x="0" y="0"/>
          <a:ext cx="0" cy="0"/>
          <a:chOff x="0" y="0"/>
          <a:chExt cx="0" cy="0"/>
        </a:xfrm>
      </p:grpSpPr>
      <p:pic>
        <p:nvPicPr>
          <p:cNvPr id="10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09" name="Group 10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5143499"/>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2"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3"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4"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5"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6"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7"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8"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9"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0"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1"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2"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83"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4"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5"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6"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7"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8"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9"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0"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1"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2"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3"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4"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95"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6"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7"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8"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9"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0"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1"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2"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3"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4"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5"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6"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7"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sp>
        <p:nvSpPr>
          <p:cNvPr id="209" name="Rectangle 208">
            <a:extLst>
              <a:ext uri="{FF2B5EF4-FFF2-40B4-BE49-F238E27FC236}">
                <a16:creationId xmlns:a16="http://schemas.microsoft.com/office/drawing/2014/main" id="{4D6A640B-6684-4338-9199-6EE75873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1" name="Group 210">
            <a:extLst>
              <a:ext uri="{FF2B5EF4-FFF2-40B4-BE49-F238E27FC236}">
                <a16:creationId xmlns:a16="http://schemas.microsoft.com/office/drawing/2014/main" id="{5BAB052D-92E4-4715-895B-E42323075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5143499"/>
            <a:chOff x="0" y="0"/>
            <a:chExt cx="2305051" cy="6858001"/>
          </a:xfrm>
          <a:solidFill>
            <a:schemeClr val="bg2">
              <a:lumMod val="60000"/>
              <a:lumOff val="40000"/>
              <a:alpha val="60000"/>
            </a:schemeClr>
          </a:solidFill>
          <a:effectLst/>
        </p:grpSpPr>
        <p:sp>
          <p:nvSpPr>
            <p:cNvPr id="212" name="Rectangle 5">
              <a:extLst>
                <a:ext uri="{FF2B5EF4-FFF2-40B4-BE49-F238E27FC236}">
                  <a16:creationId xmlns:a16="http://schemas.microsoft.com/office/drawing/2014/main" id="{F9792D54-14D4-44D6-A491-DEA72C26C3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13" name="Freeform 6">
              <a:extLst>
                <a:ext uri="{FF2B5EF4-FFF2-40B4-BE49-F238E27FC236}">
                  <a16:creationId xmlns:a16="http://schemas.microsoft.com/office/drawing/2014/main" id="{D3CB19E7-637B-4FA1-B5E7-E35CF50AD39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4" name="Freeform 7">
              <a:extLst>
                <a:ext uri="{FF2B5EF4-FFF2-40B4-BE49-F238E27FC236}">
                  <a16:creationId xmlns:a16="http://schemas.microsoft.com/office/drawing/2014/main" id="{B8CED72B-CBE7-450E-BE7C-247E884393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5" name="Rectangle 8">
              <a:extLst>
                <a:ext uri="{FF2B5EF4-FFF2-40B4-BE49-F238E27FC236}">
                  <a16:creationId xmlns:a16="http://schemas.microsoft.com/office/drawing/2014/main" id="{3BBD7465-3665-40AE-98E8-F8503EE209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16" name="Freeform 9">
              <a:extLst>
                <a:ext uri="{FF2B5EF4-FFF2-40B4-BE49-F238E27FC236}">
                  <a16:creationId xmlns:a16="http://schemas.microsoft.com/office/drawing/2014/main" id="{86CB6F49-3080-4A29-860D-F8F1AC4AC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7" name="Freeform 10">
              <a:extLst>
                <a:ext uri="{FF2B5EF4-FFF2-40B4-BE49-F238E27FC236}">
                  <a16:creationId xmlns:a16="http://schemas.microsoft.com/office/drawing/2014/main" id="{EA3A8EBB-EC1C-42C6-B409-E065ACD0E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8" name="Freeform 11">
              <a:extLst>
                <a:ext uri="{FF2B5EF4-FFF2-40B4-BE49-F238E27FC236}">
                  <a16:creationId xmlns:a16="http://schemas.microsoft.com/office/drawing/2014/main" id="{0F0AAA08-BD9A-4F88-A60C-F2ECB84CE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9" name="Freeform 12">
              <a:extLst>
                <a:ext uri="{FF2B5EF4-FFF2-40B4-BE49-F238E27FC236}">
                  <a16:creationId xmlns:a16="http://schemas.microsoft.com/office/drawing/2014/main" id="{44ACFC6E-01EE-4A01-8C39-0C4BC6B4EF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0" name="Freeform 13">
              <a:extLst>
                <a:ext uri="{FF2B5EF4-FFF2-40B4-BE49-F238E27FC236}">
                  <a16:creationId xmlns:a16="http://schemas.microsoft.com/office/drawing/2014/main" id="{DDE8B861-702A-45C6-A7C5-D20764B55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1" name="Freeform 14">
              <a:extLst>
                <a:ext uri="{FF2B5EF4-FFF2-40B4-BE49-F238E27FC236}">
                  <a16:creationId xmlns:a16="http://schemas.microsoft.com/office/drawing/2014/main" id="{28DFAFFC-4BAC-4606-8F45-47284ED21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2" name="Freeform 15">
              <a:extLst>
                <a:ext uri="{FF2B5EF4-FFF2-40B4-BE49-F238E27FC236}">
                  <a16:creationId xmlns:a16="http://schemas.microsoft.com/office/drawing/2014/main" id="{B141C913-8CB4-4E5B-B684-BD4036777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3" name="Freeform 16">
              <a:extLst>
                <a:ext uri="{FF2B5EF4-FFF2-40B4-BE49-F238E27FC236}">
                  <a16:creationId xmlns:a16="http://schemas.microsoft.com/office/drawing/2014/main" id="{81E80ADE-DC6D-491B-BAC4-A90D44FD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4" name="Freeform 17">
              <a:extLst>
                <a:ext uri="{FF2B5EF4-FFF2-40B4-BE49-F238E27FC236}">
                  <a16:creationId xmlns:a16="http://schemas.microsoft.com/office/drawing/2014/main" id="{4A425A61-47B5-41CA-A1D6-21C358B89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5" name="Freeform 18">
              <a:extLst>
                <a:ext uri="{FF2B5EF4-FFF2-40B4-BE49-F238E27FC236}">
                  <a16:creationId xmlns:a16="http://schemas.microsoft.com/office/drawing/2014/main" id="{B44D4532-40A1-4CEB-8A1C-711180D586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6" name="Freeform 19">
              <a:extLst>
                <a:ext uri="{FF2B5EF4-FFF2-40B4-BE49-F238E27FC236}">
                  <a16:creationId xmlns:a16="http://schemas.microsoft.com/office/drawing/2014/main" id="{31056221-3B7D-4E0B-A366-3E03523EF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7" name="Freeform 20">
              <a:extLst>
                <a:ext uri="{FF2B5EF4-FFF2-40B4-BE49-F238E27FC236}">
                  <a16:creationId xmlns:a16="http://schemas.microsoft.com/office/drawing/2014/main" id="{0F4CE988-2CA1-4875-8419-BC9914E7A9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8" name="Freeform 21">
              <a:extLst>
                <a:ext uri="{FF2B5EF4-FFF2-40B4-BE49-F238E27FC236}">
                  <a16:creationId xmlns:a16="http://schemas.microsoft.com/office/drawing/2014/main" id="{D5E11DED-8522-4839-A2C5-9D64FBB031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9" name="Freeform 22">
              <a:extLst>
                <a:ext uri="{FF2B5EF4-FFF2-40B4-BE49-F238E27FC236}">
                  <a16:creationId xmlns:a16="http://schemas.microsoft.com/office/drawing/2014/main" id="{3A1EE55C-F160-4A56-ABFE-5EE18FE21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0" name="Freeform 23">
              <a:extLst>
                <a:ext uri="{FF2B5EF4-FFF2-40B4-BE49-F238E27FC236}">
                  <a16:creationId xmlns:a16="http://schemas.microsoft.com/office/drawing/2014/main" id="{519A9CFB-FBD5-4742-9228-976E852BC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1" name="Freeform 24">
              <a:extLst>
                <a:ext uri="{FF2B5EF4-FFF2-40B4-BE49-F238E27FC236}">
                  <a16:creationId xmlns:a16="http://schemas.microsoft.com/office/drawing/2014/main" id="{E808A3F5-6663-49E0-B6BB-AFBBCD50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2" name="Freeform 25">
              <a:extLst>
                <a:ext uri="{FF2B5EF4-FFF2-40B4-BE49-F238E27FC236}">
                  <a16:creationId xmlns:a16="http://schemas.microsoft.com/office/drawing/2014/main" id="{33A492F1-3A43-47FE-8E3E-4BF2B78649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3" name="Freeform 26">
              <a:extLst>
                <a:ext uri="{FF2B5EF4-FFF2-40B4-BE49-F238E27FC236}">
                  <a16:creationId xmlns:a16="http://schemas.microsoft.com/office/drawing/2014/main" id="{2ED7DF23-0B1F-4E17-8EC2-1B74D318FB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4" name="Freeform 27">
              <a:extLst>
                <a:ext uri="{FF2B5EF4-FFF2-40B4-BE49-F238E27FC236}">
                  <a16:creationId xmlns:a16="http://schemas.microsoft.com/office/drawing/2014/main" id="{FE1204BD-7481-4989-957D-B61AEA964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5" name="Freeform 28">
              <a:extLst>
                <a:ext uri="{FF2B5EF4-FFF2-40B4-BE49-F238E27FC236}">
                  <a16:creationId xmlns:a16="http://schemas.microsoft.com/office/drawing/2014/main" id="{DD3C5673-1874-477D-AE35-B37A919741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6" name="Freeform 29">
              <a:extLst>
                <a:ext uri="{FF2B5EF4-FFF2-40B4-BE49-F238E27FC236}">
                  <a16:creationId xmlns:a16="http://schemas.microsoft.com/office/drawing/2014/main" id="{DA963A0C-386F-4A9E-89E8-67081094B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7" name="Freeform 30">
              <a:extLst>
                <a:ext uri="{FF2B5EF4-FFF2-40B4-BE49-F238E27FC236}">
                  <a16:creationId xmlns:a16="http://schemas.microsoft.com/office/drawing/2014/main" id="{D527BB52-D4EE-4CAA-A8A0-53A27DC7FF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8" name="Freeform 31">
              <a:extLst>
                <a:ext uri="{FF2B5EF4-FFF2-40B4-BE49-F238E27FC236}">
                  <a16:creationId xmlns:a16="http://schemas.microsoft.com/office/drawing/2014/main" id="{2A037511-5E0A-4293-81AB-28C5DC96B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9" name="Freeform 32">
              <a:extLst>
                <a:ext uri="{FF2B5EF4-FFF2-40B4-BE49-F238E27FC236}">
                  <a16:creationId xmlns:a16="http://schemas.microsoft.com/office/drawing/2014/main" id="{42A7FE1C-EF14-483B-B5FC-FDC150282A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0" name="Rectangle 33">
              <a:extLst>
                <a:ext uri="{FF2B5EF4-FFF2-40B4-BE49-F238E27FC236}">
                  <a16:creationId xmlns:a16="http://schemas.microsoft.com/office/drawing/2014/main" id="{45A82D49-825B-47BC-8622-A1D54C5C212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1" name="Freeform 34">
              <a:extLst>
                <a:ext uri="{FF2B5EF4-FFF2-40B4-BE49-F238E27FC236}">
                  <a16:creationId xmlns:a16="http://schemas.microsoft.com/office/drawing/2014/main" id="{039D74A5-B4AF-4800-B941-E5F8CD44E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2" name="Freeform 35">
              <a:extLst>
                <a:ext uri="{FF2B5EF4-FFF2-40B4-BE49-F238E27FC236}">
                  <a16:creationId xmlns:a16="http://schemas.microsoft.com/office/drawing/2014/main" id="{70B5D059-1472-474F-BDE6-881B5D1CD7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3" name="Freeform 36">
              <a:extLst>
                <a:ext uri="{FF2B5EF4-FFF2-40B4-BE49-F238E27FC236}">
                  <a16:creationId xmlns:a16="http://schemas.microsoft.com/office/drawing/2014/main" id="{736D79CC-81E0-4C87-ABAC-58197ADBD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4" name="Freeform 37">
              <a:extLst>
                <a:ext uri="{FF2B5EF4-FFF2-40B4-BE49-F238E27FC236}">
                  <a16:creationId xmlns:a16="http://schemas.microsoft.com/office/drawing/2014/main" id="{7E72BA97-1228-4006-B095-8D9FB45FB1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5" name="Freeform 38">
              <a:extLst>
                <a:ext uri="{FF2B5EF4-FFF2-40B4-BE49-F238E27FC236}">
                  <a16:creationId xmlns:a16="http://schemas.microsoft.com/office/drawing/2014/main" id="{36FA3A99-37FB-4B03-A810-425BC9B37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6" name="Freeform 39">
              <a:extLst>
                <a:ext uri="{FF2B5EF4-FFF2-40B4-BE49-F238E27FC236}">
                  <a16:creationId xmlns:a16="http://schemas.microsoft.com/office/drawing/2014/main" id="{2E45B959-2AD5-4FE4-BF6A-4F011011CF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7" name="Freeform 40">
              <a:extLst>
                <a:ext uri="{FF2B5EF4-FFF2-40B4-BE49-F238E27FC236}">
                  <a16:creationId xmlns:a16="http://schemas.microsoft.com/office/drawing/2014/main" id="{CEE29A17-924F-4EED-A18C-E6A0137E52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8" name="Freeform 41">
              <a:extLst>
                <a:ext uri="{FF2B5EF4-FFF2-40B4-BE49-F238E27FC236}">
                  <a16:creationId xmlns:a16="http://schemas.microsoft.com/office/drawing/2014/main" id="{EFB8BDF1-3A59-4EE5-BFAB-4F4B301E3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9" name="Freeform 42">
              <a:extLst>
                <a:ext uri="{FF2B5EF4-FFF2-40B4-BE49-F238E27FC236}">
                  <a16:creationId xmlns:a16="http://schemas.microsoft.com/office/drawing/2014/main" id="{8F94E417-93B4-4071-A6D1-AE66CA6822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0" name="Freeform 43">
              <a:extLst>
                <a:ext uri="{FF2B5EF4-FFF2-40B4-BE49-F238E27FC236}">
                  <a16:creationId xmlns:a16="http://schemas.microsoft.com/office/drawing/2014/main" id="{A18F44A8-385D-4EB4-A013-7EB252A27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1" name="Freeform 44">
              <a:extLst>
                <a:ext uri="{FF2B5EF4-FFF2-40B4-BE49-F238E27FC236}">
                  <a16:creationId xmlns:a16="http://schemas.microsoft.com/office/drawing/2014/main" id="{B25FB320-9784-4EA9-B1AE-3BF9106E6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2" name="Rectangle 45">
              <a:extLst>
                <a:ext uri="{FF2B5EF4-FFF2-40B4-BE49-F238E27FC236}">
                  <a16:creationId xmlns:a16="http://schemas.microsoft.com/office/drawing/2014/main" id="{C9EB05E6-5BE4-4EE1-9F0C-E8B57B362EA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3" name="Freeform 46">
              <a:extLst>
                <a:ext uri="{FF2B5EF4-FFF2-40B4-BE49-F238E27FC236}">
                  <a16:creationId xmlns:a16="http://schemas.microsoft.com/office/drawing/2014/main" id="{C66CAA98-15DB-4EF7-B2CA-54F523A3C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4" name="Freeform 47">
              <a:extLst>
                <a:ext uri="{FF2B5EF4-FFF2-40B4-BE49-F238E27FC236}">
                  <a16:creationId xmlns:a16="http://schemas.microsoft.com/office/drawing/2014/main" id="{7A30C330-EB27-4D08-82D2-7311A8505E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5" name="Freeform 48">
              <a:extLst>
                <a:ext uri="{FF2B5EF4-FFF2-40B4-BE49-F238E27FC236}">
                  <a16:creationId xmlns:a16="http://schemas.microsoft.com/office/drawing/2014/main" id="{285C54D0-DCD8-43CD-AE6D-00487565C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6" name="Freeform 49">
              <a:extLst>
                <a:ext uri="{FF2B5EF4-FFF2-40B4-BE49-F238E27FC236}">
                  <a16:creationId xmlns:a16="http://schemas.microsoft.com/office/drawing/2014/main" id="{BC525C34-0A4A-4042-8FA3-F64A115AEA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7" name="Freeform 50">
              <a:extLst>
                <a:ext uri="{FF2B5EF4-FFF2-40B4-BE49-F238E27FC236}">
                  <a16:creationId xmlns:a16="http://schemas.microsoft.com/office/drawing/2014/main" id="{870751A2-DBE9-4631-86D3-800E774916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8" name="Freeform 51">
              <a:extLst>
                <a:ext uri="{FF2B5EF4-FFF2-40B4-BE49-F238E27FC236}">
                  <a16:creationId xmlns:a16="http://schemas.microsoft.com/office/drawing/2014/main" id="{ED6D7806-3E23-488D-80ED-281D3DA72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9" name="Freeform 52">
              <a:extLst>
                <a:ext uri="{FF2B5EF4-FFF2-40B4-BE49-F238E27FC236}">
                  <a16:creationId xmlns:a16="http://schemas.microsoft.com/office/drawing/2014/main" id="{170E0895-F9C9-44BA-AF81-F7938C7E4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0" name="Freeform 53">
              <a:extLst>
                <a:ext uri="{FF2B5EF4-FFF2-40B4-BE49-F238E27FC236}">
                  <a16:creationId xmlns:a16="http://schemas.microsoft.com/office/drawing/2014/main" id="{75AD3DD3-BD4A-4DD9-9AC1-C60E341744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1" name="Freeform 54">
              <a:extLst>
                <a:ext uri="{FF2B5EF4-FFF2-40B4-BE49-F238E27FC236}">
                  <a16:creationId xmlns:a16="http://schemas.microsoft.com/office/drawing/2014/main" id="{D047B55E-0847-4696-8101-A643C3C7E9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2" name="Freeform 55">
              <a:extLst>
                <a:ext uri="{FF2B5EF4-FFF2-40B4-BE49-F238E27FC236}">
                  <a16:creationId xmlns:a16="http://schemas.microsoft.com/office/drawing/2014/main" id="{CB3EF1DB-37BD-463B-A542-7AA57DC9F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3" name="Freeform 56">
              <a:extLst>
                <a:ext uri="{FF2B5EF4-FFF2-40B4-BE49-F238E27FC236}">
                  <a16:creationId xmlns:a16="http://schemas.microsoft.com/office/drawing/2014/main" id="{95D0E013-2F18-4248-9D83-3BFF25A05C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4" name="Freeform 57">
              <a:extLst>
                <a:ext uri="{FF2B5EF4-FFF2-40B4-BE49-F238E27FC236}">
                  <a16:creationId xmlns:a16="http://schemas.microsoft.com/office/drawing/2014/main" id="{E7D95722-3A1F-4917-8C16-D4D409941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5" name="Freeform 58">
              <a:extLst>
                <a:ext uri="{FF2B5EF4-FFF2-40B4-BE49-F238E27FC236}">
                  <a16:creationId xmlns:a16="http://schemas.microsoft.com/office/drawing/2014/main" id="{A54912BE-A961-4720-992C-09A2D13DE2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useBgFill="1">
        <p:nvSpPr>
          <p:cNvPr id="267" name="Round Diagonal Corner Rectangle 7">
            <a:extLst>
              <a:ext uri="{FF2B5EF4-FFF2-40B4-BE49-F238E27FC236}">
                <a16:creationId xmlns:a16="http://schemas.microsoft.com/office/drawing/2014/main" id="{FF5E4228-419E-44B9-B090-94A9540E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309" y="0"/>
            <a:ext cx="6099691" cy="5136357"/>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Google Shape;165;p18"/>
          <p:cNvSpPr txBox="1">
            <a:spLocks noGrp="1"/>
          </p:cNvSpPr>
          <p:nvPr>
            <p:ph type="title"/>
          </p:nvPr>
        </p:nvSpPr>
        <p:spPr>
          <a:xfrm>
            <a:off x="3580009" y="1219879"/>
            <a:ext cx="4510277" cy="3112293"/>
          </a:xfrm>
          <a:prstGeom prst="rect">
            <a:avLst/>
          </a:prstGeom>
        </p:spPr>
        <p:txBody>
          <a:bodyPr spcFirstLastPara="1" vert="horz" lIns="91440" tIns="45720" rIns="91440" bIns="45720" rtlCol="0" anchor="ctr" anchorCtr="0">
            <a:normAutofit/>
          </a:bodyPr>
          <a:lstStyle/>
          <a:p>
            <a:pPr defTabSz="914400">
              <a:spcBef>
                <a:spcPct val="0"/>
              </a:spcBef>
            </a:pPr>
            <a:r>
              <a:rPr lang="en-US" sz="4800" cap="all" dirty="0"/>
              <a:t>Thank you</a:t>
            </a:r>
            <a:br>
              <a:rPr lang="en-US" sz="4800" cap="all" dirty="0"/>
            </a:br>
            <a:endParaRPr lang="en-US" sz="4500" dirty="0"/>
          </a:p>
        </p:txBody>
      </p:sp>
      <p:sp>
        <p:nvSpPr>
          <p:cNvPr id="166" name="Google Shape;166;p18"/>
          <p:cNvSpPr txBox="1">
            <a:spLocks noGrp="1"/>
          </p:cNvSpPr>
          <p:nvPr>
            <p:ph type="body" idx="1"/>
          </p:nvPr>
        </p:nvSpPr>
        <p:spPr>
          <a:xfrm>
            <a:off x="885428" y="722709"/>
            <a:ext cx="1876702" cy="3112293"/>
          </a:xfrm>
          <a:prstGeom prst="rect">
            <a:avLst/>
          </a:prstGeom>
        </p:spPr>
        <p:txBody>
          <a:bodyPr spcFirstLastPara="1" vert="horz" lIns="91440" tIns="45720" rIns="91440" bIns="45720" rtlCol="0" anchor="ctr" anchorCtr="0">
            <a:normAutofit/>
          </a:bodyPr>
          <a:lstStyle/>
          <a:p>
            <a:pPr marL="0" lvl="0" indent="0" algn="r" defTabSz="914400">
              <a:spcBef>
                <a:spcPts val="1000"/>
              </a:spcBef>
              <a:spcAft>
                <a:spcPts val="1200"/>
              </a:spcAft>
              <a:buSzPct val="125000"/>
              <a:buNone/>
            </a:pPr>
            <a:r>
              <a:rPr lang="en-US" sz="2000" cap="all" dirty="0"/>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26</TotalTime>
  <Words>380</Words>
  <Application>Microsoft Office PowerPoint</Application>
  <PresentationFormat>On-screen Show (16:9)</PresentationFormat>
  <Paragraphs>31</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Tw Cen MT</vt:lpstr>
      <vt:lpstr>Arial</vt:lpstr>
      <vt:lpstr>Circuit</vt:lpstr>
      <vt:lpstr>C# vs Java</vt:lpstr>
      <vt:lpstr>What are this two languages ?</vt:lpstr>
      <vt:lpstr>Java over C# for Software Development PURPOSES.</vt:lpstr>
      <vt:lpstr>Concerns Regarding Java for Software Development.</vt:lpstr>
      <vt:lpstr>Final Verdict.</vt:lpstr>
      <vt:lpstr>Reference Slide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vs Java</dc:title>
  <cp:lastModifiedBy>Rana, Rohan</cp:lastModifiedBy>
  <cp:revision>9</cp:revision>
  <dcterms:modified xsi:type="dcterms:W3CDTF">2022-03-04T19:01:35Z</dcterms:modified>
</cp:coreProperties>
</file>