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Monthly Sales</a:t>
            </a:r>
            <a:r>
              <a:rPr lang="en-US" dirty="0"/>
              <a:t> </a:t>
            </a:r>
            <a:r>
              <a:rPr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Presented by:</a:t>
            </a:r>
            <a:r>
              <a:rPr lang="en-US" dirty="0"/>
              <a:t> Rohan Prabhakar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Total Sales: 456K</a:t>
            </a:r>
          </a:p>
          <a:p>
            <a:r>
              <a:rPr dirty="0"/>
              <a:t>Transactions: 1000</a:t>
            </a:r>
          </a:p>
          <a:p>
            <a:r>
              <a:rPr dirty="0"/>
              <a:t>Avg. Transaction Value: ₹456</a:t>
            </a:r>
          </a:p>
          <a:p>
            <a:r>
              <a:rPr dirty="0"/>
              <a:t>Quantity Sold: 2514</a:t>
            </a:r>
          </a:p>
          <a:p>
            <a:r>
              <a:rPr dirty="0"/>
              <a:t>Avg. Age of Customers: 41.39</a:t>
            </a:r>
          </a:p>
          <a:p>
            <a:endParaRPr lang="en-US" dirty="0"/>
          </a:p>
          <a:p>
            <a:pPr marL="0" indent="0">
              <a:buNone/>
            </a:pPr>
            <a:r>
              <a:rPr dirty="0"/>
              <a:t>Insight: Sales and customer engagement are stable with decent average order value.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Electronics: ₹157K</a:t>
            </a:r>
          </a:p>
          <a:p>
            <a:r>
              <a:rPr dirty="0"/>
              <a:t>Clothing: ₹156K</a:t>
            </a:r>
          </a:p>
          <a:p>
            <a:r>
              <a:rPr dirty="0"/>
              <a:t>Beauty: ₹144K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Insight: All categories are performing well. Electronics slightly leads.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Gender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Male: 51%</a:t>
            </a:r>
          </a:p>
          <a:p>
            <a:r>
              <a:rPr dirty="0"/>
              <a:t>Female: 49%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 Insight: Balanced customer base — opportunity to personalize marketing equally for both.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Sold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Clothing: 894 units</a:t>
            </a:r>
          </a:p>
          <a:p>
            <a:r>
              <a:rPr dirty="0"/>
              <a:t>Electronics: 849 units</a:t>
            </a:r>
          </a:p>
          <a:p>
            <a:r>
              <a:rPr dirty="0"/>
              <a:t>Beauty: 771 units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Insight: Clothing leads in volume; may be lower priced or repeat purchase driven.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data we can say that:</a:t>
            </a:r>
            <a:endParaRPr dirty="0"/>
          </a:p>
          <a:p>
            <a:r>
              <a:rPr dirty="0"/>
              <a:t>All product categories contribute strongly</a:t>
            </a:r>
          </a:p>
          <a:p>
            <a:r>
              <a:rPr dirty="0"/>
              <a:t>Balanced gender distribution</a:t>
            </a:r>
          </a:p>
          <a:p>
            <a:r>
              <a:rPr dirty="0"/>
              <a:t>Seasonal spikes</a:t>
            </a:r>
            <a:r>
              <a:rPr lang="en-US" dirty="0"/>
              <a:t> are</a:t>
            </a:r>
            <a:r>
              <a:rPr dirty="0"/>
              <a:t> worth exploring</a:t>
            </a:r>
          </a:p>
          <a:p>
            <a:r>
              <a:rPr dirty="0"/>
              <a:t>Good average transaction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Monthly Sales Summary</vt:lpstr>
      <vt:lpstr>Key Metrics</vt:lpstr>
      <vt:lpstr>Sales by Category</vt:lpstr>
      <vt:lpstr>Customer Gender Split</vt:lpstr>
      <vt:lpstr>Quantity Sold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Summary</dc:title>
  <dc:subject/>
  <dc:creator>Rohan .</dc:creator>
  <cp:keywords/>
  <dc:description>generated using python-pptx</dc:description>
  <cp:lastModifiedBy>231BCADA31</cp:lastModifiedBy>
  <cp:revision>3</cp:revision>
  <dcterms:created xsi:type="dcterms:W3CDTF">2013-01-27T09:14:16Z</dcterms:created>
  <dcterms:modified xsi:type="dcterms:W3CDTF">2025-04-25T12:19:00Z</dcterms:modified>
  <cp:category/>
</cp:coreProperties>
</file>