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0" r:id="rId4"/>
    <p:sldId id="259" r:id="rId5"/>
    <p:sldId id="260" r:id="rId6"/>
    <p:sldId id="261" r:id="rId7"/>
    <p:sldId id="264" r:id="rId8"/>
  </p:sldIdLst>
  <p:sldSz cx="12192000" cy="6858000"/>
  <p:notesSz cx="6858000" cy="9144000"/>
  <p:embeddedFontLst>
    <p:embeddedFont>
      <p:font typeface="Cantarell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+3rqKY8nl7A3xbJNjMCRmq7rE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33039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6000"/>
              <a:buFont typeface="Cantarell"/>
              <a:buNone/>
              <a:defRPr sz="60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400"/>
              <a:buNone/>
              <a:defRPr sz="24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" name="Google Shape;2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4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rgbClr val="233039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3200"/>
              <a:buFont typeface="Cantarell"/>
              <a:buNone/>
              <a:defRPr sz="32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>
            <a:spLocks noGrp="1"/>
          </p:cNvSpPr>
          <p:nvPr>
            <p:ph type="pic" idx="2"/>
          </p:nvPr>
        </p:nvSpPr>
        <p:spPr>
          <a:xfrm>
            <a:off x="5183188" y="1116000"/>
            <a:ext cx="6172200" cy="474505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4" name="Google Shape;94;p32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solidFill>
          <a:srgbClr val="23303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6777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2" name="Google Shape;102;p33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solidFill>
          <a:srgbClr val="233039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4"/>
          <p:cNvSpPr txBox="1">
            <a:spLocks noGrp="1"/>
          </p:cNvSpPr>
          <p:nvPr>
            <p:ph type="title"/>
          </p:nvPr>
        </p:nvSpPr>
        <p:spPr>
          <a:xfrm rot="5400000">
            <a:off x="7596486" y="2419648"/>
            <a:ext cx="488572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4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0" name="Google Shape;110;p34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233039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582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6" name="Google Shape;2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5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0" name="Google Shape;30;p25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233039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582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6" name="Google Shape;36;p29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33039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6000"/>
              <a:buFont typeface="Cantarell"/>
              <a:buNone/>
              <a:defRPr sz="60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400"/>
              <a:buNone/>
              <a:defRPr sz="24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41" name="Google Shape;41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5" name="Google Shape;45;p27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3d90e39a2c_2_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13d90e39a2c_2_3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13d90e39a2c_2_3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g13d90e39a2c_2_3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1" name="Google Shape;51;g13d90e39a2c_2_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97385" y="90169"/>
            <a:ext cx="2073324" cy="103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solidFill>
          <a:srgbClr val="233039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88566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400"/>
              <a:buNone/>
              <a:defRPr sz="2400" b="1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400"/>
              <a:buNone/>
              <a:defRPr sz="2400" b="1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1" name="Google Shape;61;p28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rgbClr val="233039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884872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0" name="Google Shape;70;p26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233039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6" name="Google Shape;76;p30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rgbClr val="233039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3200"/>
              <a:buFont typeface="Cantarell"/>
              <a:buNone/>
              <a:defRPr sz="32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>
            <a:off x="5183188" y="1116000"/>
            <a:ext cx="6172200" cy="474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3200"/>
              <a:buChar char="•"/>
              <a:defRPr sz="32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 sz="28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 sz="24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 sz="20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 sz="20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5" name="Google Shape;85;p31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xfrm>
            <a:off x="137400" y="1494744"/>
            <a:ext cx="11846103" cy="137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dirty="0"/>
              <a:t>WhatsApp Chat Analyzer : </a:t>
            </a:r>
            <a:br>
              <a:rPr lang="en-US" dirty="0"/>
            </a:br>
            <a:r>
              <a:rPr lang="en-US" sz="2700" dirty="0"/>
              <a:t>An interactive NLP-based tool to analyze WhatsApp chats and uncover user behavior, message trends, and engagement patterns.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subTitle" idx="1"/>
          </p:nvPr>
        </p:nvSpPr>
        <p:spPr>
          <a:xfrm>
            <a:off x="910611" y="4362736"/>
            <a:ext cx="9991800" cy="18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000" b="1" dirty="0">
                <a:solidFill>
                  <a:srgbClr val="D7AC54"/>
                </a:solidFill>
              </a:rPr>
              <a:t>[Team Members : Rohan B, </a:t>
            </a:r>
            <a:r>
              <a:rPr lang="en-IN" sz="2000" b="1" dirty="0" err="1">
                <a:solidFill>
                  <a:srgbClr val="D7AC54"/>
                </a:solidFill>
              </a:rPr>
              <a:t>Gunashree</a:t>
            </a:r>
            <a:r>
              <a:rPr lang="en-IN" sz="2000" b="1" dirty="0">
                <a:solidFill>
                  <a:srgbClr val="D7AC54"/>
                </a:solidFill>
              </a:rPr>
              <a:t> R, Rohith S]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000" b="1" dirty="0">
                <a:solidFill>
                  <a:srgbClr val="D7AC54"/>
                </a:solidFill>
              </a:rPr>
              <a:t>[ Student USN : 1RVU22BSC32, 1RVU22BSC082, 1RVU22BSC083 ]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000" b="1" dirty="0">
                <a:solidFill>
                  <a:srgbClr val="D7AC54"/>
                </a:solidFill>
              </a:rPr>
              <a:t>RV University, Bangalore India 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2000"/>
              <a:buNone/>
            </a:pPr>
            <a:endParaRPr sz="2000" dirty="0"/>
          </a:p>
        </p:txBody>
      </p:sp>
      <p:sp>
        <p:nvSpPr>
          <p:cNvPr id="118" name="Google Shape;118;p1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03-06-2022</a:t>
            </a:r>
            <a:endParaRPr/>
          </a:p>
        </p:txBody>
      </p:sp>
      <p:sp>
        <p:nvSpPr>
          <p:cNvPr id="119" name="Google Shape;119;p1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Corporate presentation</a:t>
            </a:r>
            <a:endParaRPr/>
          </a:p>
        </p:txBody>
      </p:sp>
      <p:sp>
        <p:nvSpPr>
          <p:cNvPr id="120" name="Google Shape;120;p1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pic>
        <p:nvPicPr>
          <p:cNvPr id="121" name="Google Shape;121;p1" descr="R.V. College of Engineering - Wikiw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76" y="335145"/>
            <a:ext cx="900647" cy="900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3105509" y="508360"/>
            <a:ext cx="5572665" cy="622299"/>
          </a:xfrm>
          <a:prstGeom prst="snip2DiagRect">
            <a:avLst>
              <a:gd name="adj1" fmla="val 0"/>
              <a:gd name="adj2" fmla="val 43005"/>
            </a:avLst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Project Overview – WhatsApp Chat Analyzer</a:t>
            </a:r>
            <a:endParaRPr lang="en-IN" dirty="0"/>
          </a:p>
        </p:txBody>
      </p:sp>
      <p:sp>
        <p:nvSpPr>
          <p:cNvPr id="128" name="Google Shape;128;p2"/>
          <p:cNvSpPr txBox="1"/>
          <p:nvPr/>
        </p:nvSpPr>
        <p:spPr>
          <a:xfrm>
            <a:off x="1123720" y="1652531"/>
            <a:ext cx="9699911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This project focuses on analyzing exported WhatsApp chats using Natural Language Processing (NLP) to uncover patterns in user behavior, message trends, and conversation dynamics.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lang="en-US" sz="2000" dirty="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It processes raw .txt files exported from WhatsApp and extracts useful insights such as message frequency, common words, peak chat times, emoji usage, and most active users.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lang="en-US" sz="2000" dirty="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The solution is implemented using Python with a </a:t>
            </a:r>
            <a:r>
              <a:rPr lang="en-US" sz="2000" b="0" i="0" u="none" strike="noStrike" cap="none" dirty="0" err="1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Streamlit</a:t>
            </a:r>
            <a:r>
              <a:rPr lang="en-US" sz="2000" b="0" i="0" u="none" strike="noStrike" cap="none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-based interface that allows users to upload their chat file and explore visual insights interactively.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9A79-45B2-8D2B-AC71-149D0C5E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and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EF658-E179-1946-FE69-995577BF5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The input consists of raw WhatsApp .txt files, containing timestamps, usernames, and messages. For testing, a sample dataset with approximately 10,000 messages was used.</a:t>
            </a:r>
          </a:p>
          <a:p>
            <a:pPr algn="just"/>
            <a:r>
              <a:rPr lang="en-US" sz="2000" dirty="0"/>
              <a:t>We used regular expressions to extract structured data from the chats, such as date, time, user, and message content, and converted it into a </a:t>
            </a:r>
            <a:r>
              <a:rPr lang="en-US" sz="2000" dirty="0" err="1"/>
              <a:t>DataFrame</a:t>
            </a:r>
            <a:r>
              <a:rPr lang="en-US" sz="2000" dirty="0"/>
              <a:t> for analysis.</a:t>
            </a:r>
          </a:p>
          <a:p>
            <a:pPr algn="just"/>
            <a:r>
              <a:rPr lang="en-US" sz="2000" dirty="0"/>
              <a:t>Messages were further cleaned to remove system notifications and media placeholders. </a:t>
            </a:r>
            <a:r>
              <a:rPr lang="en-US" sz="2000" dirty="0" err="1"/>
              <a:t>Stopwords</a:t>
            </a:r>
            <a:r>
              <a:rPr lang="en-US" sz="2000" dirty="0"/>
              <a:t> were removed using a custom Hinglish </a:t>
            </a:r>
            <a:r>
              <a:rPr lang="en-US" sz="2000" dirty="0" err="1"/>
              <a:t>stopword</a:t>
            </a:r>
            <a:r>
              <a:rPr lang="en-US" sz="2000" dirty="0"/>
              <a:t> list.</a:t>
            </a:r>
          </a:p>
          <a:p>
            <a:pPr algn="just"/>
            <a:r>
              <a:rPr lang="en-US" sz="2000" dirty="0"/>
              <a:t>The analysis was modularized using helper functions to compute word frequency, generate word clouds, extract emojis and links, and map user activity across time.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EAC8F-09EC-878E-0B86-EC8B3070FF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26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3105509" y="508360"/>
            <a:ext cx="5572665" cy="622299"/>
          </a:xfrm>
          <a:prstGeom prst="snip2DiagRect">
            <a:avLst>
              <a:gd name="adj1" fmla="val 0"/>
              <a:gd name="adj2" fmla="val 43005"/>
            </a:avLst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Key Visualizations and Results</a:t>
            </a:r>
            <a:endParaRPr dirty="0"/>
          </a:p>
        </p:txBody>
      </p:sp>
      <p:sp>
        <p:nvSpPr>
          <p:cNvPr id="142" name="Google Shape;142;p4"/>
          <p:cNvSpPr txBox="1"/>
          <p:nvPr/>
        </p:nvSpPr>
        <p:spPr>
          <a:xfrm>
            <a:off x="539827" y="1211855"/>
            <a:ext cx="11049918" cy="429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marR="0" lvl="0" indent="-2857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The tool provides monthly and daily timelines to visualize the flow of messages over time and identify peak activity periods.</a:t>
            </a:r>
          </a:p>
          <a:p>
            <a:pPr marL="400050" marR="0" lvl="0" indent="-2857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u="none" strike="noStrike" cap="none" dirty="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400050" marR="0" lvl="0" indent="-2857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An activity heatmap shows which days and time slots are most active, helping identify user engagement patterns.</a:t>
            </a:r>
          </a:p>
          <a:p>
            <a:pPr marL="114300" marR="0" lvl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cap="none" dirty="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400050" marR="0" lvl="0" indent="-2857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 err="1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WordClouds</a:t>
            </a:r>
            <a:r>
              <a:rPr lang="en-US" sz="1800" b="0" i="0" u="none" strike="noStrike" cap="none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 are generated to highlight the most frequently used words in the conversation, while ignoring common </a:t>
            </a:r>
            <a:r>
              <a:rPr lang="en-US" sz="1800" b="0" i="0" u="none" strike="noStrike" cap="none" dirty="0" err="1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stopwords</a:t>
            </a:r>
            <a:r>
              <a:rPr lang="en-US" sz="1800" b="0" i="0" u="none" strike="noStrike" cap="none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.</a:t>
            </a:r>
          </a:p>
          <a:p>
            <a:pPr marL="114300" marR="0" lvl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cap="none" dirty="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400050" marR="0" lvl="0" indent="-2857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Emoji analysis displays the most used emojis along with their frequencies, giving insight into the emotional tone of the chats.</a:t>
            </a:r>
          </a:p>
          <a:p>
            <a:pPr marL="400050" marR="0" lvl="0" indent="-2857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cap="none" dirty="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400050" marR="0" lvl="0" indent="-2857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The app also identifies the most active users in group chats and shows how much each user contributes, both in number and percentage.</a:t>
            </a:r>
            <a:endParaRPr sz="1800" b="0" i="0" u="none" strike="noStrike" cap="none" dirty="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11430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11430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151" name="Google Shape;151;p5"/>
          <p:cNvSpPr/>
          <p:nvPr/>
        </p:nvSpPr>
        <p:spPr>
          <a:xfrm>
            <a:off x="3105509" y="508360"/>
            <a:ext cx="5572665" cy="622299"/>
          </a:xfrm>
          <a:prstGeom prst="snip2DiagRect">
            <a:avLst>
              <a:gd name="adj1" fmla="val 0"/>
              <a:gd name="adj2" fmla="val 43005"/>
            </a:avLst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 Challenges and Insights</a:t>
            </a:r>
            <a:endParaRPr dirty="0"/>
          </a:p>
        </p:txBody>
      </p:sp>
      <p:sp>
        <p:nvSpPr>
          <p:cNvPr id="152" name="Google Shape;152;p5"/>
          <p:cNvSpPr txBox="1"/>
          <p:nvPr/>
        </p:nvSpPr>
        <p:spPr>
          <a:xfrm>
            <a:off x="322716" y="1615182"/>
            <a:ext cx="11399230" cy="479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Parsing chats was challenging due to different timestamp formats (e.g., 12-hour and 24-hour time, am/pm variations). This was handled using multiple parsing patterns.</a:t>
            </a:r>
          </a:p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0" i="0" u="none" strike="noStrike" cap="none" dirty="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System-generated messages like "Messages are end-to-end encrypted" and "Media omitted" needed to be filtered to avoid skewing results.</a:t>
            </a:r>
          </a:p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Working with multilingual chats required the use of a custom </a:t>
            </a:r>
            <a:r>
              <a:rPr lang="en-US" sz="2000" dirty="0" err="1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stopword</a:t>
            </a:r>
            <a:r>
              <a:rPr lang="en-US" sz="2000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 file to remove irrelevant words while keeping meaningful content.</a:t>
            </a:r>
          </a:p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Insights revealed that chats tend to spike in the evenings and on weekends. Emojis and short, informal language were dominant, showing how people express emotions in quick bursts of text.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IN" sz="2000" b="0" i="0" u="none" strike="noStrike" cap="none" dirty="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32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IN"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IN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IN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3105509" y="508360"/>
            <a:ext cx="5572665" cy="622299"/>
          </a:xfrm>
          <a:prstGeom prst="snip2DiagRect">
            <a:avLst>
              <a:gd name="adj1" fmla="val 0"/>
              <a:gd name="adj2" fmla="val 43005"/>
            </a:avLst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Conclusion and Future Scope</a:t>
            </a:r>
            <a:endParaRPr dirty="0"/>
          </a:p>
        </p:txBody>
      </p:sp>
      <p:sp>
        <p:nvSpPr>
          <p:cNvPr id="161" name="Google Shape;161;p6"/>
          <p:cNvSpPr txBox="1"/>
          <p:nvPr/>
        </p:nvSpPr>
        <p:spPr>
          <a:xfrm>
            <a:off x="311700" y="1152474"/>
            <a:ext cx="10213044" cy="443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The WhatsApp Chat Analyzer successfully transforms informal, unstructured conversations into clean and meaningful insights using simple NLP techniques.</a:t>
            </a: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The interactive dashboard allows for dynamic exploration of chat data and can be used for personal curiosity or research purposes.</a:t>
            </a: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In the future, this tool can be extended to include sentiment analysis using models like VADER or transformer-based classifiers to understand emotional tone.</a:t>
            </a: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With minor modifications, it can also be adapted to analyze business or support chats to understand customer behavior and improve service quality.</a:t>
            </a:r>
            <a:endParaRPr lang="en-IN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4178808" y="2459736"/>
            <a:ext cx="361028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595</Words>
  <Application>Microsoft Office PowerPoint</Application>
  <PresentationFormat>Widescreen</PresentationFormat>
  <Paragraphs>59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Cantarell</vt:lpstr>
      <vt:lpstr>Arial</vt:lpstr>
      <vt:lpstr>Calibri</vt:lpstr>
      <vt:lpstr>Office Theme</vt:lpstr>
      <vt:lpstr>WhatsApp Chat Analyzer :  An interactive NLP-based tool to analyze WhatsApp chats and uncover user behavior, message trends, and engagement patterns.</vt:lpstr>
      <vt:lpstr>PowerPoint Presentation</vt:lpstr>
      <vt:lpstr>Dataset and Methodology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Yogendra</dc:creator>
  <cp:lastModifiedBy>Rohan B</cp:lastModifiedBy>
  <cp:revision>3</cp:revision>
  <dcterms:created xsi:type="dcterms:W3CDTF">2021-05-28T05:59:32Z</dcterms:created>
  <dcterms:modified xsi:type="dcterms:W3CDTF">2025-04-14T07:25:09Z</dcterms:modified>
</cp:coreProperties>
</file>