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Bitcoin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3.2 Convolution layer .............................................................................. 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3.3 Pooling Layers ................................................................................... 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3.4 Flatten layer ....................................................................................... 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3.5 Regional-CNN ................................................................................... 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LSTM .............................................................................................................................. 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4.1 RNN ................................................................................................... 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4.2 LSTM...............................................................................................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Bitcoin Price Prediction Using Machine  Learning  A Project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Submitted by  Arindam Sarkar(24MA60R26)  Mrinmoy Mondal(24MA60R08)  Greeshma Thadana(21MA25007)  Rohan Kharwar(24MA60R06)  Sougata Rana(24MA60R07)  Manoj Kumar Bag(24MA60R31)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Partial Fulfillment for the award of  Master Of Technology  in  Computer Science and Data Processing  at Department Of Mathematics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Indian Of Institute Technology Kharagpur West Bengal-721302, India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 of Contents  1 Introduction ...................................................................................................................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Some Keywords..............................................................................................................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 Neural networks .............................................................................................................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3.1 CNN ...................................................................................................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