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9F70-77EE-4ABC-BF70-F3E921109F0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F8A2-FADD-4EA6-9EF9-DE523470C3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9F70-77EE-4ABC-BF70-F3E921109F0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F8A2-FADD-4EA6-9EF9-DE523470C3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9F70-77EE-4ABC-BF70-F3E921109F0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F8A2-FADD-4EA6-9EF9-DE523470C3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9F70-77EE-4ABC-BF70-F3E921109F0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F8A2-FADD-4EA6-9EF9-DE523470C3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9F70-77EE-4ABC-BF70-F3E921109F0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F8A2-FADD-4EA6-9EF9-DE523470C3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9F70-77EE-4ABC-BF70-F3E921109F0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F8A2-FADD-4EA6-9EF9-DE523470C3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9F70-77EE-4ABC-BF70-F3E921109F0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F8A2-FADD-4EA6-9EF9-DE523470C3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9F70-77EE-4ABC-BF70-F3E921109F0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F8A2-FADD-4EA6-9EF9-DE523470C3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9F70-77EE-4ABC-BF70-F3E921109F0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F8A2-FADD-4EA6-9EF9-DE523470C3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9F70-77EE-4ABC-BF70-F3E921109F0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F8A2-FADD-4EA6-9EF9-DE523470C3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9F70-77EE-4ABC-BF70-F3E921109F0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F8A2-FADD-4EA6-9EF9-DE523470C3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9F70-77EE-4ABC-BF70-F3E921109F0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F8A2-FADD-4EA6-9EF9-DE523470C35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Koushalya Mini Project Exhibition 2022-23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60576"/>
            <a:ext cx="6400800" cy="1752600"/>
          </a:xfrm>
        </p:spPr>
        <p:txBody>
          <a:bodyPr/>
          <a:lstStyle/>
          <a:p>
            <a:r>
              <a:rPr lang="en-US" dirty="0" smtClean="0"/>
              <a:t>Guide (if you taken </a:t>
            </a:r>
            <a:r>
              <a:rPr lang="en-US" dirty="0" err="1" smtClean="0"/>
              <a:t>anyones</a:t>
            </a:r>
            <a:r>
              <a:rPr lang="en-US" dirty="0" smtClean="0"/>
              <a:t> guidance)</a:t>
            </a: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62872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members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24700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title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Software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Application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/disadvantages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 (source of idea/source code link)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Koushalya Mini Project Exhibition 2022-23 </vt:lpstr>
      <vt:lpstr>introduction</vt:lpstr>
      <vt:lpstr>System requirement</vt:lpstr>
      <vt:lpstr>Objective of Application </vt:lpstr>
      <vt:lpstr>Advantages /disadvantages</vt:lpstr>
      <vt:lpstr>Future enhancement</vt:lpstr>
      <vt:lpstr>Reference (source of idea/source code link)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RAJESHWARI KISAN</dc:creator>
  <cp:lastModifiedBy>RAJESHWARI KISAN</cp:lastModifiedBy>
  <cp:revision>2</cp:revision>
  <dcterms:created xsi:type="dcterms:W3CDTF">2023-02-04T14:10:58Z</dcterms:created>
  <dcterms:modified xsi:type="dcterms:W3CDTF">2023-02-04T14:20:39Z</dcterms:modified>
</cp:coreProperties>
</file>