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66" r:id="rId7"/>
    <p:sldId id="267" r:id="rId8"/>
    <p:sldId id="269" r:id="rId9"/>
    <p:sldId id="268" r:id="rId10"/>
    <p:sldId id="271" r:id="rId11"/>
    <p:sldId id="261" r:id="rId12"/>
    <p:sldId id="273"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D9F60-1B56-4DD7-86FB-D90CE1972F12}" v="6" dt="2021-04-22T12:14:12.069"/>
    <p1510:client id="{1A6776A6-889B-4639-8359-7B3DF6B5EC79}" v="54" dt="2021-05-13T05:19:32.180"/>
    <p1510:client id="{205F7A36-38A3-4606-ABA1-32BFB2C6B9EA}" v="69" dt="2021-06-25T17:22:19.579"/>
    <p1510:client id="{3D6D21CD-17D7-4F01-A05C-27745062B7B9}" v="22" dt="2021-05-17T08:19:19.592"/>
    <p1510:client id="{466925D4-E2AA-4B36-B9E1-7E7F655D7D29}" v="41" dt="2021-04-17T04:52:20.466"/>
    <p1510:client id="{48773EC6-BE02-401F-AC6B-C283B360AD8B}" v="1" dt="2021-04-07T08:43:54.079"/>
    <p1510:client id="{50EAE35E-3D45-4D0B-98FD-810A54F2EA9B}" v="49" dt="2021-04-07T09:15:12.212"/>
    <p1510:client id="{624362AB-DEF0-4980-A431-66D8FD1E443C}" v="270" dt="2021-06-25T14:49:54.584"/>
    <p1510:client id="{79653343-7E13-456D-ACE0-01C848BE787B}" v="559" dt="2021-04-08T16:02:16.521"/>
    <p1510:client id="{79845BB6-CC04-4C7B-9BD2-76C3E76EE106}" v="9" dt="2021-05-19T05:46:54.591"/>
    <p1510:client id="{99E5D60B-E875-4A0A-BA1D-A786FBACC3F7}" v="148" dt="2021-04-16T14:45:18.379"/>
    <p1510:client id="{A9CD9AE3-779D-40AF-A4EA-64E6A95F7106}" v="203" dt="2021-05-27T08:47:55.740"/>
    <p1510:client id="{AF1D6682-EFF0-41DA-9ED2-EC5EFA7297F5}" v="116" dt="2021-05-06T11:19:52.431"/>
    <p1510:client id="{B25AE151-6763-4715-881C-61F280CED86C}" v="1" dt="2021-05-16T06:10:48.008"/>
    <p1510:client id="{B38B1850-DB6A-4B0D-901B-D6BD2324B029}" v="237" dt="2021-04-07T09:09:53.613"/>
    <p1510:client id="{D479A0E1-69D9-4B6D-9FF3-CC971CBFDFDF}" v="1" dt="2021-06-24T14:47:25.360"/>
    <p1510:client id="{E1EC1510-452D-4944-A13B-FB1BD002795E}" v="326" dt="2021-04-15T05:50:21.447"/>
    <p1510:client id="{E9AE61FF-604B-450E-B26F-81971044E51D}" v="97" dt="2021-05-06T11:22:36.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a46a289da4afe78a" providerId="Windows Live" clId="Web-{79653343-7E13-456D-ACE0-01C848BE787B}"/>
    <pc:docChg chg="modSld">
      <pc:chgData name="Guest User" userId="a46a289da4afe78a" providerId="Windows Live" clId="Web-{79653343-7E13-456D-ACE0-01C848BE787B}" dt="2021-04-08T16:02:16.521" v="272" actId="20577"/>
      <pc:docMkLst>
        <pc:docMk/>
      </pc:docMkLst>
      <pc:sldChg chg="modSp">
        <pc:chgData name="Guest User" userId="a46a289da4afe78a" providerId="Windows Live" clId="Web-{79653343-7E13-456D-ACE0-01C848BE787B}" dt="2021-04-08T16:02:16.521" v="272" actId="20577"/>
        <pc:sldMkLst>
          <pc:docMk/>
          <pc:sldMk cId="1755711019" sldId="258"/>
        </pc:sldMkLst>
        <pc:spChg chg="mod">
          <ac:chgData name="Guest User" userId="a46a289da4afe78a" providerId="Windows Live" clId="Web-{79653343-7E13-456D-ACE0-01C848BE787B}" dt="2021-04-08T16:02:16.521" v="272" actId="20577"/>
          <ac:spMkLst>
            <pc:docMk/>
            <pc:sldMk cId="1755711019" sldId="258"/>
            <ac:spMk id="3" creationId="{330618AB-48A2-4FF3-86ED-DCA92568BA18}"/>
          </ac:spMkLst>
        </pc:spChg>
      </pc:sldChg>
      <pc:sldChg chg="modSp">
        <pc:chgData name="Guest User" userId="a46a289da4afe78a" providerId="Windows Live" clId="Web-{79653343-7E13-456D-ACE0-01C848BE787B}" dt="2021-04-08T15:57:41.314" v="148" actId="20577"/>
        <pc:sldMkLst>
          <pc:docMk/>
          <pc:sldMk cId="2977526765" sldId="259"/>
        </pc:sldMkLst>
        <pc:spChg chg="mod">
          <ac:chgData name="Guest User" userId="a46a289da4afe78a" providerId="Windows Live" clId="Web-{79653343-7E13-456D-ACE0-01C848BE787B}" dt="2021-04-08T15:57:41.314" v="148" actId="20577"/>
          <ac:spMkLst>
            <pc:docMk/>
            <pc:sldMk cId="2977526765" sldId="259"/>
            <ac:spMk id="3" creationId="{15F791E4-D832-4782-8C1F-825108887F92}"/>
          </ac:spMkLst>
        </pc:spChg>
      </pc:sldChg>
    </pc:docChg>
  </pc:docChgLst>
  <pc:docChgLst>
    <pc:chgData name="Guest User" userId="a46a289da4afe78a" providerId="Windows Live" clId="Web-{0F2D9F60-1B56-4DD7-86FB-D90CE1972F12}"/>
    <pc:docChg chg="modSld">
      <pc:chgData name="Guest User" userId="a46a289da4afe78a" providerId="Windows Live" clId="Web-{0F2D9F60-1B56-4DD7-86FB-D90CE1972F12}" dt="2021-04-22T12:14:12.069" v="5"/>
      <pc:docMkLst>
        <pc:docMk/>
      </pc:docMkLst>
      <pc:sldChg chg="modSp">
        <pc:chgData name="Guest User" userId="a46a289da4afe78a" providerId="Windows Live" clId="Web-{0F2D9F60-1B56-4DD7-86FB-D90CE1972F12}" dt="2021-04-22T12:05:10.726" v="4" actId="14100"/>
        <pc:sldMkLst>
          <pc:docMk/>
          <pc:sldMk cId="1755711019" sldId="258"/>
        </pc:sldMkLst>
        <pc:spChg chg="mod">
          <ac:chgData name="Guest User" userId="a46a289da4afe78a" providerId="Windows Live" clId="Web-{0F2D9F60-1B56-4DD7-86FB-D90CE1972F12}" dt="2021-04-22T12:05:10.726" v="4" actId="14100"/>
          <ac:spMkLst>
            <pc:docMk/>
            <pc:sldMk cId="1755711019" sldId="258"/>
            <ac:spMk id="3" creationId="{330618AB-48A2-4FF3-86ED-DCA92568BA18}"/>
          </ac:spMkLst>
        </pc:spChg>
      </pc:sldChg>
      <pc:sldChg chg="modSp">
        <pc:chgData name="Guest User" userId="a46a289da4afe78a" providerId="Windows Live" clId="Web-{0F2D9F60-1B56-4DD7-86FB-D90CE1972F12}" dt="2021-04-22T12:14:12.069" v="5"/>
        <pc:sldMkLst>
          <pc:docMk/>
          <pc:sldMk cId="3499086431" sldId="262"/>
        </pc:sldMkLst>
        <pc:graphicFrameChg chg="modGraphic">
          <ac:chgData name="Guest User" userId="a46a289da4afe78a" providerId="Windows Live" clId="Web-{0F2D9F60-1B56-4DD7-86FB-D90CE1972F12}" dt="2021-04-22T12:14:12.069" v="5"/>
          <ac:graphicFrameMkLst>
            <pc:docMk/>
            <pc:sldMk cId="3499086431" sldId="262"/>
            <ac:graphicFrameMk id="3" creationId="{91A31DA6-537F-4031-8668-769C920FCD14}"/>
          </ac:graphicFrameMkLst>
        </pc:graphicFrameChg>
      </pc:sldChg>
    </pc:docChg>
  </pc:docChgLst>
  <pc:docChgLst>
    <pc:chgData name="Guest User" userId="a46a289da4afe78a" providerId="Windows Live" clId="Web-{A9CD9AE3-779D-40AF-A4EA-64E6A95F7106}"/>
    <pc:docChg chg="addSld delSld modSld sldOrd">
      <pc:chgData name="Guest User" userId="a46a289da4afe78a" providerId="Windows Live" clId="Web-{A9CD9AE3-779D-40AF-A4EA-64E6A95F7106}" dt="2021-05-27T08:47:51.958" v="137" actId="20577"/>
      <pc:docMkLst>
        <pc:docMk/>
      </pc:docMkLst>
      <pc:sldChg chg="del">
        <pc:chgData name="Guest User" userId="a46a289da4afe78a" providerId="Windows Live" clId="Web-{A9CD9AE3-779D-40AF-A4EA-64E6A95F7106}" dt="2021-05-27T06:58:32.886" v="18"/>
        <pc:sldMkLst>
          <pc:docMk/>
          <pc:sldMk cId="3846023423" sldId="263"/>
        </pc:sldMkLst>
      </pc:sldChg>
      <pc:sldChg chg="del">
        <pc:chgData name="Guest User" userId="a46a289da4afe78a" providerId="Windows Live" clId="Web-{A9CD9AE3-779D-40AF-A4EA-64E6A95F7106}" dt="2021-05-27T06:58:34.792" v="19"/>
        <pc:sldMkLst>
          <pc:docMk/>
          <pc:sldMk cId="340488617" sldId="264"/>
        </pc:sldMkLst>
      </pc:sldChg>
      <pc:sldChg chg="del">
        <pc:chgData name="Guest User" userId="a46a289da4afe78a" providerId="Windows Live" clId="Web-{A9CD9AE3-779D-40AF-A4EA-64E6A95F7106}" dt="2021-05-27T06:58:37.245" v="20"/>
        <pc:sldMkLst>
          <pc:docMk/>
          <pc:sldMk cId="1273558702" sldId="265"/>
        </pc:sldMkLst>
      </pc:sldChg>
      <pc:sldChg chg="addSp delSp modSp">
        <pc:chgData name="Guest User" userId="a46a289da4afe78a" providerId="Windows Live" clId="Web-{A9CD9AE3-779D-40AF-A4EA-64E6A95F7106}" dt="2021-05-27T07:05:25.362" v="30" actId="14100"/>
        <pc:sldMkLst>
          <pc:docMk/>
          <pc:sldMk cId="3659062491" sldId="266"/>
        </pc:sldMkLst>
        <pc:spChg chg="mod">
          <ac:chgData name="Guest User" userId="a46a289da4afe78a" providerId="Windows Live" clId="Web-{A9CD9AE3-779D-40AF-A4EA-64E6A95F7106}" dt="2021-05-27T06:35:19.291" v="15" actId="14100"/>
          <ac:spMkLst>
            <pc:docMk/>
            <pc:sldMk cId="3659062491" sldId="266"/>
            <ac:spMk id="2" creationId="{9D2B62A6-77DD-4B55-9F9D-D8C8951AB8CB}"/>
          </ac:spMkLst>
        </pc:spChg>
        <pc:picChg chg="add mod">
          <ac:chgData name="Guest User" userId="a46a289da4afe78a" providerId="Windows Live" clId="Web-{A9CD9AE3-779D-40AF-A4EA-64E6A95F7106}" dt="2021-05-27T07:05:25.362" v="30" actId="14100"/>
          <ac:picMkLst>
            <pc:docMk/>
            <pc:sldMk cId="3659062491" sldId="266"/>
            <ac:picMk id="3" creationId="{4A1A468D-5339-48F2-B177-C402BCFA0C7A}"/>
          </ac:picMkLst>
        </pc:picChg>
        <pc:picChg chg="del mod">
          <ac:chgData name="Guest User" userId="a46a289da4afe78a" providerId="Windows Live" clId="Web-{A9CD9AE3-779D-40AF-A4EA-64E6A95F7106}" dt="2021-05-27T07:00:12.153" v="25"/>
          <ac:picMkLst>
            <pc:docMk/>
            <pc:sldMk cId="3659062491" sldId="266"/>
            <ac:picMk id="6" creationId="{C5EF785F-7C1A-4F4A-884A-712182D72225}"/>
          </ac:picMkLst>
        </pc:picChg>
      </pc:sldChg>
      <pc:sldChg chg="new del">
        <pc:chgData name="Guest User" userId="a46a289da4afe78a" providerId="Windows Live" clId="Web-{A9CD9AE3-779D-40AF-A4EA-64E6A95F7106}" dt="2021-05-27T07:00:01.028" v="22"/>
        <pc:sldMkLst>
          <pc:docMk/>
          <pc:sldMk cId="1852247890" sldId="267"/>
        </pc:sldMkLst>
      </pc:sldChg>
      <pc:sldChg chg="addSp modSp new">
        <pc:chgData name="Guest User" userId="a46a289da4afe78a" providerId="Windows Live" clId="Web-{A9CD9AE3-779D-40AF-A4EA-64E6A95F7106}" dt="2021-05-27T08:46:55.113" v="99" actId="20577"/>
        <pc:sldMkLst>
          <pc:docMk/>
          <pc:sldMk cId="2617011676" sldId="267"/>
        </pc:sldMkLst>
        <pc:spChg chg="mod">
          <ac:chgData name="Guest User" userId="a46a289da4afe78a" providerId="Windows Live" clId="Web-{A9CD9AE3-779D-40AF-A4EA-64E6A95F7106}" dt="2021-05-27T08:46:55.113" v="99" actId="20577"/>
          <ac:spMkLst>
            <pc:docMk/>
            <pc:sldMk cId="2617011676" sldId="267"/>
            <ac:spMk id="2" creationId="{DBC275E2-17F5-42AE-8F35-038913318874}"/>
          </ac:spMkLst>
        </pc:spChg>
        <pc:picChg chg="add mod">
          <ac:chgData name="Guest User" userId="a46a289da4afe78a" providerId="Windows Live" clId="Web-{A9CD9AE3-779D-40AF-A4EA-64E6A95F7106}" dt="2021-05-27T07:48:46.256" v="33" actId="14100"/>
          <ac:picMkLst>
            <pc:docMk/>
            <pc:sldMk cId="2617011676" sldId="267"/>
            <ac:picMk id="3" creationId="{FA559795-0AEE-46BA-BFD7-84D20D94F627}"/>
          </ac:picMkLst>
        </pc:picChg>
      </pc:sldChg>
      <pc:sldChg chg="addSp delSp modSp new ord">
        <pc:chgData name="Guest User" userId="a46a289da4afe78a" providerId="Windows Live" clId="Web-{A9CD9AE3-779D-40AF-A4EA-64E6A95F7106}" dt="2021-05-27T08:47:17.723" v="112" actId="20577"/>
        <pc:sldMkLst>
          <pc:docMk/>
          <pc:sldMk cId="1130738898" sldId="268"/>
        </pc:sldMkLst>
        <pc:spChg chg="mod">
          <ac:chgData name="Guest User" userId="a46a289da4afe78a" providerId="Windows Live" clId="Web-{A9CD9AE3-779D-40AF-A4EA-64E6A95F7106}" dt="2021-05-27T08:47:17.723" v="112" actId="20577"/>
          <ac:spMkLst>
            <pc:docMk/>
            <pc:sldMk cId="1130738898" sldId="268"/>
            <ac:spMk id="2" creationId="{35B7FDFD-1771-4A92-BC54-8963C8003BDA}"/>
          </ac:spMkLst>
        </pc:spChg>
        <pc:picChg chg="add del mod">
          <ac:chgData name="Guest User" userId="a46a289da4afe78a" providerId="Windows Live" clId="Web-{A9CD9AE3-779D-40AF-A4EA-64E6A95F7106}" dt="2021-05-27T07:49:43.244" v="39"/>
          <ac:picMkLst>
            <pc:docMk/>
            <pc:sldMk cId="1130738898" sldId="268"/>
            <ac:picMk id="3" creationId="{283E2D19-5699-418C-9833-DC7AC3287F6D}"/>
          </ac:picMkLst>
        </pc:picChg>
        <pc:picChg chg="add mod">
          <ac:chgData name="Guest User" userId="a46a289da4afe78a" providerId="Windows Live" clId="Web-{A9CD9AE3-779D-40AF-A4EA-64E6A95F7106}" dt="2021-05-27T08:47:12.192" v="109" actId="1076"/>
          <ac:picMkLst>
            <pc:docMk/>
            <pc:sldMk cId="1130738898" sldId="268"/>
            <ac:picMk id="4" creationId="{8F168E4D-F862-4E6A-A311-059A16E8AEC1}"/>
          </ac:picMkLst>
        </pc:picChg>
      </pc:sldChg>
      <pc:sldChg chg="addSp modSp new ord">
        <pc:chgData name="Guest User" userId="a46a289da4afe78a" providerId="Windows Live" clId="Web-{A9CD9AE3-779D-40AF-A4EA-64E6A95F7106}" dt="2021-05-27T08:47:06.879" v="107" actId="20577"/>
        <pc:sldMkLst>
          <pc:docMk/>
          <pc:sldMk cId="2154874572" sldId="269"/>
        </pc:sldMkLst>
        <pc:spChg chg="mod">
          <ac:chgData name="Guest User" userId="a46a289da4afe78a" providerId="Windows Live" clId="Web-{A9CD9AE3-779D-40AF-A4EA-64E6A95F7106}" dt="2021-05-27T08:47:06.879" v="107" actId="20577"/>
          <ac:spMkLst>
            <pc:docMk/>
            <pc:sldMk cId="2154874572" sldId="269"/>
            <ac:spMk id="2" creationId="{5C54602E-F550-4D8F-A479-D34A7B110761}"/>
          </ac:spMkLst>
        </pc:spChg>
        <pc:picChg chg="add mod">
          <ac:chgData name="Guest User" userId="a46a289da4afe78a" providerId="Windows Live" clId="Web-{A9CD9AE3-779D-40AF-A4EA-64E6A95F7106}" dt="2021-05-27T08:36:29.597" v="48" actId="1076"/>
          <ac:picMkLst>
            <pc:docMk/>
            <pc:sldMk cId="2154874572" sldId="269"/>
            <ac:picMk id="3" creationId="{A18C0A5F-6693-4ECE-B6E0-9F6C5819D11B}"/>
          </ac:picMkLst>
        </pc:picChg>
      </pc:sldChg>
      <pc:sldChg chg="addSp modSp new del">
        <pc:chgData name="Guest User" userId="a46a289da4afe78a" providerId="Windows Live" clId="Web-{A9CD9AE3-779D-40AF-A4EA-64E6A95F7106}" dt="2021-05-27T08:47:28.536" v="114"/>
        <pc:sldMkLst>
          <pc:docMk/>
          <pc:sldMk cId="4243492353" sldId="270"/>
        </pc:sldMkLst>
        <pc:spChg chg="mod">
          <ac:chgData name="Guest User" userId="a46a289da4afe78a" providerId="Windows Live" clId="Web-{A9CD9AE3-779D-40AF-A4EA-64E6A95F7106}" dt="2021-05-27T08:44:33.672" v="70" actId="20577"/>
          <ac:spMkLst>
            <pc:docMk/>
            <pc:sldMk cId="4243492353" sldId="270"/>
            <ac:spMk id="2" creationId="{E2705044-9027-4FA7-AE16-A785CF305C44}"/>
          </ac:spMkLst>
        </pc:spChg>
        <pc:picChg chg="add mod">
          <ac:chgData name="Guest User" userId="a46a289da4afe78a" providerId="Windows Live" clId="Web-{A9CD9AE3-779D-40AF-A4EA-64E6A95F7106}" dt="2021-05-27T08:44:06.593" v="64" actId="14100"/>
          <ac:picMkLst>
            <pc:docMk/>
            <pc:sldMk cId="4243492353" sldId="270"/>
            <ac:picMk id="3" creationId="{4C964D65-4840-4C67-9A13-5BC9A4183B1E}"/>
          </ac:picMkLst>
        </pc:picChg>
        <pc:picChg chg="add mod">
          <ac:chgData name="Guest User" userId="a46a289da4afe78a" providerId="Windows Live" clId="Web-{A9CD9AE3-779D-40AF-A4EA-64E6A95F7106}" dt="2021-05-27T08:44:09.578" v="65" actId="14100"/>
          <ac:picMkLst>
            <pc:docMk/>
            <pc:sldMk cId="4243492353" sldId="270"/>
            <ac:picMk id="4" creationId="{B4A3FAEF-E2B1-4770-9A38-F2DDC7F9607C}"/>
          </ac:picMkLst>
        </pc:picChg>
      </pc:sldChg>
      <pc:sldChg chg="addSp delSp modSp new del">
        <pc:chgData name="Guest User" userId="a46a289da4afe78a" providerId="Windows Live" clId="Web-{A9CD9AE3-779D-40AF-A4EA-64E6A95F7106}" dt="2021-05-27T08:45:18.845" v="75"/>
        <pc:sldMkLst>
          <pc:docMk/>
          <pc:sldMk cId="441658131" sldId="271"/>
        </pc:sldMkLst>
        <pc:picChg chg="add del mod">
          <ac:chgData name="Guest User" userId="a46a289da4afe78a" providerId="Windows Live" clId="Web-{A9CD9AE3-779D-40AF-A4EA-64E6A95F7106}" dt="2021-05-27T08:45:16.314" v="74"/>
          <ac:picMkLst>
            <pc:docMk/>
            <pc:sldMk cId="441658131" sldId="271"/>
            <ac:picMk id="5" creationId="{80F51787-5A2F-4647-A549-737EF87F9E22}"/>
          </ac:picMkLst>
        </pc:picChg>
      </pc:sldChg>
      <pc:sldChg chg="addSp modSp new ord">
        <pc:chgData name="Guest User" userId="a46a289da4afe78a" providerId="Windows Live" clId="Web-{A9CD9AE3-779D-40AF-A4EA-64E6A95F7106}" dt="2021-05-27T08:47:51.958" v="137" actId="20577"/>
        <pc:sldMkLst>
          <pc:docMk/>
          <pc:sldMk cId="3771128526" sldId="271"/>
        </pc:sldMkLst>
        <pc:spChg chg="mod">
          <ac:chgData name="Guest User" userId="a46a289da4afe78a" providerId="Windows Live" clId="Web-{A9CD9AE3-779D-40AF-A4EA-64E6A95F7106}" dt="2021-05-27T08:47:38.114" v="118" actId="20577"/>
          <ac:spMkLst>
            <pc:docMk/>
            <pc:sldMk cId="3771128526" sldId="271"/>
            <ac:spMk id="2" creationId="{FB8EB1D3-5E8C-4C07-9A78-DF9239D6BE91}"/>
          </ac:spMkLst>
        </pc:spChg>
        <pc:spChg chg="mod">
          <ac:chgData name="Guest User" userId="a46a289da4afe78a" providerId="Windows Live" clId="Web-{A9CD9AE3-779D-40AF-A4EA-64E6A95F7106}" dt="2021-05-27T08:47:51.958" v="137" actId="20577"/>
          <ac:spMkLst>
            <pc:docMk/>
            <pc:sldMk cId="3771128526" sldId="271"/>
            <ac:spMk id="3" creationId="{6F98DC90-F7CC-4605-A596-59D1F89BC60A}"/>
          </ac:spMkLst>
        </pc:spChg>
        <pc:picChg chg="add mod">
          <ac:chgData name="Guest User" userId="a46a289da4afe78a" providerId="Windows Live" clId="Web-{A9CD9AE3-779D-40AF-A4EA-64E6A95F7106}" dt="2021-05-27T08:46:40.550" v="95" actId="14100"/>
          <ac:picMkLst>
            <pc:docMk/>
            <pc:sldMk cId="3771128526" sldId="271"/>
            <ac:picMk id="5" creationId="{13F7503E-15FA-40B0-9449-4C2CD070368F}"/>
          </ac:picMkLst>
        </pc:picChg>
        <pc:picChg chg="add mod">
          <ac:chgData name="Guest User" userId="a46a289da4afe78a" providerId="Windows Live" clId="Web-{A9CD9AE3-779D-40AF-A4EA-64E6A95F7106}" dt="2021-05-27T08:46:42.456" v="96" actId="1076"/>
          <ac:picMkLst>
            <pc:docMk/>
            <pc:sldMk cId="3771128526" sldId="271"/>
            <ac:picMk id="7" creationId="{692F5CA8-40E9-4A10-9AFF-D940272BEC44}"/>
          </ac:picMkLst>
        </pc:picChg>
      </pc:sldChg>
      <pc:sldChg chg="add del replId">
        <pc:chgData name="Guest User" userId="a46a289da4afe78a" providerId="Windows Live" clId="Web-{A9CD9AE3-779D-40AF-A4EA-64E6A95F7106}" dt="2021-05-27T08:47:23.426" v="113"/>
        <pc:sldMkLst>
          <pc:docMk/>
          <pc:sldMk cId="507249364" sldId="272"/>
        </pc:sldMkLst>
      </pc:sldChg>
    </pc:docChg>
  </pc:docChgLst>
  <pc:docChgLst>
    <pc:chgData name="Guest User" userId="a46a289da4afe78a" providerId="Windows Live" clId="Web-{3D6D21CD-17D7-4F01-A05C-27745062B7B9}"/>
    <pc:docChg chg="modSld">
      <pc:chgData name="Guest User" userId="a46a289da4afe78a" providerId="Windows Live" clId="Web-{3D6D21CD-17D7-4F01-A05C-27745062B7B9}" dt="2021-05-17T08:19:19.592" v="18" actId="1076"/>
      <pc:docMkLst>
        <pc:docMk/>
      </pc:docMkLst>
      <pc:sldChg chg="addSp delSp modSp">
        <pc:chgData name="Guest User" userId="a46a289da4afe78a" providerId="Windows Live" clId="Web-{3D6D21CD-17D7-4F01-A05C-27745062B7B9}" dt="2021-05-17T08:19:19.592" v="18" actId="1076"/>
        <pc:sldMkLst>
          <pc:docMk/>
          <pc:sldMk cId="3659062491" sldId="266"/>
        </pc:sldMkLst>
        <pc:picChg chg="add del mod">
          <ac:chgData name="Guest User" userId="a46a289da4afe78a" providerId="Windows Live" clId="Web-{3D6D21CD-17D7-4F01-A05C-27745062B7B9}" dt="2021-05-17T08:18:32.373" v="6"/>
          <ac:picMkLst>
            <pc:docMk/>
            <pc:sldMk cId="3659062491" sldId="266"/>
            <ac:picMk id="3" creationId="{AC69466F-F582-4D60-B60B-7BBCFDA50D60}"/>
          </ac:picMkLst>
        </pc:picChg>
        <pc:picChg chg="del">
          <ac:chgData name="Guest User" userId="a46a289da4afe78a" providerId="Windows Live" clId="Web-{3D6D21CD-17D7-4F01-A05C-27745062B7B9}" dt="2021-05-17T08:17:43.887" v="0"/>
          <ac:picMkLst>
            <pc:docMk/>
            <pc:sldMk cId="3659062491" sldId="266"/>
            <ac:picMk id="4" creationId="{35E6BF3A-B8F2-4E48-BE74-A70500A60008}"/>
          </ac:picMkLst>
        </pc:picChg>
        <pc:picChg chg="add del mod">
          <ac:chgData name="Guest User" userId="a46a289da4afe78a" providerId="Windows Live" clId="Web-{3D6D21CD-17D7-4F01-A05C-27745062B7B9}" dt="2021-05-17T08:18:59.857" v="8"/>
          <ac:picMkLst>
            <pc:docMk/>
            <pc:sldMk cId="3659062491" sldId="266"/>
            <ac:picMk id="5" creationId="{AD1161A6-2E6E-457A-9DB6-7BEF62039637}"/>
          </ac:picMkLst>
        </pc:picChg>
        <pc:picChg chg="add mod">
          <ac:chgData name="Guest User" userId="a46a289da4afe78a" providerId="Windows Live" clId="Web-{3D6D21CD-17D7-4F01-A05C-27745062B7B9}" dt="2021-05-17T08:19:19.592" v="18" actId="1076"/>
          <ac:picMkLst>
            <pc:docMk/>
            <pc:sldMk cId="3659062491" sldId="266"/>
            <ac:picMk id="6" creationId="{C5EF785F-7C1A-4F4A-884A-712182D72225}"/>
          </ac:picMkLst>
        </pc:picChg>
      </pc:sldChg>
    </pc:docChg>
  </pc:docChgLst>
  <pc:docChgLst>
    <pc:chgData name="Guest User" userId="a46a289da4afe78a" providerId="Windows Live" clId="Web-{E9AE61FF-604B-450E-B26F-81971044E51D}"/>
    <pc:docChg chg="modSld">
      <pc:chgData name="Guest User" userId="a46a289da4afe78a" providerId="Windows Live" clId="Web-{E9AE61FF-604B-450E-B26F-81971044E51D}" dt="2021-05-06T11:22:36.009" v="42" actId="20577"/>
      <pc:docMkLst>
        <pc:docMk/>
      </pc:docMkLst>
      <pc:sldChg chg="modSp">
        <pc:chgData name="Guest User" userId="a46a289da4afe78a" providerId="Windows Live" clId="Web-{E9AE61FF-604B-450E-B26F-81971044E51D}" dt="2021-05-06T11:22:04.305" v="36" actId="20577"/>
        <pc:sldMkLst>
          <pc:docMk/>
          <pc:sldMk cId="3846023423" sldId="263"/>
        </pc:sldMkLst>
        <pc:spChg chg="mod">
          <ac:chgData name="Guest User" userId="a46a289da4afe78a" providerId="Windows Live" clId="Web-{E9AE61FF-604B-450E-B26F-81971044E51D}" dt="2021-05-06T11:22:04.305" v="36" actId="20577"/>
          <ac:spMkLst>
            <pc:docMk/>
            <pc:sldMk cId="3846023423" sldId="263"/>
            <ac:spMk id="2" creationId="{3B89EE38-343D-4515-AF79-A3F9941EA533}"/>
          </ac:spMkLst>
        </pc:spChg>
      </pc:sldChg>
      <pc:sldChg chg="modSp">
        <pc:chgData name="Guest User" userId="a46a289da4afe78a" providerId="Windows Live" clId="Web-{E9AE61FF-604B-450E-B26F-81971044E51D}" dt="2021-05-06T11:22:11.478" v="38" actId="20577"/>
        <pc:sldMkLst>
          <pc:docMk/>
          <pc:sldMk cId="340488617" sldId="264"/>
        </pc:sldMkLst>
        <pc:spChg chg="mod">
          <ac:chgData name="Guest User" userId="a46a289da4afe78a" providerId="Windows Live" clId="Web-{E9AE61FF-604B-450E-B26F-81971044E51D}" dt="2021-05-06T11:22:11.478" v="38" actId="20577"/>
          <ac:spMkLst>
            <pc:docMk/>
            <pc:sldMk cId="340488617" sldId="264"/>
            <ac:spMk id="2" creationId="{2E276AEA-3067-4155-BCB2-A0C09BCF120B}"/>
          </ac:spMkLst>
        </pc:spChg>
      </pc:sldChg>
      <pc:sldChg chg="modSp">
        <pc:chgData name="Guest User" userId="a46a289da4afe78a" providerId="Windows Live" clId="Web-{E9AE61FF-604B-450E-B26F-81971044E51D}" dt="2021-05-06T11:22:36.009" v="42" actId="20577"/>
        <pc:sldMkLst>
          <pc:docMk/>
          <pc:sldMk cId="1273558702" sldId="265"/>
        </pc:sldMkLst>
        <pc:spChg chg="mod">
          <ac:chgData name="Guest User" userId="a46a289da4afe78a" providerId="Windows Live" clId="Web-{E9AE61FF-604B-450E-B26F-81971044E51D}" dt="2021-05-06T11:22:36.009" v="42" actId="20577"/>
          <ac:spMkLst>
            <pc:docMk/>
            <pc:sldMk cId="1273558702" sldId="265"/>
            <ac:spMk id="2" creationId="{05C91451-CE9D-4F3F-ACFE-23D2D07268A0}"/>
          </ac:spMkLst>
        </pc:spChg>
      </pc:sldChg>
      <pc:sldChg chg="modSp">
        <pc:chgData name="Guest User" userId="a46a289da4afe78a" providerId="Windows Live" clId="Web-{E9AE61FF-604B-450E-B26F-81971044E51D}" dt="2021-05-06T11:22:18.228" v="39" actId="20577"/>
        <pc:sldMkLst>
          <pc:docMk/>
          <pc:sldMk cId="3659062491" sldId="266"/>
        </pc:sldMkLst>
        <pc:spChg chg="mod">
          <ac:chgData name="Guest User" userId="a46a289da4afe78a" providerId="Windows Live" clId="Web-{E9AE61FF-604B-450E-B26F-81971044E51D}" dt="2021-05-06T11:22:18.228" v="39" actId="20577"/>
          <ac:spMkLst>
            <pc:docMk/>
            <pc:sldMk cId="3659062491" sldId="266"/>
            <ac:spMk id="2" creationId="{9D2B62A6-77DD-4B55-9F9D-D8C8951AB8CB}"/>
          </ac:spMkLst>
        </pc:spChg>
      </pc:sldChg>
    </pc:docChg>
  </pc:docChgLst>
  <pc:docChgLst>
    <pc:chgData name="Guest User" userId="a46a289da4afe78a" providerId="Windows Live" clId="Web-{99E5D60B-E875-4A0A-BA1D-A786FBACC3F7}"/>
    <pc:docChg chg="modSld">
      <pc:chgData name="Guest User" userId="a46a289da4afe78a" providerId="Windows Live" clId="Web-{99E5D60B-E875-4A0A-BA1D-A786FBACC3F7}" dt="2021-04-16T14:45:16.660" v="140"/>
      <pc:docMkLst>
        <pc:docMk/>
      </pc:docMkLst>
      <pc:sldChg chg="modSp">
        <pc:chgData name="Guest User" userId="a46a289da4afe78a" providerId="Windows Live" clId="Web-{99E5D60B-E875-4A0A-BA1D-A786FBACC3F7}" dt="2021-04-16T14:45:16.660" v="140"/>
        <pc:sldMkLst>
          <pc:docMk/>
          <pc:sldMk cId="3499086431" sldId="262"/>
        </pc:sldMkLst>
        <pc:graphicFrameChg chg="mod modGraphic">
          <ac:chgData name="Guest User" userId="a46a289da4afe78a" providerId="Windows Live" clId="Web-{99E5D60B-E875-4A0A-BA1D-A786FBACC3F7}" dt="2021-04-16T14:45:16.660" v="140"/>
          <ac:graphicFrameMkLst>
            <pc:docMk/>
            <pc:sldMk cId="3499086431" sldId="262"/>
            <ac:graphicFrameMk id="3" creationId="{91A31DA6-537F-4031-8668-769C920FCD14}"/>
          </ac:graphicFrameMkLst>
        </pc:graphicFrameChg>
      </pc:sldChg>
    </pc:docChg>
  </pc:docChgLst>
  <pc:docChgLst>
    <pc:chgData name="Guest User" userId="a46a289da4afe78a" providerId="Windows Live" clId="Web-{466925D4-E2AA-4B36-B9E1-7E7F655D7D29}"/>
    <pc:docChg chg="modSld">
      <pc:chgData name="Guest User" userId="a46a289da4afe78a" providerId="Windows Live" clId="Web-{466925D4-E2AA-4B36-B9E1-7E7F655D7D29}" dt="2021-04-17T04:52:20.466" v="31"/>
      <pc:docMkLst>
        <pc:docMk/>
      </pc:docMkLst>
      <pc:sldChg chg="modSp">
        <pc:chgData name="Guest User" userId="a46a289da4afe78a" providerId="Windows Live" clId="Web-{466925D4-E2AA-4B36-B9E1-7E7F655D7D29}" dt="2021-04-17T04:52:20.466" v="31"/>
        <pc:sldMkLst>
          <pc:docMk/>
          <pc:sldMk cId="3499086431" sldId="262"/>
        </pc:sldMkLst>
        <pc:graphicFrameChg chg="mod modGraphic">
          <ac:chgData name="Guest User" userId="a46a289da4afe78a" providerId="Windows Live" clId="Web-{466925D4-E2AA-4B36-B9E1-7E7F655D7D29}" dt="2021-04-17T04:52:20.466" v="31"/>
          <ac:graphicFrameMkLst>
            <pc:docMk/>
            <pc:sldMk cId="3499086431" sldId="262"/>
            <ac:graphicFrameMk id="3" creationId="{91A31DA6-537F-4031-8668-769C920FCD14}"/>
          </ac:graphicFrameMkLst>
        </pc:graphicFrameChg>
      </pc:sldChg>
    </pc:docChg>
  </pc:docChgLst>
  <pc:docChgLst>
    <pc:chgData name="Guest User" userId="a46a289da4afe78a" providerId="Windows Live" clId="Web-{79845BB6-CC04-4C7B-9BD2-76C3E76EE106}"/>
    <pc:docChg chg="modSld">
      <pc:chgData name="Guest User" userId="a46a289da4afe78a" providerId="Windows Live" clId="Web-{79845BB6-CC04-4C7B-9BD2-76C3E76EE106}" dt="2021-05-19T05:46:54.591" v="8"/>
      <pc:docMkLst>
        <pc:docMk/>
      </pc:docMkLst>
      <pc:sldChg chg="modSp">
        <pc:chgData name="Guest User" userId="a46a289da4afe78a" providerId="Windows Live" clId="Web-{79845BB6-CC04-4C7B-9BD2-76C3E76EE106}" dt="2021-05-19T05:46:54.591" v="8"/>
        <pc:sldMkLst>
          <pc:docMk/>
          <pc:sldMk cId="3499086431" sldId="262"/>
        </pc:sldMkLst>
        <pc:graphicFrameChg chg="mod modGraphic">
          <ac:chgData name="Guest User" userId="a46a289da4afe78a" providerId="Windows Live" clId="Web-{79845BB6-CC04-4C7B-9BD2-76C3E76EE106}" dt="2021-05-19T05:46:54.591" v="8"/>
          <ac:graphicFrameMkLst>
            <pc:docMk/>
            <pc:sldMk cId="3499086431" sldId="262"/>
            <ac:graphicFrameMk id="3" creationId="{91A31DA6-537F-4031-8668-769C920FCD14}"/>
          </ac:graphicFrameMkLst>
        </pc:graphicFrameChg>
      </pc:sldChg>
    </pc:docChg>
  </pc:docChgLst>
  <pc:docChgLst>
    <pc:chgData name="Guest User" userId="a46a289da4afe78a" providerId="Windows Live" clId="Web-{205F7A36-38A3-4606-ABA1-32BFB2C6B9EA}"/>
    <pc:docChg chg="modSld">
      <pc:chgData name="Guest User" userId="a46a289da4afe78a" providerId="Windows Live" clId="Web-{205F7A36-38A3-4606-ABA1-32BFB2C6B9EA}" dt="2021-06-25T17:22:18.860" v="31" actId="20577"/>
      <pc:docMkLst>
        <pc:docMk/>
      </pc:docMkLst>
      <pc:sldChg chg="modSp">
        <pc:chgData name="Guest User" userId="a46a289da4afe78a" providerId="Windows Live" clId="Web-{205F7A36-38A3-4606-ABA1-32BFB2C6B9EA}" dt="2021-06-25T17:21:07.390" v="10" actId="20577"/>
        <pc:sldMkLst>
          <pc:docMk/>
          <pc:sldMk cId="1317503679" sldId="257"/>
        </pc:sldMkLst>
        <pc:spChg chg="mod">
          <ac:chgData name="Guest User" userId="a46a289da4afe78a" providerId="Windows Live" clId="Web-{205F7A36-38A3-4606-ABA1-32BFB2C6B9EA}" dt="2021-06-25T17:21:07.390" v="10" actId="20577"/>
          <ac:spMkLst>
            <pc:docMk/>
            <pc:sldMk cId="1317503679" sldId="257"/>
            <ac:spMk id="2" creationId="{B84AEBFC-F638-407F-9759-4EF4269F9735}"/>
          </ac:spMkLst>
        </pc:spChg>
        <pc:spChg chg="mod">
          <ac:chgData name="Guest User" userId="a46a289da4afe78a" providerId="Windows Live" clId="Web-{205F7A36-38A3-4606-ABA1-32BFB2C6B9EA}" dt="2021-06-25T17:19:51.278" v="1" actId="20577"/>
          <ac:spMkLst>
            <pc:docMk/>
            <pc:sldMk cId="1317503679" sldId="257"/>
            <ac:spMk id="3" creationId="{571B38AE-17C2-444F-9C54-269990D28D52}"/>
          </ac:spMkLst>
        </pc:spChg>
      </pc:sldChg>
      <pc:sldChg chg="modSp">
        <pc:chgData name="Guest User" userId="a46a289da4afe78a" providerId="Windows Live" clId="Web-{205F7A36-38A3-4606-ABA1-32BFB2C6B9EA}" dt="2021-06-25T17:22:18.860" v="31" actId="20577"/>
        <pc:sldMkLst>
          <pc:docMk/>
          <pc:sldMk cId="2977526765" sldId="259"/>
        </pc:sldMkLst>
        <pc:spChg chg="mod">
          <ac:chgData name="Guest User" userId="a46a289da4afe78a" providerId="Windows Live" clId="Web-{205F7A36-38A3-4606-ABA1-32BFB2C6B9EA}" dt="2021-06-25T17:22:18.860" v="31" actId="20577"/>
          <ac:spMkLst>
            <pc:docMk/>
            <pc:sldMk cId="2977526765" sldId="259"/>
            <ac:spMk id="3" creationId="{15F791E4-D832-4782-8C1F-825108887F92}"/>
          </ac:spMkLst>
        </pc:spChg>
      </pc:sldChg>
      <pc:sldChg chg="modSp">
        <pc:chgData name="Guest User" userId="a46a289da4afe78a" providerId="Windows Live" clId="Web-{205F7A36-38A3-4606-ABA1-32BFB2C6B9EA}" dt="2021-06-25T17:21:56.407" v="12" actId="20577"/>
        <pc:sldMkLst>
          <pc:docMk/>
          <pc:sldMk cId="4042626030" sldId="272"/>
        </pc:sldMkLst>
        <pc:spChg chg="mod">
          <ac:chgData name="Guest User" userId="a46a289da4afe78a" providerId="Windows Live" clId="Web-{205F7A36-38A3-4606-ABA1-32BFB2C6B9EA}" dt="2021-06-25T17:21:56.407" v="12" actId="20577"/>
          <ac:spMkLst>
            <pc:docMk/>
            <pc:sldMk cId="4042626030" sldId="272"/>
            <ac:spMk id="3" creationId="{9E93BE9E-49AF-4CB0-9839-605F9AB4DD68}"/>
          </ac:spMkLst>
        </pc:spChg>
      </pc:sldChg>
    </pc:docChg>
  </pc:docChgLst>
  <pc:docChgLst>
    <pc:chgData name="Guest User" userId="a46a289da4afe78a" providerId="Windows Live" clId="Web-{50EAE35E-3D45-4D0B-98FD-810A54F2EA9B}"/>
    <pc:docChg chg="addSld modSld">
      <pc:chgData name="Guest User" userId="a46a289da4afe78a" providerId="Windows Live" clId="Web-{50EAE35E-3D45-4D0B-98FD-810A54F2EA9B}" dt="2021-04-07T09:15:12.212" v="21" actId="14100"/>
      <pc:docMkLst>
        <pc:docMk/>
      </pc:docMkLst>
      <pc:sldChg chg="modSp">
        <pc:chgData name="Guest User" userId="a46a289da4afe78a" providerId="Windows Live" clId="Web-{50EAE35E-3D45-4D0B-98FD-810A54F2EA9B}" dt="2021-04-07T09:11:36.872" v="5" actId="20577"/>
        <pc:sldMkLst>
          <pc:docMk/>
          <pc:sldMk cId="1317503679" sldId="257"/>
        </pc:sldMkLst>
        <pc:spChg chg="mod">
          <ac:chgData name="Guest User" userId="a46a289da4afe78a" providerId="Windows Live" clId="Web-{50EAE35E-3D45-4D0B-98FD-810A54F2EA9B}" dt="2021-04-07T09:11:36.872" v="5" actId="20577"/>
          <ac:spMkLst>
            <pc:docMk/>
            <pc:sldMk cId="1317503679" sldId="257"/>
            <ac:spMk id="3" creationId="{571B38AE-17C2-444F-9C54-269990D28D52}"/>
          </ac:spMkLst>
        </pc:spChg>
      </pc:sldChg>
      <pc:sldChg chg="modSp">
        <pc:chgData name="Guest User" userId="a46a289da4afe78a" providerId="Windows Live" clId="Web-{50EAE35E-3D45-4D0B-98FD-810A54F2EA9B}" dt="2021-04-07T09:11:50.748" v="6" actId="20577"/>
        <pc:sldMkLst>
          <pc:docMk/>
          <pc:sldMk cId="1755711019" sldId="258"/>
        </pc:sldMkLst>
        <pc:spChg chg="mod">
          <ac:chgData name="Guest User" userId="a46a289da4afe78a" providerId="Windows Live" clId="Web-{50EAE35E-3D45-4D0B-98FD-810A54F2EA9B}" dt="2021-04-07T09:11:50.748" v="6" actId="20577"/>
          <ac:spMkLst>
            <pc:docMk/>
            <pc:sldMk cId="1755711019" sldId="258"/>
            <ac:spMk id="3" creationId="{330618AB-48A2-4FF3-86ED-DCA92568BA18}"/>
          </ac:spMkLst>
        </pc:spChg>
      </pc:sldChg>
      <pc:sldChg chg="modSp">
        <pc:chgData name="Guest User" userId="a46a289da4afe78a" providerId="Windows Live" clId="Web-{50EAE35E-3D45-4D0B-98FD-810A54F2EA9B}" dt="2021-04-07T09:11:57.530" v="7" actId="20577"/>
        <pc:sldMkLst>
          <pc:docMk/>
          <pc:sldMk cId="2977526765" sldId="259"/>
        </pc:sldMkLst>
        <pc:spChg chg="mod">
          <ac:chgData name="Guest User" userId="a46a289da4afe78a" providerId="Windows Live" clId="Web-{50EAE35E-3D45-4D0B-98FD-810A54F2EA9B}" dt="2021-04-07T09:11:57.530" v="7" actId="20577"/>
          <ac:spMkLst>
            <pc:docMk/>
            <pc:sldMk cId="2977526765" sldId="259"/>
            <ac:spMk id="3" creationId="{15F791E4-D832-4782-8C1F-825108887F92}"/>
          </ac:spMkLst>
        </pc:spChg>
      </pc:sldChg>
      <pc:sldChg chg="modSp new">
        <pc:chgData name="Guest User" userId="a46a289da4afe78a" providerId="Windows Live" clId="Web-{50EAE35E-3D45-4D0B-98FD-810A54F2EA9B}" dt="2021-04-07T09:15:12.212" v="21" actId="14100"/>
        <pc:sldMkLst>
          <pc:docMk/>
          <pc:sldMk cId="3276514959" sldId="261"/>
        </pc:sldMkLst>
        <pc:spChg chg="mod">
          <ac:chgData name="Guest User" userId="a46a289da4afe78a" providerId="Windows Live" clId="Web-{50EAE35E-3D45-4D0B-98FD-810A54F2EA9B}" dt="2021-04-07T09:15:12.212" v="21" actId="14100"/>
          <ac:spMkLst>
            <pc:docMk/>
            <pc:sldMk cId="3276514959" sldId="261"/>
            <ac:spMk id="2" creationId="{CFA5FBC7-D0AC-4A1F-8F69-511D7DEC02B8}"/>
          </ac:spMkLst>
        </pc:spChg>
        <pc:spChg chg="mod">
          <ac:chgData name="Guest User" userId="a46a289da4afe78a" providerId="Windows Live" clId="Web-{50EAE35E-3D45-4D0B-98FD-810A54F2EA9B}" dt="2021-04-07T09:15:08.899" v="20" actId="14100"/>
          <ac:spMkLst>
            <pc:docMk/>
            <pc:sldMk cId="3276514959" sldId="261"/>
            <ac:spMk id="3" creationId="{DF416E22-25A7-426B-87D2-E3694E4C939B}"/>
          </ac:spMkLst>
        </pc:spChg>
      </pc:sldChg>
    </pc:docChg>
  </pc:docChgLst>
  <pc:docChgLst>
    <pc:chgData name="Guest User" userId="a46a289da4afe78a" providerId="Windows Live" clId="Web-{AF1D6682-EFF0-41DA-9ED2-EC5EFA7297F5}"/>
    <pc:docChg chg="addSld modSld sldOrd">
      <pc:chgData name="Guest User" userId="a46a289da4afe78a" providerId="Windows Live" clId="Web-{AF1D6682-EFF0-41DA-9ED2-EC5EFA7297F5}" dt="2021-05-06T11:19:50.977" v="67" actId="20577"/>
      <pc:docMkLst>
        <pc:docMk/>
      </pc:docMkLst>
      <pc:sldChg chg="addSp modSp new ord">
        <pc:chgData name="Guest User" userId="a46a289da4afe78a" providerId="Windows Live" clId="Web-{AF1D6682-EFF0-41DA-9ED2-EC5EFA7297F5}" dt="2021-05-06T11:17:33.272" v="16" actId="20577"/>
        <pc:sldMkLst>
          <pc:docMk/>
          <pc:sldMk cId="3846023423" sldId="263"/>
        </pc:sldMkLst>
        <pc:spChg chg="mod">
          <ac:chgData name="Guest User" userId="a46a289da4afe78a" providerId="Windows Live" clId="Web-{AF1D6682-EFF0-41DA-9ED2-EC5EFA7297F5}" dt="2021-05-06T11:17:33.272" v="16" actId="20577"/>
          <ac:spMkLst>
            <pc:docMk/>
            <pc:sldMk cId="3846023423" sldId="263"/>
            <ac:spMk id="2" creationId="{3B89EE38-343D-4515-AF79-A3F9941EA533}"/>
          </ac:spMkLst>
        </pc:spChg>
        <pc:picChg chg="add mod">
          <ac:chgData name="Guest User" userId="a46a289da4afe78a" providerId="Windows Live" clId="Web-{AF1D6682-EFF0-41DA-9ED2-EC5EFA7297F5}" dt="2021-05-06T11:17:25.787" v="7" actId="14100"/>
          <ac:picMkLst>
            <pc:docMk/>
            <pc:sldMk cId="3846023423" sldId="263"/>
            <ac:picMk id="3" creationId="{B3E589CF-C6F2-401D-A4D6-3DD8E6D79FB1}"/>
          </ac:picMkLst>
        </pc:picChg>
      </pc:sldChg>
      <pc:sldChg chg="addSp modSp new">
        <pc:chgData name="Guest User" userId="a46a289da4afe78a" providerId="Windows Live" clId="Web-{AF1D6682-EFF0-41DA-9ED2-EC5EFA7297F5}" dt="2021-05-06T11:18:12.601" v="29" actId="20577"/>
        <pc:sldMkLst>
          <pc:docMk/>
          <pc:sldMk cId="340488617" sldId="264"/>
        </pc:sldMkLst>
        <pc:spChg chg="mod">
          <ac:chgData name="Guest User" userId="a46a289da4afe78a" providerId="Windows Live" clId="Web-{AF1D6682-EFF0-41DA-9ED2-EC5EFA7297F5}" dt="2021-05-06T11:18:12.601" v="29" actId="20577"/>
          <ac:spMkLst>
            <pc:docMk/>
            <pc:sldMk cId="340488617" sldId="264"/>
            <ac:spMk id="2" creationId="{2E276AEA-3067-4155-BCB2-A0C09BCF120B}"/>
          </ac:spMkLst>
        </pc:spChg>
        <pc:picChg chg="add mod">
          <ac:chgData name="Guest User" userId="a46a289da4afe78a" providerId="Windows Live" clId="Web-{AF1D6682-EFF0-41DA-9ED2-EC5EFA7297F5}" dt="2021-05-06T11:18:05.694" v="26" actId="14100"/>
          <ac:picMkLst>
            <pc:docMk/>
            <pc:sldMk cId="340488617" sldId="264"/>
            <ac:picMk id="3" creationId="{DD2E088A-6E0F-4A1B-A263-0545BD1C58F6}"/>
          </ac:picMkLst>
        </pc:picChg>
      </pc:sldChg>
      <pc:sldChg chg="addSp modSp new">
        <pc:chgData name="Guest User" userId="a46a289da4afe78a" providerId="Windows Live" clId="Web-{AF1D6682-EFF0-41DA-9ED2-EC5EFA7297F5}" dt="2021-05-06T11:19:16.649" v="40" actId="20577"/>
        <pc:sldMkLst>
          <pc:docMk/>
          <pc:sldMk cId="1273558702" sldId="265"/>
        </pc:sldMkLst>
        <pc:spChg chg="mod">
          <ac:chgData name="Guest User" userId="a46a289da4afe78a" providerId="Windows Live" clId="Web-{AF1D6682-EFF0-41DA-9ED2-EC5EFA7297F5}" dt="2021-05-06T11:19:16.649" v="40" actId="20577"/>
          <ac:spMkLst>
            <pc:docMk/>
            <pc:sldMk cId="1273558702" sldId="265"/>
            <ac:spMk id="2" creationId="{05C91451-CE9D-4F3F-ACFE-23D2D07268A0}"/>
          </ac:spMkLst>
        </pc:spChg>
        <pc:picChg chg="add mod">
          <ac:chgData name="Guest User" userId="a46a289da4afe78a" providerId="Windows Live" clId="Web-{AF1D6682-EFF0-41DA-9ED2-EC5EFA7297F5}" dt="2021-05-06T11:18:29.773" v="34" actId="14100"/>
          <ac:picMkLst>
            <pc:docMk/>
            <pc:sldMk cId="1273558702" sldId="265"/>
            <ac:picMk id="3" creationId="{457C612E-3989-450E-BC7C-289DE27714BB}"/>
          </ac:picMkLst>
        </pc:picChg>
      </pc:sldChg>
      <pc:sldChg chg="addSp modSp new">
        <pc:chgData name="Guest User" userId="a46a289da4afe78a" providerId="Windows Live" clId="Web-{AF1D6682-EFF0-41DA-9ED2-EC5EFA7297F5}" dt="2021-05-06T11:19:50.977" v="67" actId="20577"/>
        <pc:sldMkLst>
          <pc:docMk/>
          <pc:sldMk cId="3659062491" sldId="266"/>
        </pc:sldMkLst>
        <pc:spChg chg="mod">
          <ac:chgData name="Guest User" userId="a46a289da4afe78a" providerId="Windows Live" clId="Web-{AF1D6682-EFF0-41DA-9ED2-EC5EFA7297F5}" dt="2021-05-06T11:19:50.977" v="67" actId="20577"/>
          <ac:spMkLst>
            <pc:docMk/>
            <pc:sldMk cId="3659062491" sldId="266"/>
            <ac:spMk id="2" creationId="{9D2B62A6-77DD-4B55-9F9D-D8C8951AB8CB}"/>
          </ac:spMkLst>
        </pc:spChg>
        <pc:picChg chg="add mod">
          <ac:chgData name="Guest User" userId="a46a289da4afe78a" providerId="Windows Live" clId="Web-{AF1D6682-EFF0-41DA-9ED2-EC5EFA7297F5}" dt="2021-05-06T11:19:35.930" v="48" actId="14100"/>
          <ac:picMkLst>
            <pc:docMk/>
            <pc:sldMk cId="3659062491" sldId="266"/>
            <ac:picMk id="3" creationId="{C6EF14CF-274D-4E31-8D67-2C0B3A038992}"/>
          </ac:picMkLst>
        </pc:picChg>
      </pc:sldChg>
    </pc:docChg>
  </pc:docChgLst>
  <pc:docChgLst>
    <pc:chgData name="Guest User" userId="a46a289da4afe78a" providerId="Windows Live" clId="Web-{E1EC1510-452D-4944-A13B-FB1BD002795E}"/>
    <pc:docChg chg="addSld modSld">
      <pc:chgData name="Guest User" userId="a46a289da4afe78a" providerId="Windows Live" clId="Web-{E1EC1510-452D-4944-A13B-FB1BD002795E}" dt="2021-04-15T05:50:08.869" v="288"/>
      <pc:docMkLst>
        <pc:docMk/>
      </pc:docMkLst>
      <pc:sldChg chg="addSp modSp new">
        <pc:chgData name="Guest User" userId="a46a289da4afe78a" providerId="Windows Live" clId="Web-{E1EC1510-452D-4944-A13B-FB1BD002795E}" dt="2021-04-15T05:50:08.869" v="288"/>
        <pc:sldMkLst>
          <pc:docMk/>
          <pc:sldMk cId="3499086431" sldId="262"/>
        </pc:sldMkLst>
        <pc:spChg chg="mod">
          <ac:chgData name="Guest User" userId="a46a289da4afe78a" providerId="Windows Live" clId="Web-{E1EC1510-452D-4944-A13B-FB1BD002795E}" dt="2021-04-15T05:44:19.987" v="154" actId="14100"/>
          <ac:spMkLst>
            <pc:docMk/>
            <pc:sldMk cId="3499086431" sldId="262"/>
            <ac:spMk id="2" creationId="{AAF5A569-AC32-4CC8-99FA-7A2A0A7B876D}"/>
          </ac:spMkLst>
        </pc:spChg>
        <pc:graphicFrameChg chg="add mod modGraphic">
          <ac:chgData name="Guest User" userId="a46a289da4afe78a" providerId="Windows Live" clId="Web-{E1EC1510-452D-4944-A13B-FB1BD002795E}" dt="2021-04-15T05:50:08.869" v="288"/>
          <ac:graphicFrameMkLst>
            <pc:docMk/>
            <pc:sldMk cId="3499086431" sldId="262"/>
            <ac:graphicFrameMk id="3" creationId="{91A31DA6-537F-4031-8668-769C920FCD14}"/>
          </ac:graphicFrameMkLst>
        </pc:graphicFrameChg>
      </pc:sldChg>
    </pc:docChg>
  </pc:docChgLst>
  <pc:docChgLst>
    <pc:chgData name="Guest User" userId="a46a289da4afe78a" providerId="Windows Live" clId="Web-{1A6776A6-889B-4639-8359-7B3DF6B5EC79}"/>
    <pc:docChg chg="modSld sldOrd">
      <pc:chgData name="Guest User" userId="a46a289da4afe78a" providerId="Windows Live" clId="Web-{1A6776A6-889B-4639-8359-7B3DF6B5EC79}" dt="2021-05-13T05:19:32.180" v="30" actId="14100"/>
      <pc:docMkLst>
        <pc:docMk/>
      </pc:docMkLst>
      <pc:sldChg chg="modSp">
        <pc:chgData name="Guest User" userId="a46a289da4afe78a" providerId="Windows Live" clId="Web-{1A6776A6-889B-4639-8359-7B3DF6B5EC79}" dt="2021-05-13T05:06:48.072" v="27" actId="20577"/>
        <pc:sldMkLst>
          <pc:docMk/>
          <pc:sldMk cId="3846023423" sldId="263"/>
        </pc:sldMkLst>
        <pc:spChg chg="mod">
          <ac:chgData name="Guest User" userId="a46a289da4afe78a" providerId="Windows Live" clId="Web-{1A6776A6-889B-4639-8359-7B3DF6B5EC79}" dt="2021-05-13T05:06:48.072" v="27" actId="20577"/>
          <ac:spMkLst>
            <pc:docMk/>
            <pc:sldMk cId="3846023423" sldId="263"/>
            <ac:spMk id="2" creationId="{3B89EE38-343D-4515-AF79-A3F9941EA533}"/>
          </ac:spMkLst>
        </pc:spChg>
      </pc:sldChg>
      <pc:sldChg chg="addSp delSp modSp ord">
        <pc:chgData name="Guest User" userId="a46a289da4afe78a" providerId="Windows Live" clId="Web-{1A6776A6-889B-4639-8359-7B3DF6B5EC79}" dt="2021-05-13T05:19:32.180" v="30" actId="14100"/>
        <pc:sldMkLst>
          <pc:docMk/>
          <pc:sldMk cId="3659062491" sldId="266"/>
        </pc:sldMkLst>
        <pc:spChg chg="mod">
          <ac:chgData name="Guest User" userId="a46a289da4afe78a" providerId="Windows Live" clId="Web-{1A6776A6-889B-4639-8359-7B3DF6B5EC79}" dt="2021-05-13T05:19:32.180" v="30" actId="14100"/>
          <ac:spMkLst>
            <pc:docMk/>
            <pc:sldMk cId="3659062491" sldId="266"/>
            <ac:spMk id="2" creationId="{9D2B62A6-77DD-4B55-9F9D-D8C8951AB8CB}"/>
          </ac:spMkLst>
        </pc:spChg>
        <pc:picChg chg="del">
          <ac:chgData name="Guest User" userId="a46a289da4afe78a" providerId="Windows Live" clId="Web-{1A6776A6-889B-4639-8359-7B3DF6B5EC79}" dt="2021-05-13T05:04:39.132" v="0"/>
          <ac:picMkLst>
            <pc:docMk/>
            <pc:sldMk cId="3659062491" sldId="266"/>
            <ac:picMk id="3" creationId="{C6EF14CF-274D-4E31-8D67-2C0B3A038992}"/>
          </ac:picMkLst>
        </pc:picChg>
        <pc:picChg chg="add mod">
          <ac:chgData name="Guest User" userId="a46a289da4afe78a" providerId="Windows Live" clId="Web-{1A6776A6-889B-4639-8359-7B3DF6B5EC79}" dt="2021-05-13T05:06:15.493" v="19" actId="14100"/>
          <ac:picMkLst>
            <pc:docMk/>
            <pc:sldMk cId="3659062491" sldId="266"/>
            <ac:picMk id="4" creationId="{35E6BF3A-B8F2-4E48-BE74-A70500A60008}"/>
          </ac:picMkLst>
        </pc:picChg>
      </pc:sldChg>
    </pc:docChg>
  </pc:docChgLst>
  <pc:docChgLst>
    <pc:chgData name="Guest User" userId="a46a289da4afe78a" providerId="Windows Live" clId="Web-{B25AE151-6763-4715-881C-61F280CED86C}"/>
    <pc:docChg chg="modSld">
      <pc:chgData name="Guest User" userId="a46a289da4afe78a" providerId="Windows Live" clId="Web-{B25AE151-6763-4715-881C-61F280CED86C}" dt="2021-05-16T06:10:48.008" v="0"/>
      <pc:docMkLst>
        <pc:docMk/>
      </pc:docMkLst>
      <pc:sldChg chg="modSp">
        <pc:chgData name="Guest User" userId="a46a289da4afe78a" providerId="Windows Live" clId="Web-{B25AE151-6763-4715-881C-61F280CED86C}" dt="2021-05-16T06:10:48.008" v="0"/>
        <pc:sldMkLst>
          <pc:docMk/>
          <pc:sldMk cId="3499086431" sldId="262"/>
        </pc:sldMkLst>
        <pc:graphicFrameChg chg="modGraphic">
          <ac:chgData name="Guest User" userId="a46a289da4afe78a" providerId="Windows Live" clId="Web-{B25AE151-6763-4715-881C-61F280CED86C}" dt="2021-05-16T06:10:48.008" v="0"/>
          <ac:graphicFrameMkLst>
            <pc:docMk/>
            <pc:sldMk cId="3499086431" sldId="262"/>
            <ac:graphicFrameMk id="3" creationId="{91A31DA6-537F-4031-8668-769C920FCD14}"/>
          </ac:graphicFrameMkLst>
        </pc:graphicFrameChg>
      </pc:sldChg>
    </pc:docChg>
  </pc:docChgLst>
  <pc:docChgLst>
    <pc:chgData name="Guest User" userId="a46a289da4afe78a" providerId="Windows Live" clId="Web-{D479A0E1-69D9-4B6D-9FF3-CC971CBFDFDF}"/>
    <pc:docChg chg="delSld">
      <pc:chgData name="Guest User" userId="a46a289da4afe78a" providerId="Windows Live" clId="Web-{D479A0E1-69D9-4B6D-9FF3-CC971CBFDFDF}" dt="2021-06-24T14:47:25.360" v="0"/>
      <pc:docMkLst>
        <pc:docMk/>
      </pc:docMkLst>
      <pc:sldChg chg="del">
        <pc:chgData name="Guest User" userId="a46a289da4afe78a" providerId="Windows Live" clId="Web-{D479A0E1-69D9-4B6D-9FF3-CC971CBFDFDF}" dt="2021-06-24T14:47:25.360" v="0"/>
        <pc:sldMkLst>
          <pc:docMk/>
          <pc:sldMk cId="3499086431" sldId="262"/>
        </pc:sldMkLst>
      </pc:sldChg>
    </pc:docChg>
  </pc:docChgLst>
  <pc:docChgLst>
    <pc:chgData name="Guest User" userId="a46a289da4afe78a" providerId="Windows Live" clId="Web-{624362AB-DEF0-4980-A431-66D8FD1E443C}"/>
    <pc:docChg chg="addSld delSld modSld sldOrd">
      <pc:chgData name="Guest User" userId="a46a289da4afe78a" providerId="Windows Live" clId="Web-{624362AB-DEF0-4980-A431-66D8FD1E443C}" dt="2021-06-25T14:49:54.584" v="148" actId="20577"/>
      <pc:docMkLst>
        <pc:docMk/>
      </pc:docMkLst>
      <pc:sldChg chg="addSp delSp modSp">
        <pc:chgData name="Guest User" userId="a46a289da4afe78a" providerId="Windows Live" clId="Web-{624362AB-DEF0-4980-A431-66D8FD1E443C}" dt="2021-06-25T14:49:54.584" v="148" actId="20577"/>
        <pc:sldMkLst>
          <pc:docMk/>
          <pc:sldMk cId="109857222" sldId="256"/>
        </pc:sldMkLst>
        <pc:spChg chg="mod">
          <ac:chgData name="Guest User" userId="a46a289da4afe78a" providerId="Windows Live" clId="Web-{624362AB-DEF0-4980-A431-66D8FD1E443C}" dt="2021-06-25T13:36:28.800" v="1" actId="14100"/>
          <ac:spMkLst>
            <pc:docMk/>
            <pc:sldMk cId="109857222" sldId="256"/>
            <ac:spMk id="2" creationId="{00000000-0000-0000-0000-000000000000}"/>
          </ac:spMkLst>
        </pc:spChg>
        <pc:spChg chg="mod">
          <ac:chgData name="Guest User" userId="a46a289da4afe78a" providerId="Windows Live" clId="Web-{624362AB-DEF0-4980-A431-66D8FD1E443C}" dt="2021-06-25T14:49:54.584" v="148" actId="20577"/>
          <ac:spMkLst>
            <pc:docMk/>
            <pc:sldMk cId="109857222" sldId="256"/>
            <ac:spMk id="3" creationId="{00000000-0000-0000-0000-000000000000}"/>
          </ac:spMkLst>
        </pc:spChg>
        <pc:spChg chg="add del mod">
          <ac:chgData name="Guest User" userId="a46a289da4afe78a" providerId="Windows Live" clId="Web-{624362AB-DEF0-4980-A431-66D8FD1E443C}" dt="2021-06-25T13:39:09.772" v="8"/>
          <ac:spMkLst>
            <pc:docMk/>
            <pc:sldMk cId="109857222" sldId="256"/>
            <ac:spMk id="4" creationId="{62011D5E-162D-4EB1-A505-0555CCFA07D3}"/>
          </ac:spMkLst>
        </pc:spChg>
        <pc:picChg chg="add mod">
          <ac:chgData name="Guest User" userId="a46a289da4afe78a" providerId="Windows Live" clId="Web-{624362AB-DEF0-4980-A431-66D8FD1E443C}" dt="2021-06-25T13:39:29.100" v="17" actId="14100"/>
          <ac:picMkLst>
            <pc:docMk/>
            <pc:sldMk cId="109857222" sldId="256"/>
            <ac:picMk id="5" creationId="{4D52DB7C-F4DA-4D89-BBFB-ACDE283CAC91}"/>
          </ac:picMkLst>
        </pc:picChg>
      </pc:sldChg>
      <pc:sldChg chg="modSp">
        <pc:chgData name="Guest User" userId="a46a289da4afe78a" providerId="Windows Live" clId="Web-{624362AB-DEF0-4980-A431-66D8FD1E443C}" dt="2021-06-25T13:50:50.972" v="20" actId="14100"/>
        <pc:sldMkLst>
          <pc:docMk/>
          <pc:sldMk cId="3659062491" sldId="266"/>
        </pc:sldMkLst>
        <pc:spChg chg="mod">
          <ac:chgData name="Guest User" userId="a46a289da4afe78a" providerId="Windows Live" clId="Web-{624362AB-DEF0-4980-A431-66D8FD1E443C}" dt="2021-06-25T13:50:50.972" v="20" actId="14100"/>
          <ac:spMkLst>
            <pc:docMk/>
            <pc:sldMk cId="3659062491" sldId="266"/>
            <ac:spMk id="2" creationId="{9D2B62A6-77DD-4B55-9F9D-D8C8951AB8CB}"/>
          </ac:spMkLst>
        </pc:spChg>
      </pc:sldChg>
      <pc:sldChg chg="modSp">
        <pc:chgData name="Guest User" userId="a46a289da4afe78a" providerId="Windows Live" clId="Web-{624362AB-DEF0-4980-A431-66D8FD1E443C}" dt="2021-06-25T14:21:20.198" v="118" actId="20577"/>
        <pc:sldMkLst>
          <pc:docMk/>
          <pc:sldMk cId="3771128526" sldId="271"/>
        </pc:sldMkLst>
        <pc:spChg chg="mod">
          <ac:chgData name="Guest User" userId="a46a289da4afe78a" providerId="Windows Live" clId="Web-{624362AB-DEF0-4980-A431-66D8FD1E443C}" dt="2021-06-25T14:21:20.198" v="118" actId="20577"/>
          <ac:spMkLst>
            <pc:docMk/>
            <pc:sldMk cId="3771128526" sldId="271"/>
            <ac:spMk id="3" creationId="{6F98DC90-F7CC-4605-A596-59D1F89BC60A}"/>
          </ac:spMkLst>
        </pc:spChg>
      </pc:sldChg>
      <pc:sldChg chg="modSp new ord">
        <pc:chgData name="Guest User" userId="a46a289da4afe78a" providerId="Windows Live" clId="Web-{624362AB-DEF0-4980-A431-66D8FD1E443C}" dt="2021-06-25T14:19:45.680" v="116" actId="20577"/>
        <pc:sldMkLst>
          <pc:docMk/>
          <pc:sldMk cId="4042626030" sldId="272"/>
        </pc:sldMkLst>
        <pc:spChg chg="mod">
          <ac:chgData name="Guest User" userId="a46a289da4afe78a" providerId="Windows Live" clId="Web-{624362AB-DEF0-4980-A431-66D8FD1E443C}" dt="2021-06-25T14:17:35.100" v="32" actId="20577"/>
          <ac:spMkLst>
            <pc:docMk/>
            <pc:sldMk cId="4042626030" sldId="272"/>
            <ac:spMk id="2" creationId="{55C33A92-42B8-44CE-A56D-7F61F9C414CA}"/>
          </ac:spMkLst>
        </pc:spChg>
        <pc:spChg chg="mod">
          <ac:chgData name="Guest User" userId="a46a289da4afe78a" providerId="Windows Live" clId="Web-{624362AB-DEF0-4980-A431-66D8FD1E443C}" dt="2021-06-25T14:19:45.680" v="116" actId="20577"/>
          <ac:spMkLst>
            <pc:docMk/>
            <pc:sldMk cId="4042626030" sldId="272"/>
            <ac:spMk id="3" creationId="{9E93BE9E-49AF-4CB0-9839-605F9AB4DD68}"/>
          </ac:spMkLst>
        </pc:spChg>
      </pc:sldChg>
      <pc:sldChg chg="modSp new del">
        <pc:chgData name="Guest User" userId="a46a289da4afe78a" providerId="Windows Live" clId="Web-{624362AB-DEF0-4980-A431-66D8FD1E443C}" dt="2021-06-25T14:45:48.407" v="125"/>
        <pc:sldMkLst>
          <pc:docMk/>
          <pc:sldMk cId="788954904" sldId="273"/>
        </pc:sldMkLst>
        <pc:spChg chg="mod">
          <ac:chgData name="Guest User" userId="a46a289da4afe78a" providerId="Windows Live" clId="Web-{624362AB-DEF0-4980-A431-66D8FD1E443C}" dt="2021-06-25T14:45:45.907" v="124" actId="14100"/>
          <ac:spMkLst>
            <pc:docMk/>
            <pc:sldMk cId="788954904" sldId="273"/>
            <ac:spMk id="2" creationId="{DC842016-D93B-49D2-87C8-7F8E3CCA32C4}"/>
          </ac:spMkLst>
        </pc:spChg>
      </pc:sldChg>
      <pc:sldChg chg="modSp new ord">
        <pc:chgData name="Guest User" userId="a46a289da4afe78a" providerId="Windows Live" clId="Web-{624362AB-DEF0-4980-A431-66D8FD1E443C}" dt="2021-06-25T14:46:38.533" v="141"/>
        <pc:sldMkLst>
          <pc:docMk/>
          <pc:sldMk cId="3601408822" sldId="273"/>
        </pc:sldMkLst>
        <pc:spChg chg="mod">
          <ac:chgData name="Guest User" userId="a46a289da4afe78a" providerId="Windows Live" clId="Web-{624362AB-DEF0-4980-A431-66D8FD1E443C}" dt="2021-06-25T14:46:27.173" v="140" actId="14100"/>
          <ac:spMkLst>
            <pc:docMk/>
            <pc:sldMk cId="3601408822" sldId="273"/>
            <ac:spMk id="2" creationId="{A57BA7D9-D187-45A7-AA60-84F34BAB3811}"/>
          </ac:spMkLst>
        </pc:spChg>
        <pc:spChg chg="mod">
          <ac:chgData name="Guest User" userId="a46a289da4afe78a" providerId="Windows Live" clId="Web-{624362AB-DEF0-4980-A431-66D8FD1E443C}" dt="2021-06-25T14:46:08.505" v="132" actId="14100"/>
          <ac:spMkLst>
            <pc:docMk/>
            <pc:sldMk cId="3601408822" sldId="273"/>
            <ac:spMk id="3" creationId="{A29A8E4D-EC26-4CD5-A588-6ADDD61CC9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478" y="524886"/>
            <a:ext cx="9689522" cy="2517487"/>
          </a:xfrm>
        </p:spPr>
        <p:txBody>
          <a:bodyPr>
            <a:normAutofit/>
          </a:bodyPr>
          <a:lstStyle/>
          <a:p>
            <a:r>
              <a:rPr lang="en-US" sz="3200" dirty="0">
                <a:ea typeface="+mj-lt"/>
                <a:cs typeface="+mj-lt"/>
              </a:rPr>
              <a:t>An Improved Unascertained Approach to Construction Accident Risk Assessment and Analysis</a:t>
            </a:r>
            <a:endParaRPr lang="en-US" sz="3200">
              <a:cs typeface="Calibri Light"/>
            </a:endParaRPr>
          </a:p>
        </p:txBody>
      </p:sp>
      <p:sp>
        <p:nvSpPr>
          <p:cNvPr id="3" name="Subtitle 2"/>
          <p:cNvSpPr>
            <a:spLocks noGrp="1"/>
          </p:cNvSpPr>
          <p:nvPr>
            <p:ph type="subTitle" idx="1"/>
          </p:nvPr>
        </p:nvSpPr>
        <p:spPr>
          <a:xfrm>
            <a:off x="1524000" y="3602038"/>
            <a:ext cx="9144000" cy="2538989"/>
          </a:xfrm>
        </p:spPr>
        <p:txBody>
          <a:bodyPr vert="horz" lIns="91440" tIns="45720" rIns="91440" bIns="45720" rtlCol="0" anchor="t">
            <a:normAutofit fontScale="92500" lnSpcReduction="20000"/>
          </a:bodyPr>
          <a:lstStyle/>
          <a:p>
            <a:r>
              <a:rPr lang="en-US" dirty="0">
                <a:cs typeface="Calibri"/>
              </a:rPr>
              <a:t>Presented By</a:t>
            </a:r>
          </a:p>
          <a:p>
            <a:r>
              <a:rPr lang="en-US" dirty="0">
                <a:cs typeface="Calibri"/>
              </a:rPr>
              <a:t>Garakurthi Rohan</a:t>
            </a:r>
          </a:p>
          <a:p>
            <a:r>
              <a:rPr lang="en-US" dirty="0">
                <a:cs typeface="Calibri"/>
              </a:rPr>
              <a:t>17261A05D8</a:t>
            </a:r>
          </a:p>
          <a:p>
            <a:endParaRPr lang="en-US" dirty="0">
              <a:cs typeface="Calibri"/>
            </a:endParaRPr>
          </a:p>
          <a:p>
            <a:r>
              <a:rPr lang="en-US" dirty="0">
                <a:cs typeface="Calibri"/>
              </a:rPr>
              <a:t>Guide </a:t>
            </a:r>
          </a:p>
          <a:p>
            <a:r>
              <a:rPr lang="en-US">
                <a:cs typeface="Calibri"/>
              </a:rPr>
              <a:t>Gousiya Begum</a:t>
            </a:r>
          </a:p>
          <a:p>
            <a:r>
              <a:rPr lang="en-US">
                <a:cs typeface="Calibri"/>
              </a:rPr>
              <a:t>Assistant Professor</a:t>
            </a:r>
            <a:endParaRPr lang="en-US" dirty="0">
              <a:cs typeface="Calibri"/>
            </a:endParaRPr>
          </a:p>
          <a:p>
            <a:endParaRPr lang="en-US" dirty="0">
              <a:cs typeface="Calibri"/>
            </a:endParaRPr>
          </a:p>
          <a:p>
            <a:endParaRPr lang="en-US" dirty="0">
              <a:cs typeface="Calibri"/>
            </a:endParaRPr>
          </a:p>
        </p:txBody>
      </p:sp>
      <p:pic>
        <p:nvPicPr>
          <p:cNvPr id="5" name="Picture 5" descr="Logo, company name&#10;&#10;Description automatically generated">
            <a:extLst>
              <a:ext uri="{FF2B5EF4-FFF2-40B4-BE49-F238E27FC236}">
                <a16:creationId xmlns:a16="http://schemas.microsoft.com/office/drawing/2014/main" id="{4D52DB7C-F4DA-4D89-BBFB-ACDE283CAC91}"/>
              </a:ext>
            </a:extLst>
          </p:cNvPr>
          <p:cNvPicPr>
            <a:picLocks noChangeAspect="1"/>
          </p:cNvPicPr>
          <p:nvPr/>
        </p:nvPicPr>
        <p:blipFill>
          <a:blip r:embed="rId2"/>
          <a:stretch>
            <a:fillRect/>
          </a:stretch>
        </p:blipFill>
        <p:spPr>
          <a:xfrm>
            <a:off x="-3462" y="3767"/>
            <a:ext cx="12198924" cy="156842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B1D3-5E8C-4C07-9A78-DF9239D6BE91}"/>
              </a:ext>
            </a:extLst>
          </p:cNvPr>
          <p:cNvSpPr>
            <a:spLocks noGrp="1"/>
          </p:cNvSpPr>
          <p:nvPr>
            <p:ph type="ctrTitle"/>
          </p:nvPr>
        </p:nvSpPr>
        <p:spPr>
          <a:xfrm>
            <a:off x="511098" y="44412"/>
            <a:ext cx="10156902" cy="900771"/>
          </a:xfrm>
        </p:spPr>
        <p:txBody>
          <a:bodyPr>
            <a:normAutofit fontScale="90000"/>
          </a:bodyPr>
          <a:lstStyle/>
          <a:p>
            <a:r>
              <a:rPr lang="en-US">
                <a:cs typeface="Calibri Light"/>
              </a:rPr>
              <a:t>Result-4</a:t>
            </a:r>
            <a:endParaRPr lang="en-US"/>
          </a:p>
        </p:txBody>
      </p:sp>
      <p:sp>
        <p:nvSpPr>
          <p:cNvPr id="3" name="Subtitle 2">
            <a:extLst>
              <a:ext uri="{FF2B5EF4-FFF2-40B4-BE49-F238E27FC236}">
                <a16:creationId xmlns:a16="http://schemas.microsoft.com/office/drawing/2014/main" id="{6F98DC90-F7CC-4605-A596-59D1F89BC60A}"/>
              </a:ext>
            </a:extLst>
          </p:cNvPr>
          <p:cNvSpPr>
            <a:spLocks noGrp="1"/>
          </p:cNvSpPr>
          <p:nvPr>
            <p:ph type="subTitle" idx="1"/>
          </p:nvPr>
        </p:nvSpPr>
        <p:spPr>
          <a:xfrm>
            <a:off x="473927" y="1065136"/>
            <a:ext cx="10621536" cy="354786"/>
          </a:xfrm>
        </p:spPr>
        <p:txBody>
          <a:bodyPr vert="horz" lIns="91440" tIns="45720" rIns="91440" bIns="45720" rtlCol="0" anchor="t">
            <a:normAutofit fontScale="92500" lnSpcReduction="20000"/>
          </a:bodyPr>
          <a:lstStyle/>
          <a:p>
            <a:r>
              <a:rPr lang="en-US">
                <a:cs typeface="Calibri"/>
              </a:rPr>
              <a:t>Predicting Accidents and Object Extraction</a:t>
            </a:r>
            <a:endParaRPr lang="en-US"/>
          </a:p>
        </p:txBody>
      </p:sp>
      <p:pic>
        <p:nvPicPr>
          <p:cNvPr id="5" name="Picture 3" descr="A picture containing text&#10;&#10;Description automatically generated">
            <a:extLst>
              <a:ext uri="{FF2B5EF4-FFF2-40B4-BE49-F238E27FC236}">
                <a16:creationId xmlns:a16="http://schemas.microsoft.com/office/drawing/2014/main" id="{13F7503E-15FA-40B0-9449-4C2CD070368F}"/>
              </a:ext>
            </a:extLst>
          </p:cNvPr>
          <p:cNvPicPr>
            <a:picLocks noChangeAspect="1"/>
          </p:cNvPicPr>
          <p:nvPr/>
        </p:nvPicPr>
        <p:blipFill>
          <a:blip r:embed="rId2"/>
          <a:stretch>
            <a:fillRect/>
          </a:stretch>
        </p:blipFill>
        <p:spPr>
          <a:xfrm>
            <a:off x="564847" y="1845359"/>
            <a:ext cx="5429251" cy="4350832"/>
          </a:xfrm>
          <a:prstGeom prst="rect">
            <a:avLst/>
          </a:prstGeom>
        </p:spPr>
      </p:pic>
      <p:pic>
        <p:nvPicPr>
          <p:cNvPr id="7" name="Picture 4" descr="A picture containing text&#10;&#10;Description automatically generated">
            <a:extLst>
              <a:ext uri="{FF2B5EF4-FFF2-40B4-BE49-F238E27FC236}">
                <a16:creationId xmlns:a16="http://schemas.microsoft.com/office/drawing/2014/main" id="{692F5CA8-40E9-4A10-9AFF-D940272BEC44}"/>
              </a:ext>
            </a:extLst>
          </p:cNvPr>
          <p:cNvPicPr>
            <a:picLocks noChangeAspect="1"/>
          </p:cNvPicPr>
          <p:nvPr/>
        </p:nvPicPr>
        <p:blipFill>
          <a:blip r:embed="rId3"/>
          <a:stretch>
            <a:fillRect/>
          </a:stretch>
        </p:blipFill>
        <p:spPr>
          <a:xfrm>
            <a:off x="6443431" y="1843321"/>
            <a:ext cx="5568407" cy="4342237"/>
          </a:xfrm>
          <a:prstGeom prst="rect">
            <a:avLst/>
          </a:prstGeom>
        </p:spPr>
      </p:pic>
    </p:spTree>
    <p:extLst>
      <p:ext uri="{BB962C8B-B14F-4D97-AF65-F5344CB8AC3E}">
        <p14:creationId xmlns:p14="http://schemas.microsoft.com/office/powerpoint/2010/main" val="377112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FBC7-D0AC-4A1F-8F69-511D7DEC02B8}"/>
              </a:ext>
            </a:extLst>
          </p:cNvPr>
          <p:cNvSpPr>
            <a:spLocks noGrp="1"/>
          </p:cNvSpPr>
          <p:nvPr>
            <p:ph type="title"/>
          </p:nvPr>
        </p:nvSpPr>
        <p:spPr>
          <a:xfrm>
            <a:off x="1712769" y="365125"/>
            <a:ext cx="9641031" cy="1325563"/>
          </a:xfrm>
        </p:spPr>
        <p:txBody>
          <a:bodyPr/>
          <a:lstStyle/>
          <a:p>
            <a:r>
              <a:rPr lang="en-US" dirty="0">
                <a:cs typeface="Calibri Light"/>
              </a:rPr>
              <a:t>Base paper link</a:t>
            </a:r>
            <a:endParaRPr lang="en-US" dirty="0"/>
          </a:p>
        </p:txBody>
      </p:sp>
      <p:sp>
        <p:nvSpPr>
          <p:cNvPr id="3" name="Content Placeholder 2">
            <a:extLst>
              <a:ext uri="{FF2B5EF4-FFF2-40B4-BE49-F238E27FC236}">
                <a16:creationId xmlns:a16="http://schemas.microsoft.com/office/drawing/2014/main" id="{DF416E22-25A7-426B-87D2-E3694E4C939B}"/>
              </a:ext>
            </a:extLst>
          </p:cNvPr>
          <p:cNvSpPr>
            <a:spLocks noGrp="1"/>
          </p:cNvSpPr>
          <p:nvPr>
            <p:ph idx="1"/>
          </p:nvPr>
        </p:nvSpPr>
        <p:spPr>
          <a:xfrm>
            <a:off x="1790700" y="1825625"/>
            <a:ext cx="9563100" cy="4351338"/>
          </a:xfrm>
        </p:spPr>
        <p:txBody>
          <a:bodyPr vert="horz" lIns="91440" tIns="45720" rIns="91440" bIns="45720" rtlCol="0" anchor="t">
            <a:normAutofit/>
          </a:bodyPr>
          <a:lstStyle/>
          <a:p>
            <a:pPr marL="0" indent="0">
              <a:buNone/>
            </a:pPr>
            <a:r>
              <a:rPr lang="en-US" dirty="0">
                <a:ea typeface="+mn-lt"/>
                <a:cs typeface="+mn-lt"/>
              </a:rPr>
              <a:t>https://drive.google.com/file/d/1lmH8G95Z-T1rS-mSi2ROUyTjDs_golRn/view?usp=sharing</a:t>
            </a:r>
            <a:endParaRPr lang="en-US">
              <a:cs typeface="Calibri" panose="020F0502020204030204"/>
            </a:endParaRPr>
          </a:p>
        </p:txBody>
      </p:sp>
    </p:spTree>
    <p:extLst>
      <p:ext uri="{BB962C8B-B14F-4D97-AF65-F5344CB8AC3E}">
        <p14:creationId xmlns:p14="http://schemas.microsoft.com/office/powerpoint/2010/main" val="327651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A7D9-D187-45A7-AA60-84F34BAB3811}"/>
              </a:ext>
            </a:extLst>
          </p:cNvPr>
          <p:cNvSpPr>
            <a:spLocks noGrp="1"/>
          </p:cNvSpPr>
          <p:nvPr>
            <p:ph type="ctrTitle"/>
          </p:nvPr>
        </p:nvSpPr>
        <p:spPr>
          <a:xfrm>
            <a:off x="1524000" y="446954"/>
            <a:ext cx="3489614" cy="1080078"/>
          </a:xfrm>
        </p:spPr>
        <p:txBody>
          <a:bodyPr/>
          <a:lstStyle/>
          <a:p>
            <a:r>
              <a:rPr lang="en-US" sz="2800">
                <a:cs typeface="Calibri Light"/>
              </a:rPr>
              <a:t>Execution video Link</a:t>
            </a:r>
            <a:endParaRPr lang="en-US"/>
          </a:p>
        </p:txBody>
      </p:sp>
      <p:sp>
        <p:nvSpPr>
          <p:cNvPr id="3" name="Subtitle 2">
            <a:extLst>
              <a:ext uri="{FF2B5EF4-FFF2-40B4-BE49-F238E27FC236}">
                <a16:creationId xmlns:a16="http://schemas.microsoft.com/office/drawing/2014/main" id="{A29A8E4D-EC26-4CD5-A588-6ADDD61CC9B4}"/>
              </a:ext>
            </a:extLst>
          </p:cNvPr>
          <p:cNvSpPr>
            <a:spLocks noGrp="1"/>
          </p:cNvSpPr>
          <p:nvPr>
            <p:ph type="subTitle" idx="1"/>
          </p:nvPr>
        </p:nvSpPr>
        <p:spPr>
          <a:xfrm>
            <a:off x="1524000" y="2104016"/>
            <a:ext cx="9144000" cy="3153784"/>
          </a:xfrm>
        </p:spPr>
        <p:txBody>
          <a:bodyPr vert="horz" lIns="91440" tIns="45720" rIns="91440" bIns="45720" rtlCol="0" anchor="t">
            <a:normAutofit/>
          </a:bodyPr>
          <a:lstStyle/>
          <a:p>
            <a:r>
              <a:rPr lang="en-US" dirty="0">
                <a:ea typeface="+mn-lt"/>
                <a:cs typeface="+mn-lt"/>
              </a:rPr>
              <a:t>https://drive.google.com/file/d/12peiUe4-oRNwvvAr6lQwFDrVM5zb6l8v/view?usp=gmail</a:t>
            </a:r>
            <a:endParaRPr lang="en-US" dirty="0"/>
          </a:p>
        </p:txBody>
      </p:sp>
    </p:spTree>
    <p:extLst>
      <p:ext uri="{BB962C8B-B14F-4D97-AF65-F5344CB8AC3E}">
        <p14:creationId xmlns:p14="http://schemas.microsoft.com/office/powerpoint/2010/main" val="360140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8907-3511-494F-811F-31195FE2CA6B}"/>
              </a:ext>
            </a:extLst>
          </p:cNvPr>
          <p:cNvSpPr>
            <a:spLocks noGrp="1"/>
          </p:cNvSpPr>
          <p:nvPr>
            <p:ph type="title"/>
          </p:nvPr>
        </p:nvSpPr>
        <p:spPr>
          <a:xfrm>
            <a:off x="3669722" y="1360920"/>
            <a:ext cx="7684078" cy="3403745"/>
          </a:xfrm>
        </p:spPr>
        <p:txBody>
          <a:bodyPr/>
          <a:lstStyle/>
          <a:p>
            <a:r>
              <a:rPr lang="en-US" dirty="0">
                <a:cs typeface="Calibri Light"/>
              </a:rPr>
              <a:t>Thank You</a:t>
            </a:r>
            <a:endParaRPr lang="en-US" dirty="0"/>
          </a:p>
        </p:txBody>
      </p:sp>
    </p:spTree>
    <p:extLst>
      <p:ext uri="{BB962C8B-B14F-4D97-AF65-F5344CB8AC3E}">
        <p14:creationId xmlns:p14="http://schemas.microsoft.com/office/powerpoint/2010/main" val="293083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EBFC-F638-407F-9759-4EF4269F9735}"/>
              </a:ext>
            </a:extLst>
          </p:cNvPr>
          <p:cNvSpPr>
            <a:spLocks noGrp="1"/>
          </p:cNvSpPr>
          <p:nvPr>
            <p:ph type="title"/>
          </p:nvPr>
        </p:nvSpPr>
        <p:spPr/>
        <p:txBody>
          <a:bodyPr/>
          <a:lstStyle/>
          <a:p>
            <a:r>
              <a:rPr lang="en-US" dirty="0">
                <a:cs typeface="Calibri Light"/>
              </a:rPr>
              <a:t>Existing System</a:t>
            </a:r>
            <a:endParaRPr lang="en-US" dirty="0"/>
          </a:p>
        </p:txBody>
      </p:sp>
      <p:sp>
        <p:nvSpPr>
          <p:cNvPr id="3" name="Content Placeholder 2">
            <a:extLst>
              <a:ext uri="{FF2B5EF4-FFF2-40B4-BE49-F238E27FC236}">
                <a16:creationId xmlns:a16="http://schemas.microsoft.com/office/drawing/2014/main" id="{571B38AE-17C2-444F-9C54-269990D28D52}"/>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In recent construction works several accidents took place like falling from the elevator, using damaged equipment, misuse of sharp objects. Unless an approach is found on how to overcome those accidents, this problem could get worse and many fatal accidents can take place compared to the previous ones. Due to these causes, workers not only lose their loved ones but also get into financial trouble. Due to this reason it has been a major problem for workers.</a:t>
            </a:r>
          </a:p>
          <a:p>
            <a:pPr marL="0" indent="0">
              <a:buNone/>
            </a:pPr>
            <a:endParaRPr lang="en-US" dirty="0">
              <a:cs typeface="Calibri" panose="020F0502020204030204"/>
            </a:endParaRPr>
          </a:p>
        </p:txBody>
      </p:sp>
    </p:spTree>
    <p:extLst>
      <p:ext uri="{BB962C8B-B14F-4D97-AF65-F5344CB8AC3E}">
        <p14:creationId xmlns:p14="http://schemas.microsoft.com/office/powerpoint/2010/main" val="131750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739F-DFFF-4765-B52F-5DF2E47C749D}"/>
              </a:ext>
            </a:extLst>
          </p:cNvPr>
          <p:cNvSpPr>
            <a:spLocks noGrp="1"/>
          </p:cNvSpPr>
          <p:nvPr>
            <p:ph type="title"/>
          </p:nvPr>
        </p:nvSpPr>
        <p:spPr/>
        <p:txBody>
          <a:bodyPr/>
          <a:lstStyle/>
          <a:p>
            <a:r>
              <a:rPr lang="en-US" dirty="0">
                <a:cs typeface="Calibri Light"/>
              </a:rPr>
              <a:t>Objective</a:t>
            </a:r>
          </a:p>
        </p:txBody>
      </p:sp>
      <p:sp>
        <p:nvSpPr>
          <p:cNvPr id="3" name="Content Placeholder 2">
            <a:extLst>
              <a:ext uri="{FF2B5EF4-FFF2-40B4-BE49-F238E27FC236}">
                <a16:creationId xmlns:a16="http://schemas.microsoft.com/office/drawing/2014/main" id="{330618AB-48A2-4FF3-86ED-DCA92568BA18}"/>
              </a:ext>
            </a:extLst>
          </p:cNvPr>
          <p:cNvSpPr>
            <a:spLocks noGrp="1"/>
          </p:cNvSpPr>
          <p:nvPr>
            <p:ph idx="1"/>
          </p:nvPr>
        </p:nvSpPr>
        <p:spPr>
          <a:xfrm>
            <a:off x="838200" y="1825625"/>
            <a:ext cx="10515600" cy="2437679"/>
          </a:xfrm>
        </p:spPr>
        <p:txBody>
          <a:bodyPr vert="horz" lIns="91440" tIns="45720" rIns="91440" bIns="45720" rtlCol="0" anchor="t">
            <a:normAutofit/>
          </a:bodyPr>
          <a:lstStyle/>
          <a:p>
            <a:pPr algn="just"/>
            <a:r>
              <a:rPr lang="en-US" dirty="0">
                <a:ea typeface="+mn-lt"/>
                <a:cs typeface="+mn-lt"/>
              </a:rPr>
              <a:t>The main objective is to find a way in which future construction accidents can be avoided. This can be done by using text mining and Natural Language Processing Techniques on the past dataset and generating graphs on which the accidents are caused and with the help of machine learning algorithms the accidents are analyzed.</a:t>
            </a:r>
            <a:endParaRPr lang="en-US" dirty="0">
              <a:cs typeface="Calibri"/>
            </a:endParaRPr>
          </a:p>
        </p:txBody>
      </p:sp>
    </p:spTree>
    <p:extLst>
      <p:ext uri="{BB962C8B-B14F-4D97-AF65-F5344CB8AC3E}">
        <p14:creationId xmlns:p14="http://schemas.microsoft.com/office/powerpoint/2010/main" val="175571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CFAA-6C48-4B10-9F8F-A3ECBE64E3ED}"/>
              </a:ext>
            </a:extLst>
          </p:cNvPr>
          <p:cNvSpPr>
            <a:spLocks noGrp="1"/>
          </p:cNvSpPr>
          <p:nvPr>
            <p:ph type="title"/>
          </p:nvPr>
        </p:nvSpPr>
        <p:spPr/>
        <p:txBody>
          <a:bodyPr/>
          <a:lstStyle/>
          <a:p>
            <a:r>
              <a:rPr lang="en-US" dirty="0">
                <a:cs typeface="Calibri Light"/>
              </a:rPr>
              <a:t>Proposed Work</a:t>
            </a:r>
            <a:endParaRPr lang="en-US" dirty="0"/>
          </a:p>
        </p:txBody>
      </p:sp>
      <p:sp>
        <p:nvSpPr>
          <p:cNvPr id="3" name="Content Placeholder 2">
            <a:extLst>
              <a:ext uri="{FF2B5EF4-FFF2-40B4-BE49-F238E27FC236}">
                <a16:creationId xmlns:a16="http://schemas.microsoft.com/office/drawing/2014/main" id="{15F791E4-D832-4782-8C1F-825108887F92}"/>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Providing safety to workers at construction site from accidents by analyzing past accident data by using machine learning algorithms such as Decision Tree algorithm, Naïve Bayes Algorithm, KNN algorithm and Support Vector Machine and then text mining technique such as TF-IDF (Term Frequency-Inverse Document Frequency) and natural language text processing can be used to remove special symbols, stop words, stemming in the dataset. </a:t>
            </a:r>
            <a:endParaRPr lang="en-US" dirty="0">
              <a:cs typeface="Calibri" panose="020F0502020204030204"/>
            </a:endParaRPr>
          </a:p>
          <a:p>
            <a:endParaRPr lang="en-US"/>
          </a:p>
          <a:p>
            <a:pPr marL="0" indent="0">
              <a:buNone/>
            </a:pPr>
            <a:endParaRPr lang="en-US" dirty="0">
              <a:cs typeface="Calibri"/>
            </a:endParaRPr>
          </a:p>
        </p:txBody>
      </p:sp>
    </p:spTree>
    <p:extLst>
      <p:ext uri="{BB962C8B-B14F-4D97-AF65-F5344CB8AC3E}">
        <p14:creationId xmlns:p14="http://schemas.microsoft.com/office/powerpoint/2010/main" val="297752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3A92-42B8-44CE-A56D-7F61F9C414CA}"/>
              </a:ext>
            </a:extLst>
          </p:cNvPr>
          <p:cNvSpPr>
            <a:spLocks noGrp="1"/>
          </p:cNvSpPr>
          <p:nvPr>
            <p:ph type="title"/>
          </p:nvPr>
        </p:nvSpPr>
        <p:spPr>
          <a:xfrm>
            <a:off x="838200" y="365125"/>
            <a:ext cx="10515600" cy="970541"/>
          </a:xfrm>
        </p:spPr>
        <p:txBody>
          <a:bodyPr>
            <a:normAutofit/>
          </a:bodyPr>
          <a:lstStyle/>
          <a:p>
            <a:r>
              <a:rPr lang="en-US" sz="3200">
                <a:cs typeface="Calibri Light"/>
              </a:rPr>
              <a:t>ALGORITHMS USED</a:t>
            </a:r>
            <a:endParaRPr lang="en-US" sz="3200"/>
          </a:p>
        </p:txBody>
      </p:sp>
      <p:sp>
        <p:nvSpPr>
          <p:cNvPr id="3" name="Content Placeholder 2">
            <a:extLst>
              <a:ext uri="{FF2B5EF4-FFF2-40B4-BE49-F238E27FC236}">
                <a16:creationId xmlns:a16="http://schemas.microsoft.com/office/drawing/2014/main" id="{9E93BE9E-49AF-4CB0-9839-605F9AB4DD68}"/>
              </a:ext>
            </a:extLst>
          </p:cNvPr>
          <p:cNvSpPr>
            <a:spLocks noGrp="1"/>
          </p:cNvSpPr>
          <p:nvPr>
            <p:ph idx="1"/>
          </p:nvPr>
        </p:nvSpPr>
        <p:spPr/>
        <p:txBody>
          <a:bodyPr vert="horz" lIns="91440" tIns="45720" rIns="91440" bIns="45720" rtlCol="0" anchor="t">
            <a:normAutofit/>
          </a:bodyPr>
          <a:lstStyle/>
          <a:p>
            <a:r>
              <a:rPr lang="en-US" dirty="0">
                <a:latin typeface="Times New Roman"/>
                <a:cs typeface="Calibri"/>
              </a:rPr>
              <a:t>KNN algorithm.</a:t>
            </a:r>
          </a:p>
          <a:p>
            <a:r>
              <a:rPr lang="en-US" dirty="0">
                <a:latin typeface="Times New Roman"/>
                <a:cs typeface="Calibri"/>
              </a:rPr>
              <a:t>Naïve Bayes algorithm.</a:t>
            </a:r>
          </a:p>
          <a:p>
            <a:r>
              <a:rPr lang="en-US" dirty="0">
                <a:latin typeface="Times New Roman"/>
                <a:cs typeface="Calibri"/>
              </a:rPr>
              <a:t>Logistic regression algorithm.</a:t>
            </a:r>
          </a:p>
          <a:p>
            <a:r>
              <a:rPr lang="en-US" dirty="0">
                <a:latin typeface="Times New Roman"/>
                <a:cs typeface="Calibri"/>
              </a:rPr>
              <a:t>Decision Tree algorithm.</a:t>
            </a:r>
          </a:p>
          <a:p>
            <a:r>
              <a:rPr lang="en-US" dirty="0">
                <a:latin typeface="Times New Roman"/>
                <a:cs typeface="Calibri"/>
              </a:rPr>
              <a:t>Support Vector Machine algorithm.</a:t>
            </a:r>
          </a:p>
          <a:p>
            <a:pPr marL="0" indent="0">
              <a:buNone/>
            </a:pPr>
            <a:endParaRPr lang="en-US" dirty="0">
              <a:latin typeface="Times New Roman"/>
              <a:cs typeface="Calibri"/>
            </a:endParaRPr>
          </a:p>
        </p:txBody>
      </p:sp>
    </p:spTree>
    <p:extLst>
      <p:ext uri="{BB962C8B-B14F-4D97-AF65-F5344CB8AC3E}">
        <p14:creationId xmlns:p14="http://schemas.microsoft.com/office/powerpoint/2010/main" val="404262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62A6-77DD-4B55-9F9D-D8C8951AB8CB}"/>
              </a:ext>
            </a:extLst>
          </p:cNvPr>
          <p:cNvSpPr>
            <a:spLocks noGrp="1"/>
          </p:cNvSpPr>
          <p:nvPr>
            <p:ph type="title"/>
          </p:nvPr>
        </p:nvSpPr>
        <p:spPr>
          <a:xfrm>
            <a:off x="838200" y="858693"/>
            <a:ext cx="10515600" cy="127231"/>
          </a:xfrm>
        </p:spPr>
        <p:txBody>
          <a:bodyPr>
            <a:normAutofit fontScale="90000"/>
          </a:bodyPr>
          <a:lstStyle/>
          <a:p>
            <a:r>
              <a:rPr lang="en-US" sz="3200" dirty="0">
                <a:cs typeface="Calibri Light"/>
              </a:rPr>
              <a:t>                                 DESIGN METHODOLOGY</a:t>
            </a:r>
            <a:br>
              <a:rPr lang="en-US" sz="3200" dirty="0">
                <a:cs typeface="Calibri Light"/>
              </a:rPr>
            </a:br>
            <a:br>
              <a:rPr lang="en-US" sz="3200" dirty="0">
                <a:cs typeface="Calibri Light"/>
              </a:rPr>
            </a:br>
            <a:br>
              <a:rPr lang="en-US" sz="3200" dirty="0">
                <a:cs typeface="Calibri Light"/>
              </a:rPr>
            </a:br>
            <a:r>
              <a:rPr lang="en-US" sz="3200" dirty="0">
                <a:cs typeface="Calibri Light"/>
              </a:rPr>
              <a:t>System Architecture</a:t>
            </a:r>
            <a:endParaRPr lang="en-US" sz="3200" dirty="0"/>
          </a:p>
        </p:txBody>
      </p:sp>
      <p:pic>
        <p:nvPicPr>
          <p:cNvPr id="3" name="Picture 3" descr="Diagram&#10;&#10;Description automatically generated">
            <a:extLst>
              <a:ext uri="{FF2B5EF4-FFF2-40B4-BE49-F238E27FC236}">
                <a16:creationId xmlns:a16="http://schemas.microsoft.com/office/drawing/2014/main" id="{4A1A468D-5339-48F2-B177-C402BCFA0C7A}"/>
              </a:ext>
            </a:extLst>
          </p:cNvPr>
          <p:cNvPicPr>
            <a:picLocks noChangeAspect="1"/>
          </p:cNvPicPr>
          <p:nvPr/>
        </p:nvPicPr>
        <p:blipFill>
          <a:blip r:embed="rId2"/>
          <a:stretch>
            <a:fillRect/>
          </a:stretch>
        </p:blipFill>
        <p:spPr>
          <a:xfrm>
            <a:off x="4531344" y="1510007"/>
            <a:ext cx="6191250" cy="5241813"/>
          </a:xfrm>
          <a:prstGeom prst="rect">
            <a:avLst/>
          </a:prstGeom>
        </p:spPr>
      </p:pic>
    </p:spTree>
    <p:extLst>
      <p:ext uri="{BB962C8B-B14F-4D97-AF65-F5344CB8AC3E}">
        <p14:creationId xmlns:p14="http://schemas.microsoft.com/office/powerpoint/2010/main" val="365906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75E2-17F5-42AE-8F35-038913318874}"/>
              </a:ext>
            </a:extLst>
          </p:cNvPr>
          <p:cNvSpPr>
            <a:spLocks noGrp="1"/>
          </p:cNvSpPr>
          <p:nvPr>
            <p:ph type="title"/>
          </p:nvPr>
        </p:nvSpPr>
        <p:spPr>
          <a:xfrm>
            <a:off x="838200" y="365125"/>
            <a:ext cx="10515600" cy="721539"/>
          </a:xfrm>
        </p:spPr>
        <p:txBody>
          <a:bodyPr/>
          <a:lstStyle/>
          <a:p>
            <a:r>
              <a:rPr lang="en-US">
                <a:cs typeface="Calibri Light"/>
              </a:rPr>
              <a:t>Result-1</a:t>
            </a:r>
            <a:endParaRPr lang="en-US"/>
          </a:p>
        </p:txBody>
      </p:sp>
      <p:pic>
        <p:nvPicPr>
          <p:cNvPr id="3" name="Picture 3" descr="A picture containing timeline&#10;&#10;Description automatically generated">
            <a:extLst>
              <a:ext uri="{FF2B5EF4-FFF2-40B4-BE49-F238E27FC236}">
                <a16:creationId xmlns:a16="http://schemas.microsoft.com/office/drawing/2014/main" id="{FA559795-0AEE-46BA-BFD7-84D20D94F627}"/>
              </a:ext>
            </a:extLst>
          </p:cNvPr>
          <p:cNvPicPr>
            <a:picLocks noChangeAspect="1"/>
          </p:cNvPicPr>
          <p:nvPr/>
        </p:nvPicPr>
        <p:blipFill>
          <a:blip r:embed="rId2"/>
          <a:stretch>
            <a:fillRect/>
          </a:stretch>
        </p:blipFill>
        <p:spPr>
          <a:xfrm>
            <a:off x="3000375" y="1909762"/>
            <a:ext cx="6191250" cy="4562475"/>
          </a:xfrm>
          <a:prstGeom prst="rect">
            <a:avLst/>
          </a:prstGeom>
        </p:spPr>
      </p:pic>
    </p:spTree>
    <p:extLst>
      <p:ext uri="{BB962C8B-B14F-4D97-AF65-F5344CB8AC3E}">
        <p14:creationId xmlns:p14="http://schemas.microsoft.com/office/powerpoint/2010/main" val="261701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602E-F550-4D8F-A479-D34A7B110761}"/>
              </a:ext>
            </a:extLst>
          </p:cNvPr>
          <p:cNvSpPr>
            <a:spLocks noGrp="1"/>
          </p:cNvSpPr>
          <p:nvPr>
            <p:ph type="title"/>
          </p:nvPr>
        </p:nvSpPr>
        <p:spPr>
          <a:xfrm>
            <a:off x="661640" y="365125"/>
            <a:ext cx="10692160" cy="721540"/>
          </a:xfrm>
        </p:spPr>
        <p:txBody>
          <a:bodyPr/>
          <a:lstStyle/>
          <a:p>
            <a:r>
              <a:rPr lang="en-US">
                <a:cs typeface="Calibri Light"/>
              </a:rPr>
              <a:t>Result-2</a:t>
            </a:r>
            <a:endParaRPr lang="en-US"/>
          </a:p>
        </p:txBody>
      </p:sp>
      <p:pic>
        <p:nvPicPr>
          <p:cNvPr id="3" name="Picture 3" descr="A picture containing timeline&#10;&#10;Description automatically generated">
            <a:extLst>
              <a:ext uri="{FF2B5EF4-FFF2-40B4-BE49-F238E27FC236}">
                <a16:creationId xmlns:a16="http://schemas.microsoft.com/office/drawing/2014/main" id="{A18C0A5F-6693-4ECE-B6E0-9F6C5819D11B}"/>
              </a:ext>
            </a:extLst>
          </p:cNvPr>
          <p:cNvPicPr>
            <a:picLocks noChangeAspect="1"/>
          </p:cNvPicPr>
          <p:nvPr/>
        </p:nvPicPr>
        <p:blipFill>
          <a:blip r:embed="rId2"/>
          <a:stretch>
            <a:fillRect/>
          </a:stretch>
        </p:blipFill>
        <p:spPr>
          <a:xfrm>
            <a:off x="742254" y="1985846"/>
            <a:ext cx="10521639" cy="4624039"/>
          </a:xfrm>
          <a:prstGeom prst="rect">
            <a:avLst/>
          </a:prstGeom>
        </p:spPr>
      </p:pic>
    </p:spTree>
    <p:extLst>
      <p:ext uri="{BB962C8B-B14F-4D97-AF65-F5344CB8AC3E}">
        <p14:creationId xmlns:p14="http://schemas.microsoft.com/office/powerpoint/2010/main" val="215487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FDFD-1771-4A92-BC54-8963C8003BDA}"/>
              </a:ext>
            </a:extLst>
          </p:cNvPr>
          <p:cNvSpPr>
            <a:spLocks noGrp="1"/>
          </p:cNvSpPr>
          <p:nvPr>
            <p:ph type="title"/>
          </p:nvPr>
        </p:nvSpPr>
        <p:spPr>
          <a:xfrm>
            <a:off x="838200" y="365125"/>
            <a:ext cx="10515600" cy="535685"/>
          </a:xfrm>
        </p:spPr>
        <p:txBody>
          <a:bodyPr>
            <a:normAutofit fontScale="90000"/>
          </a:bodyPr>
          <a:lstStyle/>
          <a:p>
            <a:r>
              <a:rPr lang="en-US">
                <a:cs typeface="Calibri Light"/>
              </a:rPr>
              <a:t>Result-3</a:t>
            </a:r>
            <a:endParaRPr lang="en-US"/>
          </a:p>
        </p:txBody>
      </p:sp>
      <p:pic>
        <p:nvPicPr>
          <p:cNvPr id="4" name="Picture 4" descr="Chart, pie chart&#10;&#10;Description automatically generated">
            <a:extLst>
              <a:ext uri="{FF2B5EF4-FFF2-40B4-BE49-F238E27FC236}">
                <a16:creationId xmlns:a16="http://schemas.microsoft.com/office/drawing/2014/main" id="{8F168E4D-F862-4E6A-A311-059A16E8AEC1}"/>
              </a:ext>
            </a:extLst>
          </p:cNvPr>
          <p:cNvPicPr>
            <a:picLocks noChangeAspect="1"/>
          </p:cNvPicPr>
          <p:nvPr/>
        </p:nvPicPr>
        <p:blipFill>
          <a:blip r:embed="rId2"/>
          <a:stretch>
            <a:fillRect/>
          </a:stretch>
        </p:blipFill>
        <p:spPr>
          <a:xfrm>
            <a:off x="2190285" y="1848082"/>
            <a:ext cx="7253868" cy="4267664"/>
          </a:xfrm>
          <a:prstGeom prst="rect">
            <a:avLst/>
          </a:prstGeom>
        </p:spPr>
      </p:pic>
    </p:spTree>
    <p:extLst>
      <p:ext uri="{BB962C8B-B14F-4D97-AF65-F5344CB8AC3E}">
        <p14:creationId xmlns:p14="http://schemas.microsoft.com/office/powerpoint/2010/main" val="1130738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An Improved Unascertained Approach to Construction Accident Risk Assessment and Analysis</vt:lpstr>
      <vt:lpstr>Existing System</vt:lpstr>
      <vt:lpstr>Objective</vt:lpstr>
      <vt:lpstr>Proposed Work</vt:lpstr>
      <vt:lpstr>ALGORITHMS USED</vt:lpstr>
      <vt:lpstr>                                 DESIGN METHODOLOGY   System Architecture</vt:lpstr>
      <vt:lpstr>Result-1</vt:lpstr>
      <vt:lpstr>Result-2</vt:lpstr>
      <vt:lpstr>Result-3</vt:lpstr>
      <vt:lpstr>Result-4</vt:lpstr>
      <vt:lpstr>Base paper link</vt:lpstr>
      <vt:lpstr>Execution video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351</cp:revision>
  <dcterms:created xsi:type="dcterms:W3CDTF">2013-07-15T20:26:40Z</dcterms:created>
  <dcterms:modified xsi:type="dcterms:W3CDTF">2021-06-25T17:22:24Z</dcterms:modified>
</cp:coreProperties>
</file>