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67" r:id="rId3"/>
    <p:sldId id="270" r:id="rId4"/>
    <p:sldId id="258" r:id="rId5"/>
    <p:sldId id="275" r:id="rId6"/>
    <p:sldId id="272" r:id="rId7"/>
    <p:sldId id="277" r:id="rId8"/>
    <p:sldId id="280" r:id="rId9"/>
    <p:sldId id="281" r:id="rId10"/>
    <p:sldId id="283" r:id="rId11"/>
    <p:sldId id="284" r:id="rId12"/>
    <p:sldId id="287" r:id="rId13"/>
    <p:sldId id="286" r:id="rId14"/>
    <p:sldId id="279" r:id="rId15"/>
    <p:sldId id="271" r:id="rId16"/>
  </p:sldIdLst>
  <p:sldSz cx="10972800" cy="7315200"/>
  <p:notesSz cx="6858000" cy="9144000"/>
  <p:defaultText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34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83069" autoAdjust="0"/>
  </p:normalViewPr>
  <p:slideViewPr>
    <p:cSldViewPr>
      <p:cViewPr varScale="1">
        <p:scale>
          <a:sx n="77" d="100"/>
          <a:sy n="77" d="100"/>
        </p:scale>
        <p:origin x="1680" y="72"/>
      </p:cViewPr>
      <p:guideLst>
        <p:guide orient="horz" pos="2304"/>
        <p:guide pos="3456"/>
      </p:guideLst>
    </p:cSldViewPr>
  </p:slideViewPr>
  <p:notesTextViewPr>
    <p:cViewPr>
      <p:scale>
        <a:sx n="100" d="100"/>
        <a:sy n="100" d="100"/>
      </p:scale>
      <p:origin x="0" y="0"/>
    </p:cViewPr>
  </p:notesTextViewPr>
  <p:sorterViewPr>
    <p:cViewPr>
      <p:scale>
        <a:sx n="66" d="100"/>
        <a:sy n="66" d="100"/>
      </p:scale>
      <p:origin x="0" y="39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71402-181B-4778-88A2-CE98ADA254E1}" type="datetimeFigureOut">
              <a:rPr lang="en-US" smtClean="0"/>
              <a:pPr/>
              <a:t>5/18/2024</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27F71-13B9-4F8B-A7FA-06F36091B27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1044924" rtl="0" eaLnBrk="1" latinLnBrk="0" hangingPunct="1">
      <a:defRPr sz="1400" kern="1200">
        <a:solidFill>
          <a:schemeClr val="tx1"/>
        </a:solidFill>
        <a:latin typeface="+mn-lt"/>
        <a:ea typeface="+mn-ea"/>
        <a:cs typeface="+mn-cs"/>
      </a:defRPr>
    </a:lvl1pPr>
    <a:lvl2pPr marL="522462" algn="l" defTabSz="1044924" rtl="0" eaLnBrk="1" latinLnBrk="0" hangingPunct="1">
      <a:defRPr sz="1400" kern="1200">
        <a:solidFill>
          <a:schemeClr val="tx1"/>
        </a:solidFill>
        <a:latin typeface="+mn-lt"/>
        <a:ea typeface="+mn-ea"/>
        <a:cs typeface="+mn-cs"/>
      </a:defRPr>
    </a:lvl2pPr>
    <a:lvl3pPr marL="1044924" algn="l" defTabSz="1044924" rtl="0" eaLnBrk="1" latinLnBrk="0" hangingPunct="1">
      <a:defRPr sz="1400" kern="1200">
        <a:solidFill>
          <a:schemeClr val="tx1"/>
        </a:solidFill>
        <a:latin typeface="+mn-lt"/>
        <a:ea typeface="+mn-ea"/>
        <a:cs typeface="+mn-cs"/>
      </a:defRPr>
    </a:lvl3pPr>
    <a:lvl4pPr marL="1567386" algn="l" defTabSz="1044924" rtl="0" eaLnBrk="1" latinLnBrk="0" hangingPunct="1">
      <a:defRPr sz="1400" kern="1200">
        <a:solidFill>
          <a:schemeClr val="tx1"/>
        </a:solidFill>
        <a:latin typeface="+mn-lt"/>
        <a:ea typeface="+mn-ea"/>
        <a:cs typeface="+mn-cs"/>
      </a:defRPr>
    </a:lvl4pPr>
    <a:lvl5pPr marL="2089849" algn="l" defTabSz="1044924" rtl="0" eaLnBrk="1" latinLnBrk="0" hangingPunct="1">
      <a:defRPr sz="1400" kern="1200">
        <a:solidFill>
          <a:schemeClr val="tx1"/>
        </a:solidFill>
        <a:latin typeface="+mn-lt"/>
        <a:ea typeface="+mn-ea"/>
        <a:cs typeface="+mn-cs"/>
      </a:defRPr>
    </a:lvl5pPr>
    <a:lvl6pPr marL="2612311" algn="l" defTabSz="1044924" rtl="0" eaLnBrk="1" latinLnBrk="0" hangingPunct="1">
      <a:defRPr sz="1400" kern="1200">
        <a:solidFill>
          <a:schemeClr val="tx1"/>
        </a:solidFill>
        <a:latin typeface="+mn-lt"/>
        <a:ea typeface="+mn-ea"/>
        <a:cs typeface="+mn-cs"/>
      </a:defRPr>
    </a:lvl6pPr>
    <a:lvl7pPr marL="3134772" algn="l" defTabSz="1044924" rtl="0" eaLnBrk="1" latinLnBrk="0" hangingPunct="1">
      <a:defRPr sz="1400" kern="1200">
        <a:solidFill>
          <a:schemeClr val="tx1"/>
        </a:solidFill>
        <a:latin typeface="+mn-lt"/>
        <a:ea typeface="+mn-ea"/>
        <a:cs typeface="+mn-cs"/>
      </a:defRPr>
    </a:lvl7pPr>
    <a:lvl8pPr marL="3657234" algn="l" defTabSz="1044924" rtl="0" eaLnBrk="1" latinLnBrk="0" hangingPunct="1">
      <a:defRPr sz="1400" kern="1200">
        <a:solidFill>
          <a:schemeClr val="tx1"/>
        </a:solidFill>
        <a:latin typeface="+mn-lt"/>
        <a:ea typeface="+mn-ea"/>
        <a:cs typeface="+mn-cs"/>
      </a:defRPr>
    </a:lvl8pPr>
    <a:lvl9pPr marL="4179696" algn="l" defTabSz="1044924"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272455"/>
            <a:ext cx="9326880" cy="1568027"/>
          </a:xfrm>
        </p:spPr>
        <p:txBody>
          <a:bodyPr/>
          <a:lstStyle/>
          <a:p>
            <a:r>
              <a:rPr lang="en-US"/>
              <a:t>Click to edit Master title style</a:t>
            </a:r>
          </a:p>
        </p:txBody>
      </p:sp>
      <p:sp>
        <p:nvSpPr>
          <p:cNvPr id="3" name="Subtitle 2"/>
          <p:cNvSpPr>
            <a:spLocks noGrp="1"/>
          </p:cNvSpPr>
          <p:nvPr>
            <p:ph type="subTitle" idx="1"/>
          </p:nvPr>
        </p:nvSpPr>
        <p:spPr>
          <a:xfrm>
            <a:off x="1645920" y="4145280"/>
            <a:ext cx="7680960" cy="1869440"/>
          </a:xfrm>
        </p:spPr>
        <p:txBody>
          <a:bodyPr/>
          <a:lstStyle>
            <a:lvl1pPr marL="0" indent="0" algn="ctr">
              <a:buNone/>
              <a:defRPr>
                <a:solidFill>
                  <a:schemeClr val="tx1">
                    <a:tint val="75000"/>
                  </a:schemeClr>
                </a:solidFill>
              </a:defRPr>
            </a:lvl1pPr>
            <a:lvl2pPr marL="522462" indent="0" algn="ctr">
              <a:buNone/>
              <a:defRPr>
                <a:solidFill>
                  <a:schemeClr val="tx1">
                    <a:tint val="75000"/>
                  </a:schemeClr>
                </a:solidFill>
              </a:defRPr>
            </a:lvl2pPr>
            <a:lvl3pPr marL="1044924" indent="0" algn="ctr">
              <a:buNone/>
              <a:defRPr>
                <a:solidFill>
                  <a:schemeClr val="tx1">
                    <a:tint val="75000"/>
                  </a:schemeClr>
                </a:solidFill>
              </a:defRPr>
            </a:lvl3pPr>
            <a:lvl4pPr marL="1567386" indent="0" algn="ctr">
              <a:buNone/>
              <a:defRPr>
                <a:solidFill>
                  <a:schemeClr val="tx1">
                    <a:tint val="75000"/>
                  </a:schemeClr>
                </a:solidFill>
              </a:defRPr>
            </a:lvl4pPr>
            <a:lvl5pPr marL="2089849" indent="0" algn="ctr">
              <a:buNone/>
              <a:defRPr>
                <a:solidFill>
                  <a:schemeClr val="tx1">
                    <a:tint val="75000"/>
                  </a:schemeClr>
                </a:solidFill>
              </a:defRPr>
            </a:lvl5pPr>
            <a:lvl6pPr marL="2612311" indent="0" algn="ctr">
              <a:buNone/>
              <a:defRPr>
                <a:solidFill>
                  <a:schemeClr val="tx1">
                    <a:tint val="75000"/>
                  </a:schemeClr>
                </a:solidFill>
              </a:defRPr>
            </a:lvl6pPr>
            <a:lvl7pPr marL="3134772" indent="0" algn="ctr">
              <a:buNone/>
              <a:defRPr>
                <a:solidFill>
                  <a:schemeClr val="tx1">
                    <a:tint val="75000"/>
                  </a:schemeClr>
                </a:solidFill>
              </a:defRPr>
            </a:lvl7pPr>
            <a:lvl8pPr marL="3657234" indent="0" algn="ctr">
              <a:buNone/>
              <a:defRPr>
                <a:solidFill>
                  <a:schemeClr val="tx1">
                    <a:tint val="75000"/>
                  </a:schemeClr>
                </a:solidFill>
              </a:defRPr>
            </a:lvl8pPr>
            <a:lvl9pPr marL="417969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7D6C99-5CFE-45D6-8072-37C1C432357D}" type="datetime1">
              <a:rPr lang="en-US" smtClean="0"/>
              <a:pPr/>
              <a:t>5/18/2024</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EEA0DA-3596-4130-9EBF-037B5B4086BD}" type="datetime1">
              <a:rPr lang="en-US" smtClean="0"/>
              <a:pPr/>
              <a:t>5/18/2024</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55280" y="292949"/>
            <a:ext cx="246888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48640" y="292949"/>
            <a:ext cx="722376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A96557-AC59-4AA0-AE89-AF1D224DAF6F}" type="datetime1">
              <a:rPr lang="en-US" smtClean="0"/>
              <a:pPr/>
              <a:t>5/18/2024</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1EB6AD-1CD7-486E-83D6-A6955BE11373}" type="datetime1">
              <a:rPr lang="en-US" smtClean="0"/>
              <a:pPr/>
              <a:t>5/18/2024</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776" y="4700695"/>
            <a:ext cx="9326880" cy="1452880"/>
          </a:xfrm>
        </p:spPr>
        <p:txBody>
          <a:bodyPr anchor="t"/>
          <a:lstStyle>
            <a:lvl1pPr algn="l">
              <a:defRPr sz="4600" b="1" cap="all"/>
            </a:lvl1pPr>
          </a:lstStyle>
          <a:p>
            <a:r>
              <a:rPr lang="en-US"/>
              <a:t>Click to edit Master title style</a:t>
            </a:r>
          </a:p>
        </p:txBody>
      </p:sp>
      <p:sp>
        <p:nvSpPr>
          <p:cNvPr id="3" name="Text Placeholder 2"/>
          <p:cNvSpPr>
            <a:spLocks noGrp="1"/>
          </p:cNvSpPr>
          <p:nvPr>
            <p:ph type="body" idx="1"/>
          </p:nvPr>
        </p:nvSpPr>
        <p:spPr>
          <a:xfrm>
            <a:off x="866776" y="3100496"/>
            <a:ext cx="9326880" cy="1600199"/>
          </a:xfrm>
        </p:spPr>
        <p:txBody>
          <a:bodyPr anchor="b"/>
          <a:lstStyle>
            <a:lvl1pPr marL="0" indent="0">
              <a:buNone/>
              <a:defRPr sz="2300">
                <a:solidFill>
                  <a:schemeClr val="tx1">
                    <a:tint val="75000"/>
                  </a:schemeClr>
                </a:solidFill>
              </a:defRPr>
            </a:lvl1pPr>
            <a:lvl2pPr marL="522462" indent="0">
              <a:buNone/>
              <a:defRPr sz="2100">
                <a:solidFill>
                  <a:schemeClr val="tx1">
                    <a:tint val="75000"/>
                  </a:schemeClr>
                </a:solidFill>
              </a:defRPr>
            </a:lvl2pPr>
            <a:lvl3pPr marL="1044924" indent="0">
              <a:buNone/>
              <a:defRPr sz="1800">
                <a:solidFill>
                  <a:schemeClr val="tx1">
                    <a:tint val="75000"/>
                  </a:schemeClr>
                </a:solidFill>
              </a:defRPr>
            </a:lvl3pPr>
            <a:lvl4pPr marL="1567386" indent="0">
              <a:buNone/>
              <a:defRPr sz="1600">
                <a:solidFill>
                  <a:schemeClr val="tx1">
                    <a:tint val="75000"/>
                  </a:schemeClr>
                </a:solidFill>
              </a:defRPr>
            </a:lvl4pPr>
            <a:lvl5pPr marL="2089849" indent="0">
              <a:buNone/>
              <a:defRPr sz="1600">
                <a:solidFill>
                  <a:schemeClr val="tx1">
                    <a:tint val="75000"/>
                  </a:schemeClr>
                </a:solidFill>
              </a:defRPr>
            </a:lvl5pPr>
            <a:lvl6pPr marL="2612311" indent="0">
              <a:buNone/>
              <a:defRPr sz="1600">
                <a:solidFill>
                  <a:schemeClr val="tx1">
                    <a:tint val="75000"/>
                  </a:schemeClr>
                </a:solidFill>
              </a:defRPr>
            </a:lvl6pPr>
            <a:lvl7pPr marL="3134772" indent="0">
              <a:buNone/>
              <a:defRPr sz="1600">
                <a:solidFill>
                  <a:schemeClr val="tx1">
                    <a:tint val="75000"/>
                  </a:schemeClr>
                </a:solidFill>
              </a:defRPr>
            </a:lvl7pPr>
            <a:lvl8pPr marL="3657234" indent="0">
              <a:buNone/>
              <a:defRPr sz="1600">
                <a:solidFill>
                  <a:schemeClr val="tx1">
                    <a:tint val="75000"/>
                  </a:schemeClr>
                </a:solidFill>
              </a:defRPr>
            </a:lvl8pPr>
            <a:lvl9pPr marL="4179696"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6DBA64-48F6-4403-8AEF-C8D894F260EC}" type="datetime1">
              <a:rPr lang="en-US" smtClean="0"/>
              <a:pPr/>
              <a:t>5/18/2024</a:t>
            </a:fld>
            <a:endParaRPr lang="en-US" dirty="0"/>
          </a:p>
        </p:txBody>
      </p:sp>
      <p:sp>
        <p:nvSpPr>
          <p:cNvPr id="5" name="Footer Placeholder 4"/>
          <p:cNvSpPr>
            <a:spLocks noGrp="1"/>
          </p:cNvSpPr>
          <p:nvPr>
            <p:ph type="ftr" sz="quarter" idx="11"/>
          </p:nvPr>
        </p:nvSpPr>
        <p:spPr/>
        <p:txBody>
          <a:bodyPr/>
          <a:lstStyle/>
          <a:p>
            <a:r>
              <a:rPr lang="en-US" dirty="0"/>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486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77840" y="1706880"/>
            <a:ext cx="4846320" cy="482769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A6D6FE-4F4E-4808-9395-3582790F56E5}" type="datetime1">
              <a:rPr lang="en-US" smtClean="0"/>
              <a:pPr/>
              <a:t>5/18/2024</a:t>
            </a:fld>
            <a:endParaRPr lang="en-US" dirty="0"/>
          </a:p>
        </p:txBody>
      </p:sp>
      <p:sp>
        <p:nvSpPr>
          <p:cNvPr id="6" name="Footer Placeholder 5"/>
          <p:cNvSpPr>
            <a:spLocks noGrp="1"/>
          </p:cNvSpPr>
          <p:nvPr>
            <p:ph type="ftr" sz="quarter" idx="11"/>
          </p:nvPr>
        </p:nvSpPr>
        <p:spPr/>
        <p:txBody>
          <a:bodyPr/>
          <a:lstStyle/>
          <a:p>
            <a:r>
              <a:rPr lang="en-US" dirty="0"/>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48640" y="1637455"/>
            <a:ext cx="4848226"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4" name="Content Placeholder 3"/>
          <p:cNvSpPr>
            <a:spLocks noGrp="1"/>
          </p:cNvSpPr>
          <p:nvPr>
            <p:ph sz="half" idx="2"/>
          </p:nvPr>
        </p:nvSpPr>
        <p:spPr>
          <a:xfrm>
            <a:off x="548640" y="2319868"/>
            <a:ext cx="4848226"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574032" y="1637455"/>
            <a:ext cx="4850130" cy="682413"/>
          </a:xfrm>
        </p:spPr>
        <p:txBody>
          <a:bodyPr anchor="b"/>
          <a:lstStyle>
            <a:lvl1pPr marL="0" indent="0">
              <a:buNone/>
              <a:defRPr sz="2700" b="1"/>
            </a:lvl1pPr>
            <a:lvl2pPr marL="522462" indent="0">
              <a:buNone/>
              <a:defRPr sz="2300" b="1"/>
            </a:lvl2pPr>
            <a:lvl3pPr marL="1044924" indent="0">
              <a:buNone/>
              <a:defRPr sz="2100" b="1"/>
            </a:lvl3pPr>
            <a:lvl4pPr marL="1567386" indent="0">
              <a:buNone/>
              <a:defRPr sz="1800" b="1"/>
            </a:lvl4pPr>
            <a:lvl5pPr marL="2089849" indent="0">
              <a:buNone/>
              <a:defRPr sz="1800" b="1"/>
            </a:lvl5pPr>
            <a:lvl6pPr marL="2612311" indent="0">
              <a:buNone/>
              <a:defRPr sz="1800" b="1"/>
            </a:lvl6pPr>
            <a:lvl7pPr marL="3134772" indent="0">
              <a:buNone/>
              <a:defRPr sz="1800" b="1"/>
            </a:lvl7pPr>
            <a:lvl8pPr marL="3657234" indent="0">
              <a:buNone/>
              <a:defRPr sz="1800" b="1"/>
            </a:lvl8pPr>
            <a:lvl9pPr marL="4179696"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574032" y="2319868"/>
            <a:ext cx="4850130" cy="4214707"/>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316207-AD5D-48B3-919F-79A1F24C4101}" type="datetime1">
              <a:rPr lang="en-US" smtClean="0"/>
              <a:pPr/>
              <a:t>5/18/2024</a:t>
            </a:fld>
            <a:endParaRPr lang="en-US" dirty="0"/>
          </a:p>
        </p:txBody>
      </p:sp>
      <p:sp>
        <p:nvSpPr>
          <p:cNvPr id="8" name="Footer Placeholder 7"/>
          <p:cNvSpPr>
            <a:spLocks noGrp="1"/>
          </p:cNvSpPr>
          <p:nvPr>
            <p:ph type="ftr" sz="quarter" idx="11"/>
          </p:nvPr>
        </p:nvSpPr>
        <p:spPr/>
        <p:txBody>
          <a:bodyPr/>
          <a:lstStyle/>
          <a:p>
            <a:r>
              <a:rPr lang="en-US" dirty="0"/>
              <a:t>Project Title Goes here</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4C0D45-5405-4A76-86E0-4B537B79B3D7}" type="datetime1">
              <a:rPr lang="en-US" smtClean="0"/>
              <a:pPr/>
              <a:t>5/18/2024</a:t>
            </a:fld>
            <a:endParaRPr lang="en-US" dirty="0"/>
          </a:p>
        </p:txBody>
      </p:sp>
      <p:sp>
        <p:nvSpPr>
          <p:cNvPr id="4" name="Footer Placeholder 3"/>
          <p:cNvSpPr>
            <a:spLocks noGrp="1"/>
          </p:cNvSpPr>
          <p:nvPr>
            <p:ph type="ftr" sz="quarter" idx="11"/>
          </p:nvPr>
        </p:nvSpPr>
        <p:spPr/>
        <p:txBody>
          <a:bodyPr/>
          <a:lstStyle/>
          <a:p>
            <a:r>
              <a:rPr lang="en-US" dirty="0"/>
              <a:t>Project Title Goes here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6697AC-A9C7-4A2B-A1BD-6EE04E530252}" type="datetime1">
              <a:rPr lang="en-US" smtClean="0"/>
              <a:pPr/>
              <a:t>5/18/2024</a:t>
            </a:fld>
            <a:endParaRPr lang="en-US" dirty="0"/>
          </a:p>
        </p:txBody>
      </p:sp>
      <p:sp>
        <p:nvSpPr>
          <p:cNvPr id="3" name="Footer Placeholder 2"/>
          <p:cNvSpPr>
            <a:spLocks noGrp="1"/>
          </p:cNvSpPr>
          <p:nvPr>
            <p:ph type="ftr" sz="quarter" idx="11"/>
          </p:nvPr>
        </p:nvSpPr>
        <p:spPr/>
        <p:txBody>
          <a:bodyPr/>
          <a:lstStyle/>
          <a:p>
            <a:r>
              <a:rPr lang="en-US" dirty="0"/>
              <a:t>Project Title Goes here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8640" y="291253"/>
            <a:ext cx="3609976" cy="1239520"/>
          </a:xfrm>
        </p:spPr>
        <p:txBody>
          <a:bodyPr anchor="b"/>
          <a:lstStyle>
            <a:lvl1pPr algn="l">
              <a:defRPr sz="2300" b="1"/>
            </a:lvl1pPr>
          </a:lstStyle>
          <a:p>
            <a:r>
              <a:rPr lang="en-US" dirty="0"/>
              <a:t>Click to edit Master title style</a:t>
            </a:r>
          </a:p>
        </p:txBody>
      </p:sp>
      <p:sp>
        <p:nvSpPr>
          <p:cNvPr id="3" name="Content Placeholder 2"/>
          <p:cNvSpPr>
            <a:spLocks noGrp="1"/>
          </p:cNvSpPr>
          <p:nvPr>
            <p:ph idx="1"/>
          </p:nvPr>
        </p:nvSpPr>
        <p:spPr>
          <a:xfrm>
            <a:off x="4290060" y="291255"/>
            <a:ext cx="6134100" cy="6243321"/>
          </a:xfrm>
        </p:spPr>
        <p:txBody>
          <a:bodyPr/>
          <a:lstStyle>
            <a:lvl1pPr>
              <a:defRPr sz="37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48640" y="1530775"/>
            <a:ext cx="3609976" cy="5003801"/>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4C4CB7-09FE-4766-BD7F-D6F4F023C6E5}" type="datetime1">
              <a:rPr lang="en-US" smtClean="0"/>
              <a:pPr/>
              <a:t>5/18/2024</a:t>
            </a:fld>
            <a:endParaRPr lang="en-US" dirty="0"/>
          </a:p>
        </p:txBody>
      </p:sp>
      <p:sp>
        <p:nvSpPr>
          <p:cNvPr id="6" name="Footer Placeholder 5"/>
          <p:cNvSpPr>
            <a:spLocks noGrp="1"/>
          </p:cNvSpPr>
          <p:nvPr>
            <p:ph type="ftr" sz="quarter" idx="11"/>
          </p:nvPr>
        </p:nvSpPr>
        <p:spPr/>
        <p:txBody>
          <a:bodyPr/>
          <a:lstStyle/>
          <a:p>
            <a:r>
              <a:rPr lang="en-US" dirty="0"/>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0746" y="5120641"/>
            <a:ext cx="6583680" cy="604521"/>
          </a:xfrm>
        </p:spPr>
        <p:txBody>
          <a:bodyPr anchor="b"/>
          <a:lstStyle>
            <a:lvl1pPr algn="l">
              <a:defRPr sz="2300" b="1"/>
            </a:lvl1pPr>
          </a:lstStyle>
          <a:p>
            <a:r>
              <a:rPr lang="en-US"/>
              <a:t>Click to edit Master title style</a:t>
            </a:r>
          </a:p>
        </p:txBody>
      </p:sp>
      <p:sp>
        <p:nvSpPr>
          <p:cNvPr id="3" name="Picture Placeholder 2"/>
          <p:cNvSpPr>
            <a:spLocks noGrp="1"/>
          </p:cNvSpPr>
          <p:nvPr>
            <p:ph type="pic" idx="1"/>
          </p:nvPr>
        </p:nvSpPr>
        <p:spPr>
          <a:xfrm>
            <a:off x="2150746" y="653627"/>
            <a:ext cx="6583680" cy="4389120"/>
          </a:xfrm>
        </p:spPr>
        <p:txBody>
          <a:bodyPr/>
          <a:lstStyle>
            <a:lvl1pPr marL="0" indent="0">
              <a:buNone/>
              <a:defRPr sz="3700"/>
            </a:lvl1pPr>
            <a:lvl2pPr marL="522462" indent="0">
              <a:buNone/>
              <a:defRPr sz="3200"/>
            </a:lvl2pPr>
            <a:lvl3pPr marL="1044924" indent="0">
              <a:buNone/>
              <a:defRPr sz="2700"/>
            </a:lvl3pPr>
            <a:lvl4pPr marL="1567386" indent="0">
              <a:buNone/>
              <a:defRPr sz="2300"/>
            </a:lvl4pPr>
            <a:lvl5pPr marL="2089849" indent="0">
              <a:buNone/>
              <a:defRPr sz="2300"/>
            </a:lvl5pPr>
            <a:lvl6pPr marL="2612311" indent="0">
              <a:buNone/>
              <a:defRPr sz="2300"/>
            </a:lvl6pPr>
            <a:lvl7pPr marL="3134772" indent="0">
              <a:buNone/>
              <a:defRPr sz="2300"/>
            </a:lvl7pPr>
            <a:lvl8pPr marL="3657234" indent="0">
              <a:buNone/>
              <a:defRPr sz="2300"/>
            </a:lvl8pPr>
            <a:lvl9pPr marL="4179696" indent="0">
              <a:buNone/>
              <a:defRPr sz="2300"/>
            </a:lvl9pPr>
          </a:lstStyle>
          <a:p>
            <a:endParaRPr lang="en-US" dirty="0"/>
          </a:p>
        </p:txBody>
      </p:sp>
      <p:sp>
        <p:nvSpPr>
          <p:cNvPr id="4" name="Text Placeholder 3"/>
          <p:cNvSpPr>
            <a:spLocks noGrp="1"/>
          </p:cNvSpPr>
          <p:nvPr>
            <p:ph type="body" sz="half" idx="2"/>
          </p:nvPr>
        </p:nvSpPr>
        <p:spPr>
          <a:xfrm>
            <a:off x="2150746" y="5725162"/>
            <a:ext cx="6583680" cy="858519"/>
          </a:xfrm>
        </p:spPr>
        <p:txBody>
          <a:bodyPr/>
          <a:lstStyle>
            <a:lvl1pPr marL="0" indent="0">
              <a:buNone/>
              <a:defRPr sz="1600"/>
            </a:lvl1pPr>
            <a:lvl2pPr marL="522462" indent="0">
              <a:buNone/>
              <a:defRPr sz="1400"/>
            </a:lvl2pPr>
            <a:lvl3pPr marL="1044924" indent="0">
              <a:buNone/>
              <a:defRPr sz="1100"/>
            </a:lvl3pPr>
            <a:lvl4pPr marL="1567386" indent="0">
              <a:buNone/>
              <a:defRPr sz="1000"/>
            </a:lvl4pPr>
            <a:lvl5pPr marL="2089849" indent="0">
              <a:buNone/>
              <a:defRPr sz="1000"/>
            </a:lvl5pPr>
            <a:lvl6pPr marL="2612311" indent="0">
              <a:buNone/>
              <a:defRPr sz="1000"/>
            </a:lvl6pPr>
            <a:lvl7pPr marL="3134772" indent="0">
              <a:buNone/>
              <a:defRPr sz="1000"/>
            </a:lvl7pPr>
            <a:lvl8pPr marL="3657234" indent="0">
              <a:buNone/>
              <a:defRPr sz="1000"/>
            </a:lvl8pPr>
            <a:lvl9pPr marL="417969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A99491-784D-4935-B278-A1C057BA9BCD}" type="datetime1">
              <a:rPr lang="en-US" smtClean="0"/>
              <a:pPr/>
              <a:t>5/18/2024</a:t>
            </a:fld>
            <a:endParaRPr lang="en-US" dirty="0"/>
          </a:p>
        </p:txBody>
      </p:sp>
      <p:sp>
        <p:nvSpPr>
          <p:cNvPr id="6" name="Footer Placeholder 5"/>
          <p:cNvSpPr>
            <a:spLocks noGrp="1"/>
          </p:cNvSpPr>
          <p:nvPr>
            <p:ph type="ftr" sz="quarter" idx="11"/>
          </p:nvPr>
        </p:nvSpPr>
        <p:spPr/>
        <p:txBody>
          <a:bodyPr/>
          <a:lstStyle/>
          <a:p>
            <a:r>
              <a:rPr lang="en-US" dirty="0"/>
              <a:t>Project Title Goes here</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292947"/>
            <a:ext cx="9875520" cy="1219200"/>
          </a:xfrm>
          <a:prstGeom prst="rect">
            <a:avLst/>
          </a:prstGeom>
        </p:spPr>
        <p:txBody>
          <a:bodyPr vert="horz" lIns="104493" tIns="52247" rIns="104493" bIns="52247" rtlCol="0" anchor="ctr">
            <a:normAutofit/>
          </a:bodyPr>
          <a:lstStyle/>
          <a:p>
            <a:r>
              <a:rPr lang="en-US"/>
              <a:t>Click to edit Master title style</a:t>
            </a:r>
          </a:p>
        </p:txBody>
      </p:sp>
      <p:sp>
        <p:nvSpPr>
          <p:cNvPr id="3" name="Text Placeholder 2"/>
          <p:cNvSpPr>
            <a:spLocks noGrp="1"/>
          </p:cNvSpPr>
          <p:nvPr>
            <p:ph type="body" idx="1"/>
          </p:nvPr>
        </p:nvSpPr>
        <p:spPr>
          <a:xfrm>
            <a:off x="548640" y="1706880"/>
            <a:ext cx="9875520" cy="4827694"/>
          </a:xfrm>
          <a:prstGeom prst="rect">
            <a:avLst/>
          </a:prstGeom>
        </p:spPr>
        <p:txBody>
          <a:bodyPr vert="horz" lIns="104493" tIns="52247" rIns="104493" bIns="5224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8640" y="6780108"/>
            <a:ext cx="2560320" cy="389467"/>
          </a:xfrm>
          <a:prstGeom prst="rect">
            <a:avLst/>
          </a:prstGeom>
        </p:spPr>
        <p:txBody>
          <a:bodyPr vert="horz" lIns="104493" tIns="52247" rIns="104493" bIns="52247" rtlCol="0" anchor="ctr"/>
          <a:lstStyle>
            <a:lvl1pPr algn="l">
              <a:defRPr sz="1400">
                <a:solidFill>
                  <a:schemeClr val="tx1">
                    <a:tint val="75000"/>
                  </a:schemeClr>
                </a:solidFill>
              </a:defRPr>
            </a:lvl1pPr>
          </a:lstStyle>
          <a:p>
            <a:fld id="{B9DA881F-1C40-45F7-AE9D-E3B7DC999003}" type="datetime1">
              <a:rPr lang="en-US" smtClean="0"/>
              <a:pPr/>
              <a:t>5/18/2024</a:t>
            </a:fld>
            <a:endParaRPr lang="en-US" dirty="0"/>
          </a:p>
        </p:txBody>
      </p:sp>
      <p:sp>
        <p:nvSpPr>
          <p:cNvPr id="5" name="Footer Placeholder 4"/>
          <p:cNvSpPr>
            <a:spLocks noGrp="1"/>
          </p:cNvSpPr>
          <p:nvPr>
            <p:ph type="ftr" sz="quarter" idx="3"/>
          </p:nvPr>
        </p:nvSpPr>
        <p:spPr>
          <a:xfrm>
            <a:off x="3749040" y="6780108"/>
            <a:ext cx="3474720" cy="389467"/>
          </a:xfrm>
          <a:prstGeom prst="rect">
            <a:avLst/>
          </a:prstGeom>
        </p:spPr>
        <p:txBody>
          <a:bodyPr vert="horz" lIns="104493" tIns="52247" rIns="104493" bIns="52247" rtlCol="0" anchor="ctr"/>
          <a:lstStyle>
            <a:lvl1pPr algn="ctr">
              <a:defRPr sz="1400">
                <a:solidFill>
                  <a:schemeClr val="tx1">
                    <a:tint val="75000"/>
                  </a:schemeClr>
                </a:solidFill>
              </a:defRPr>
            </a:lvl1pPr>
          </a:lstStyle>
          <a:p>
            <a:r>
              <a:rPr lang="en-US" dirty="0"/>
              <a:t>Project Title Goes here</a:t>
            </a:r>
          </a:p>
        </p:txBody>
      </p:sp>
      <p:sp>
        <p:nvSpPr>
          <p:cNvPr id="6" name="Slide Number Placeholder 5"/>
          <p:cNvSpPr>
            <a:spLocks noGrp="1"/>
          </p:cNvSpPr>
          <p:nvPr>
            <p:ph type="sldNum" sz="quarter" idx="4"/>
          </p:nvPr>
        </p:nvSpPr>
        <p:spPr>
          <a:xfrm>
            <a:off x="7863840" y="6780108"/>
            <a:ext cx="2560320" cy="389467"/>
          </a:xfrm>
          <a:prstGeom prst="rect">
            <a:avLst/>
          </a:prstGeom>
        </p:spPr>
        <p:txBody>
          <a:bodyPr vert="horz" lIns="104493" tIns="52247" rIns="104493" bIns="52247" rtlCol="0" anchor="ctr"/>
          <a:lstStyle>
            <a:lvl1pPr algn="r">
              <a:defRPr sz="14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44924" rtl="0" eaLnBrk="1" latinLnBrk="0" hangingPunct="1">
        <a:spcBef>
          <a:spcPct val="0"/>
        </a:spcBef>
        <a:buNone/>
        <a:defRPr sz="5000" kern="1200">
          <a:solidFill>
            <a:schemeClr val="tx1"/>
          </a:solidFill>
          <a:latin typeface="+mj-lt"/>
          <a:ea typeface="+mj-ea"/>
          <a:cs typeface="+mj-cs"/>
        </a:defRPr>
      </a:lvl1pPr>
    </p:titleStyle>
    <p:bodyStyle>
      <a:lvl1pPr marL="391847" indent="-391847" algn="l" defTabSz="1044924"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49001" indent="-326539" algn="l" defTabSz="1044924"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06155" indent="-261232" algn="l" defTabSz="1044924"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82861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51079"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873541"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96003"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8465"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40927" indent="-261232" algn="l" defTabSz="1044924"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4924" rtl="0" eaLnBrk="1" latinLnBrk="0" hangingPunct="1">
        <a:defRPr sz="2100" kern="1200">
          <a:solidFill>
            <a:schemeClr val="tx1"/>
          </a:solidFill>
          <a:latin typeface="+mn-lt"/>
          <a:ea typeface="+mn-ea"/>
          <a:cs typeface="+mn-cs"/>
        </a:defRPr>
      </a:lvl1pPr>
      <a:lvl2pPr marL="522462" algn="l" defTabSz="1044924" rtl="0" eaLnBrk="1" latinLnBrk="0" hangingPunct="1">
        <a:defRPr sz="2100" kern="1200">
          <a:solidFill>
            <a:schemeClr val="tx1"/>
          </a:solidFill>
          <a:latin typeface="+mn-lt"/>
          <a:ea typeface="+mn-ea"/>
          <a:cs typeface="+mn-cs"/>
        </a:defRPr>
      </a:lvl2pPr>
      <a:lvl3pPr marL="1044924" algn="l" defTabSz="1044924" rtl="0" eaLnBrk="1" latinLnBrk="0" hangingPunct="1">
        <a:defRPr sz="2100" kern="1200">
          <a:solidFill>
            <a:schemeClr val="tx1"/>
          </a:solidFill>
          <a:latin typeface="+mn-lt"/>
          <a:ea typeface="+mn-ea"/>
          <a:cs typeface="+mn-cs"/>
        </a:defRPr>
      </a:lvl3pPr>
      <a:lvl4pPr marL="1567386" algn="l" defTabSz="1044924" rtl="0" eaLnBrk="1" latinLnBrk="0" hangingPunct="1">
        <a:defRPr sz="2100" kern="1200">
          <a:solidFill>
            <a:schemeClr val="tx1"/>
          </a:solidFill>
          <a:latin typeface="+mn-lt"/>
          <a:ea typeface="+mn-ea"/>
          <a:cs typeface="+mn-cs"/>
        </a:defRPr>
      </a:lvl4pPr>
      <a:lvl5pPr marL="2089849" algn="l" defTabSz="1044924" rtl="0" eaLnBrk="1" latinLnBrk="0" hangingPunct="1">
        <a:defRPr sz="2100" kern="1200">
          <a:solidFill>
            <a:schemeClr val="tx1"/>
          </a:solidFill>
          <a:latin typeface="+mn-lt"/>
          <a:ea typeface="+mn-ea"/>
          <a:cs typeface="+mn-cs"/>
        </a:defRPr>
      </a:lvl5pPr>
      <a:lvl6pPr marL="2612311" algn="l" defTabSz="1044924" rtl="0" eaLnBrk="1" latinLnBrk="0" hangingPunct="1">
        <a:defRPr sz="2100" kern="1200">
          <a:solidFill>
            <a:schemeClr val="tx1"/>
          </a:solidFill>
          <a:latin typeface="+mn-lt"/>
          <a:ea typeface="+mn-ea"/>
          <a:cs typeface="+mn-cs"/>
        </a:defRPr>
      </a:lvl6pPr>
      <a:lvl7pPr marL="3134772" algn="l" defTabSz="1044924" rtl="0" eaLnBrk="1" latinLnBrk="0" hangingPunct="1">
        <a:defRPr sz="2100" kern="1200">
          <a:solidFill>
            <a:schemeClr val="tx1"/>
          </a:solidFill>
          <a:latin typeface="+mn-lt"/>
          <a:ea typeface="+mn-ea"/>
          <a:cs typeface="+mn-cs"/>
        </a:defRPr>
      </a:lvl7pPr>
      <a:lvl8pPr marL="3657234" algn="l" defTabSz="1044924" rtl="0" eaLnBrk="1" latinLnBrk="0" hangingPunct="1">
        <a:defRPr sz="2100" kern="1200">
          <a:solidFill>
            <a:schemeClr val="tx1"/>
          </a:solidFill>
          <a:latin typeface="+mn-lt"/>
          <a:ea typeface="+mn-ea"/>
          <a:cs typeface="+mn-cs"/>
        </a:defRPr>
      </a:lvl8pPr>
      <a:lvl9pPr marL="4179696" algn="l" defTabSz="1044924"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0972800" cy="1219200"/>
          </a:xfrm>
        </p:spPr>
        <p:style>
          <a:lnRef idx="3">
            <a:schemeClr val="lt1"/>
          </a:lnRef>
          <a:fillRef idx="1">
            <a:schemeClr val="accent1"/>
          </a:fillRef>
          <a:effectRef idx="1">
            <a:schemeClr val="accent1"/>
          </a:effectRef>
          <a:fontRef idx="minor">
            <a:schemeClr val="lt1"/>
          </a:fontRef>
        </p:style>
        <p:txBody>
          <a:bodyPr>
            <a:normAutofit/>
          </a:bodyPr>
          <a:lstStyle/>
          <a:p>
            <a:r>
              <a:rPr lang="en-US" sz="2900" dirty="0">
                <a:solidFill>
                  <a:schemeClr val="bg1"/>
                </a:solidFill>
                <a:latin typeface="Arial" pitchFamily="34" charset="0"/>
                <a:cs typeface="Arial" pitchFamily="34" charset="0"/>
              </a:rPr>
              <a:t>SVKM’s Institute of Technology, Dhule</a:t>
            </a:r>
            <a:br>
              <a:rPr lang="en-US" sz="2900" dirty="0">
                <a:solidFill>
                  <a:schemeClr val="bg1"/>
                </a:solidFill>
                <a:latin typeface="Arial" pitchFamily="34" charset="0"/>
                <a:cs typeface="Arial" pitchFamily="34" charset="0"/>
              </a:rPr>
            </a:br>
            <a:r>
              <a:rPr lang="en-US" sz="2900" dirty="0">
                <a:solidFill>
                  <a:schemeClr val="bg1"/>
                </a:solidFill>
                <a:latin typeface="Arial" pitchFamily="34" charset="0"/>
                <a:cs typeface="Arial" pitchFamily="34" charset="0"/>
              </a:rPr>
              <a:t>Department of Information Technology</a:t>
            </a:r>
            <a:endParaRPr lang="en-US" sz="3200" dirty="0">
              <a:solidFill>
                <a:schemeClr val="bg1"/>
              </a:solidFill>
              <a:latin typeface="Arial" pitchFamily="34" charset="0"/>
              <a:cs typeface="Arial" pitchFamily="34" charset="0"/>
            </a:endParaRPr>
          </a:p>
        </p:txBody>
      </p:sp>
      <p:sp>
        <p:nvSpPr>
          <p:cNvPr id="3" name="Subtitle 2"/>
          <p:cNvSpPr>
            <a:spLocks noGrp="1"/>
          </p:cNvSpPr>
          <p:nvPr>
            <p:ph type="subTitle" idx="1"/>
          </p:nvPr>
        </p:nvSpPr>
        <p:spPr>
          <a:xfrm>
            <a:off x="304800" y="1828801"/>
            <a:ext cx="10287000" cy="3581399"/>
          </a:xfrm>
        </p:spPr>
        <p:txBody>
          <a:bodyPr>
            <a:normAutofit fontScale="70000" lnSpcReduction="20000"/>
          </a:bodyPr>
          <a:lstStyle/>
          <a:p>
            <a:r>
              <a:rPr lang="en-US" sz="3200" dirty="0">
                <a:solidFill>
                  <a:srgbClr val="C00000"/>
                </a:solidFill>
              </a:rPr>
              <a:t>Project Presentation</a:t>
            </a:r>
          </a:p>
          <a:p>
            <a:r>
              <a:rPr lang="en-US" sz="3200" dirty="0">
                <a:solidFill>
                  <a:srgbClr val="C00000"/>
                </a:solidFill>
              </a:rPr>
              <a:t>On</a:t>
            </a:r>
          </a:p>
          <a:p>
            <a:r>
              <a:rPr lang="en-US" sz="5100" dirty="0">
                <a:solidFill>
                  <a:schemeClr val="tx1"/>
                </a:solidFill>
              </a:rPr>
              <a:t>“</a:t>
            </a:r>
            <a:r>
              <a:rPr lang="en-US" sz="5400" dirty="0">
                <a:solidFill>
                  <a:schemeClr val="tx1"/>
                </a:solidFill>
              </a:rPr>
              <a:t>Real time Prediction of Sugar level using Sweat through Blood Sugar Level Band</a:t>
            </a:r>
            <a:r>
              <a:rPr lang="en-US" sz="5100" dirty="0">
                <a:solidFill>
                  <a:schemeClr val="tx1">
                    <a:lumMod val="95000"/>
                    <a:lumOff val="5000"/>
                  </a:schemeClr>
                </a:solidFill>
              </a:rPr>
              <a:t>”</a:t>
            </a:r>
            <a:endParaRPr lang="en-US" sz="5100" dirty="0">
              <a:solidFill>
                <a:schemeClr val="tx2">
                  <a:lumMod val="60000"/>
                  <a:lumOff val="40000"/>
                </a:schemeClr>
              </a:solidFill>
            </a:endParaRPr>
          </a:p>
          <a:p>
            <a:r>
              <a:rPr lang="en-US" sz="3200" dirty="0">
                <a:solidFill>
                  <a:srgbClr val="C00000"/>
                </a:solidFill>
              </a:rPr>
              <a:t>By</a:t>
            </a:r>
          </a:p>
          <a:p>
            <a:r>
              <a:rPr lang="en-IN" sz="3400" dirty="0">
                <a:solidFill>
                  <a:schemeClr val="tx1">
                    <a:lumMod val="95000"/>
                    <a:lumOff val="5000"/>
                  </a:schemeClr>
                </a:solidFill>
                <a:latin typeface="Times New Roman" panose="02020603050405020304" pitchFamily="18" charset="0"/>
                <a:cs typeface="Times New Roman" panose="02020603050405020304" pitchFamily="18" charset="0"/>
              </a:rPr>
              <a:t>42. Atharva Nandkishor Pingale</a:t>
            </a:r>
          </a:p>
          <a:p>
            <a:r>
              <a:rPr lang="en-IN" sz="3400" dirty="0">
                <a:solidFill>
                  <a:schemeClr val="tx1">
                    <a:lumMod val="95000"/>
                    <a:lumOff val="5000"/>
                  </a:schemeClr>
                </a:solidFill>
                <a:latin typeface="Times New Roman" panose="02020603050405020304" pitchFamily="18" charset="0"/>
                <a:cs typeface="Times New Roman" panose="02020603050405020304" pitchFamily="18" charset="0"/>
              </a:rPr>
              <a:t> 53. Rohan Manoj Tawar</a:t>
            </a:r>
          </a:p>
          <a:p>
            <a:r>
              <a:rPr lang="en-IN" sz="3400" dirty="0">
                <a:solidFill>
                  <a:schemeClr val="tx1">
                    <a:lumMod val="95000"/>
                    <a:lumOff val="5000"/>
                  </a:schemeClr>
                </a:solidFill>
                <a:latin typeface="Times New Roman" panose="02020603050405020304" pitchFamily="18" charset="0"/>
                <a:cs typeface="Times New Roman" panose="02020603050405020304" pitchFamily="18" charset="0"/>
              </a:rPr>
              <a:t>55. Aniket Prakash Wakle</a:t>
            </a:r>
          </a:p>
          <a:p>
            <a:r>
              <a:rPr lang="en-IN" sz="3400" dirty="0">
                <a:solidFill>
                  <a:schemeClr val="tx1">
                    <a:lumMod val="95000"/>
                    <a:lumOff val="5000"/>
                  </a:schemeClr>
                </a:solidFill>
                <a:latin typeface="Times New Roman" panose="02020603050405020304" pitchFamily="18" charset="0"/>
                <a:cs typeface="Times New Roman" panose="02020603050405020304" pitchFamily="18" charset="0"/>
              </a:rPr>
              <a:t> 60. Dhiraj Mahendra Patil</a:t>
            </a:r>
            <a:endParaRPr lang="en-US" sz="3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3800" dirty="0">
              <a:solidFill>
                <a:srgbClr val="C00000"/>
              </a:solidFill>
            </a:endParaRPr>
          </a:p>
          <a:p>
            <a:endParaRPr lang="en-US" sz="3800" dirty="0">
              <a:solidFill>
                <a:srgbClr val="C00000"/>
              </a:solidFill>
            </a:endParaRPr>
          </a:p>
          <a:p>
            <a:endParaRPr lang="en-US" sz="2700" dirty="0"/>
          </a:p>
        </p:txBody>
      </p:sp>
      <p:sp>
        <p:nvSpPr>
          <p:cNvPr id="6" name="Subtitle 2"/>
          <p:cNvSpPr txBox="1">
            <a:spLocks/>
          </p:cNvSpPr>
          <p:nvPr/>
        </p:nvSpPr>
        <p:spPr>
          <a:xfrm>
            <a:off x="731520" y="5410200"/>
            <a:ext cx="9235440" cy="1828901"/>
          </a:xfrm>
          <a:prstGeom prst="rect">
            <a:avLst/>
          </a:prstGeom>
        </p:spPr>
        <p:txBody>
          <a:bodyPr vert="horz" lIns="104493" tIns="52247" rIns="104493" bIns="52247" rtlCol="0">
            <a:normAutofit/>
          </a:bodyPr>
          <a:lstStyle/>
          <a:p>
            <a:pPr algn="ctr">
              <a:spcBef>
                <a:spcPct val="20000"/>
              </a:spcBef>
              <a:defRPr/>
            </a:pPr>
            <a:r>
              <a:rPr lang="en-US" sz="2700" dirty="0">
                <a:solidFill>
                  <a:srgbClr val="C00000"/>
                </a:solidFill>
              </a:rPr>
              <a:t>Guide</a:t>
            </a:r>
          </a:p>
          <a:p>
            <a:pPr algn="ctr">
              <a:spcBef>
                <a:spcPct val="20000"/>
              </a:spcBef>
              <a:defRPr/>
            </a:pPr>
            <a:r>
              <a:rPr lang="en-IN" sz="2600" dirty="0">
                <a:solidFill>
                  <a:schemeClr val="tx1">
                    <a:lumMod val="95000"/>
                    <a:lumOff val="5000"/>
                  </a:schemeClr>
                </a:solidFill>
                <a:latin typeface="Times New Roman" panose="02020603050405020304" pitchFamily="18" charset="0"/>
                <a:cs typeface="Times New Roman" panose="02020603050405020304" pitchFamily="18" charset="0"/>
              </a:rPr>
              <a:t>Mr. Sachin Kamble</a:t>
            </a:r>
            <a:endParaRPr lang="en-US" sz="26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a:spcBef>
                <a:spcPct val="20000"/>
              </a:spcBef>
              <a:defRPr/>
            </a:pPr>
            <a:endParaRPr lang="en-US" sz="2500" dirty="0">
              <a:solidFill>
                <a:schemeClr val="tx1">
                  <a:tint val="75000"/>
                </a:schemeClr>
              </a:solidFill>
            </a:endParaRPr>
          </a:p>
          <a:p>
            <a:pPr algn="ctr">
              <a:spcBef>
                <a:spcPct val="20000"/>
              </a:spcBef>
              <a:defRPr/>
            </a:pPr>
            <a:endParaRPr lang="en-US" sz="2700" dirty="0">
              <a:solidFill>
                <a:schemeClr val="tx1">
                  <a:tint val="75000"/>
                </a:schemeClr>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29" y="76099"/>
            <a:ext cx="1295581" cy="10670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1955F24-C068-72B6-5483-FBF1C8E107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706563"/>
            <a:ext cx="8915400" cy="4922837"/>
          </a:xfrm>
        </p:spPr>
      </p:pic>
      <p:sp>
        <p:nvSpPr>
          <p:cNvPr id="4" name="Footer Placeholder 3">
            <a:extLst>
              <a:ext uri="{FF2B5EF4-FFF2-40B4-BE49-F238E27FC236}">
                <a16:creationId xmlns:a16="http://schemas.microsoft.com/office/drawing/2014/main" id="{7623250E-16FC-2627-9EF2-6E6ED99A9B12}"/>
              </a:ext>
            </a:extLst>
          </p:cNvPr>
          <p:cNvSpPr>
            <a:spLocks noGrp="1"/>
          </p:cNvSpPr>
          <p:nvPr>
            <p:ph type="ftr" sz="quarter" idx="11"/>
          </p:nvPr>
        </p:nvSpPr>
        <p:spPr/>
        <p:txBody>
          <a:bodyPr/>
          <a:lstStyle/>
          <a:p>
            <a:r>
              <a:rPr lang="en-US" sz="2000" b="1" dirty="0">
                <a:solidFill>
                  <a:schemeClr val="tx1"/>
                </a:solidFill>
                <a:latin typeface="Times New Roman" panose="02020603050405020304" pitchFamily="18" charset="0"/>
                <a:cs typeface="Times New Roman" panose="02020603050405020304" pitchFamily="18" charset="0"/>
              </a:rPr>
              <a:t>Signup Page</a:t>
            </a:r>
          </a:p>
        </p:txBody>
      </p:sp>
      <p:sp>
        <p:nvSpPr>
          <p:cNvPr id="5" name="Slide Number Placeholder 4">
            <a:extLst>
              <a:ext uri="{FF2B5EF4-FFF2-40B4-BE49-F238E27FC236}">
                <a16:creationId xmlns:a16="http://schemas.microsoft.com/office/drawing/2014/main" id="{2412522D-B7D8-BE65-A7C7-6DC9DEBD480B}"/>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
        <p:nvSpPr>
          <p:cNvPr id="6" name="Title 1">
            <a:extLst>
              <a:ext uri="{FF2B5EF4-FFF2-40B4-BE49-F238E27FC236}">
                <a16:creationId xmlns:a16="http://schemas.microsoft.com/office/drawing/2014/main" id="{D8200D94-A66F-7383-161C-203402F2AFE3}"/>
              </a:ext>
            </a:extLst>
          </p:cNvPr>
          <p:cNvSpPr>
            <a:spLocks noGrp="1"/>
          </p:cNvSpPr>
          <p:nvPr>
            <p:ph type="title"/>
          </p:nvPr>
        </p:nvSpPr>
        <p:spPr>
          <a:xfrm>
            <a:off x="549275" y="293688"/>
            <a:ext cx="9874250" cy="1219200"/>
          </a:xfrm>
        </p:spPr>
        <p:style>
          <a:lnRef idx="3">
            <a:schemeClr val="lt1"/>
          </a:lnRef>
          <a:fillRef idx="1">
            <a:schemeClr val="accent1"/>
          </a:fillRef>
          <a:effectRef idx="1">
            <a:schemeClr val="accent1"/>
          </a:effectRef>
          <a:fontRef idx="minor">
            <a:schemeClr val="lt1"/>
          </a:fontRef>
        </p:style>
        <p:txBody>
          <a:bodyPr/>
          <a:lstStyle/>
          <a:p>
            <a:r>
              <a:rPr lang="en-US" dirty="0">
                <a:solidFill>
                  <a:schemeClr val="bg1"/>
                </a:solidFill>
              </a:rPr>
              <a:t>Implementation</a:t>
            </a:r>
          </a:p>
        </p:txBody>
      </p:sp>
    </p:spTree>
    <p:extLst>
      <p:ext uri="{BB962C8B-B14F-4D97-AF65-F5344CB8AC3E}">
        <p14:creationId xmlns:p14="http://schemas.microsoft.com/office/powerpoint/2010/main" val="103293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48EF964-2E68-8670-48C7-1B6C31953D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706563"/>
            <a:ext cx="8915400" cy="4999037"/>
          </a:xfrm>
        </p:spPr>
      </p:pic>
      <p:sp>
        <p:nvSpPr>
          <p:cNvPr id="4" name="Footer Placeholder 3">
            <a:extLst>
              <a:ext uri="{FF2B5EF4-FFF2-40B4-BE49-F238E27FC236}">
                <a16:creationId xmlns:a16="http://schemas.microsoft.com/office/drawing/2014/main" id="{61496D8B-827B-066E-1B09-1D471B1B45E4}"/>
              </a:ext>
            </a:extLst>
          </p:cNvPr>
          <p:cNvSpPr>
            <a:spLocks noGrp="1"/>
          </p:cNvSpPr>
          <p:nvPr>
            <p:ph type="ftr" sz="quarter" idx="11"/>
          </p:nvPr>
        </p:nvSpPr>
        <p:spPr/>
        <p:txBody>
          <a:bodyPr/>
          <a:lstStyle/>
          <a:p>
            <a:r>
              <a:rPr lang="en-US" sz="2000" b="1" dirty="0">
                <a:solidFill>
                  <a:schemeClr val="tx1"/>
                </a:solidFill>
                <a:latin typeface="Times New Roman" panose="02020603050405020304" pitchFamily="18" charset="0"/>
                <a:cs typeface="Times New Roman" panose="02020603050405020304" pitchFamily="18" charset="0"/>
              </a:rPr>
              <a:t>Dashboard</a:t>
            </a:r>
          </a:p>
        </p:txBody>
      </p:sp>
      <p:sp>
        <p:nvSpPr>
          <p:cNvPr id="5" name="Slide Number Placeholder 4">
            <a:extLst>
              <a:ext uri="{FF2B5EF4-FFF2-40B4-BE49-F238E27FC236}">
                <a16:creationId xmlns:a16="http://schemas.microsoft.com/office/drawing/2014/main" id="{E8D61DCF-A668-55CD-373E-DD20448F6C60}"/>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
        <p:nvSpPr>
          <p:cNvPr id="6" name="Title 1">
            <a:extLst>
              <a:ext uri="{FF2B5EF4-FFF2-40B4-BE49-F238E27FC236}">
                <a16:creationId xmlns:a16="http://schemas.microsoft.com/office/drawing/2014/main" id="{B2EDA7A1-4854-E273-2F57-EC8ED04446CD}"/>
              </a:ext>
            </a:extLst>
          </p:cNvPr>
          <p:cNvSpPr>
            <a:spLocks noGrp="1"/>
          </p:cNvSpPr>
          <p:nvPr>
            <p:ph type="title"/>
          </p:nvPr>
        </p:nvSpPr>
        <p:spPr>
          <a:xfrm>
            <a:off x="549275" y="243993"/>
            <a:ext cx="9874250" cy="1219200"/>
          </a:xfrm>
        </p:spPr>
        <p:style>
          <a:lnRef idx="3">
            <a:schemeClr val="lt1"/>
          </a:lnRef>
          <a:fillRef idx="1">
            <a:schemeClr val="accent1"/>
          </a:fillRef>
          <a:effectRef idx="1">
            <a:schemeClr val="accent1"/>
          </a:effectRef>
          <a:fontRef idx="minor">
            <a:schemeClr val="lt1"/>
          </a:fontRef>
        </p:style>
        <p:txBody>
          <a:bodyPr/>
          <a:lstStyle/>
          <a:p>
            <a:r>
              <a:rPr lang="en-US" dirty="0">
                <a:solidFill>
                  <a:schemeClr val="bg1"/>
                </a:solidFill>
              </a:rPr>
              <a:t>Implementation</a:t>
            </a:r>
          </a:p>
        </p:txBody>
      </p:sp>
    </p:spTree>
    <p:extLst>
      <p:ext uri="{BB962C8B-B14F-4D97-AF65-F5344CB8AC3E}">
        <p14:creationId xmlns:p14="http://schemas.microsoft.com/office/powerpoint/2010/main" val="2124928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4EAE30-0F4B-3D9C-A51E-1F47D1CF1312}"/>
              </a:ext>
            </a:extLst>
          </p:cNvPr>
          <p:cNvSpPr>
            <a:spLocks noGrp="1"/>
          </p:cNvSpPr>
          <p:nvPr>
            <p:ph idx="1"/>
          </p:nvPr>
        </p:nvSpPr>
        <p:spPr>
          <a:xfrm>
            <a:off x="548640" y="1649306"/>
            <a:ext cx="9875520" cy="4827694"/>
          </a:xfrm>
        </p:spPr>
        <p:txBody>
          <a:bodyPr>
            <a:normAutofit fontScale="85000" lnSpcReduction="10000"/>
          </a:bodyPr>
          <a:lstStyle/>
          <a:p>
            <a:r>
              <a:rPr lang="en-IN" dirty="0"/>
              <a:t>Visit :</a:t>
            </a:r>
          </a:p>
          <a:p>
            <a:pPr marL="0" indent="0">
              <a:buNone/>
            </a:pPr>
            <a:r>
              <a:rPr lang="en-IN" sz="2000" dirty="0">
                <a:latin typeface="Times New Roman" panose="02020603050405020304" pitchFamily="18" charset="0"/>
                <a:cs typeface="Times New Roman" panose="02020603050405020304" pitchFamily="18" charset="0"/>
              </a:rPr>
              <a:t>   1. Dr. Shashikant Bajbalkar(BAMS)</a:t>
            </a:r>
          </a:p>
          <a:p>
            <a:pPr marL="0" indent="0">
              <a:buNone/>
            </a:pPr>
            <a:r>
              <a:rPr lang="en-IN" sz="2000" dirty="0">
                <a:latin typeface="Times New Roman" panose="02020603050405020304" pitchFamily="18" charset="0"/>
                <a:cs typeface="Times New Roman" panose="02020603050405020304" pitchFamily="18" charset="0"/>
              </a:rPr>
              <a:t>      Shri Dhanvantari Clinic, Panvel</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2. Dr. Bhanudas Patil(BHMS) Rg.No.9182</a:t>
            </a:r>
          </a:p>
          <a:p>
            <a:pPr marL="0" indent="0">
              <a:buNone/>
            </a:pPr>
            <a:r>
              <a:rPr lang="en-IN" sz="2000" dirty="0">
                <a:latin typeface="Times New Roman" panose="02020603050405020304" pitchFamily="18" charset="0"/>
                <a:cs typeface="Times New Roman" panose="02020603050405020304" pitchFamily="18" charset="0"/>
              </a:rPr>
              <a:t>      Mahalakshmi Clinic(Mohadi), Dhule</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3. Dr. Abhijeet Zende(MD/Orthopaedic Surgeon)</a:t>
            </a:r>
          </a:p>
          <a:p>
            <a:pPr marL="0" indent="0">
              <a:buNone/>
            </a:pPr>
            <a:r>
              <a:rPr lang="en-IN" sz="2000" dirty="0">
                <a:latin typeface="Times New Roman" panose="02020603050405020304" pitchFamily="18" charset="0"/>
                <a:cs typeface="Times New Roman" panose="02020603050405020304" pitchFamily="18" charset="0"/>
              </a:rPr>
              <a:t>      Zende Hospital, Dhule</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4. Dr. Pradip Shah(MD/Heart Specialist)</a:t>
            </a:r>
          </a:p>
          <a:p>
            <a:pPr marL="0" indent="0">
              <a:buNone/>
            </a:pPr>
            <a:r>
              <a:rPr lang="en-IN" sz="2000" dirty="0">
                <a:latin typeface="Times New Roman" panose="02020603050405020304" pitchFamily="18" charset="0"/>
                <a:cs typeface="Times New Roman" panose="02020603050405020304" pitchFamily="18" charset="0"/>
              </a:rPr>
              <a:t>      Fortis Hospital, Mulund West, Mumbai</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5. Dr. Sandip Bhavsar(MD)</a:t>
            </a:r>
          </a:p>
          <a:p>
            <a:pPr marL="0" indent="0">
              <a:buNone/>
            </a:pPr>
            <a:r>
              <a:rPr lang="en-IN" sz="2000" dirty="0">
                <a:latin typeface="Times New Roman" panose="02020603050405020304" pitchFamily="18" charset="0"/>
                <a:cs typeface="Times New Roman" panose="02020603050405020304" pitchFamily="18" charset="0"/>
              </a:rPr>
              <a:t>      Sai Hospital, Deopur, Dhule</a:t>
            </a:r>
          </a:p>
          <a:p>
            <a:pPr marL="0" indent="0">
              <a:buNone/>
            </a:pPr>
            <a:r>
              <a:rPr lang="en-IN" sz="2000" dirty="0">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4330FA28-97E9-361C-DE12-909DDD8FBECE}"/>
              </a:ext>
            </a:extLst>
          </p:cNvPr>
          <p:cNvSpPr>
            <a:spLocks noGrp="1"/>
          </p:cNvSpPr>
          <p:nvPr>
            <p:ph type="ftr" sz="quarter" idx="11"/>
          </p:nvPr>
        </p:nvSpPr>
        <p:spPr/>
        <p:txBody>
          <a:bodyPr/>
          <a:lstStyle/>
          <a:p>
            <a:r>
              <a:rPr lang="en-US"/>
              <a:t>Project Title Goes here</a:t>
            </a:r>
            <a:endParaRPr lang="en-US" dirty="0"/>
          </a:p>
        </p:txBody>
      </p:sp>
      <p:sp>
        <p:nvSpPr>
          <p:cNvPr id="5" name="Slide Number Placeholder 4">
            <a:extLst>
              <a:ext uri="{FF2B5EF4-FFF2-40B4-BE49-F238E27FC236}">
                <a16:creationId xmlns:a16="http://schemas.microsoft.com/office/drawing/2014/main" id="{C1E86A19-F6E3-826F-87D7-C3825AFD873B}"/>
              </a:ext>
            </a:extLst>
          </p:cNvPr>
          <p:cNvSpPr>
            <a:spLocks noGrp="1"/>
          </p:cNvSpPr>
          <p:nvPr>
            <p:ph type="sldNum" sz="quarter" idx="12"/>
          </p:nvPr>
        </p:nvSpPr>
        <p:spPr/>
        <p:txBody>
          <a:bodyPr/>
          <a:lstStyle/>
          <a:p>
            <a:fld id="{B6F15528-21DE-4FAA-801E-634DDDAF4B2B}" type="slidenum">
              <a:rPr lang="en-US" smtClean="0"/>
              <a:pPr/>
              <a:t>12</a:t>
            </a:fld>
            <a:endParaRPr lang="en-US" dirty="0"/>
          </a:p>
        </p:txBody>
      </p:sp>
      <p:sp>
        <p:nvSpPr>
          <p:cNvPr id="6" name="Title 1">
            <a:extLst>
              <a:ext uri="{FF2B5EF4-FFF2-40B4-BE49-F238E27FC236}">
                <a16:creationId xmlns:a16="http://schemas.microsoft.com/office/drawing/2014/main" id="{A851025F-EE25-7607-7E0F-D3EBC77D928D}"/>
              </a:ext>
            </a:extLst>
          </p:cNvPr>
          <p:cNvSpPr>
            <a:spLocks noGrp="1"/>
          </p:cNvSpPr>
          <p:nvPr>
            <p:ph type="title"/>
          </p:nvPr>
        </p:nvSpPr>
        <p:spPr>
          <a:xfrm>
            <a:off x="549275" y="293688"/>
            <a:ext cx="9874250" cy="1219200"/>
          </a:xfrm>
        </p:spPr>
        <p:style>
          <a:lnRef idx="3">
            <a:schemeClr val="lt1"/>
          </a:lnRef>
          <a:fillRef idx="1">
            <a:schemeClr val="accent1"/>
          </a:fillRef>
          <a:effectRef idx="1">
            <a:schemeClr val="accent1"/>
          </a:effectRef>
          <a:fontRef idx="minor">
            <a:schemeClr val="lt1"/>
          </a:fontRef>
        </p:style>
        <p:txBody>
          <a:bodyPr/>
          <a:lstStyle/>
          <a:p>
            <a:r>
              <a:rPr lang="en-US" dirty="0">
                <a:solidFill>
                  <a:schemeClr val="bg1"/>
                </a:solidFill>
              </a:rPr>
              <a:t>Survey</a:t>
            </a:r>
          </a:p>
        </p:txBody>
      </p:sp>
    </p:spTree>
    <p:extLst>
      <p:ext uri="{BB962C8B-B14F-4D97-AF65-F5344CB8AC3E}">
        <p14:creationId xmlns:p14="http://schemas.microsoft.com/office/powerpoint/2010/main" val="1035151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A25FAC9-FC0D-E151-9600-5966BFC99098}"/>
              </a:ext>
            </a:extLst>
          </p:cNvPr>
          <p:cNvSpPr>
            <a:spLocks noGrp="1"/>
          </p:cNvSpPr>
          <p:nvPr>
            <p:ph type="ftr" sz="quarter" idx="11"/>
          </p:nvPr>
        </p:nvSpPr>
        <p:spPr/>
        <p:txBody>
          <a:bodyPr/>
          <a:lstStyle/>
          <a:p>
            <a:r>
              <a:rPr lang="en-US"/>
              <a:t>Project Title Goes here</a:t>
            </a:r>
            <a:endParaRPr lang="en-US" dirty="0"/>
          </a:p>
        </p:txBody>
      </p:sp>
      <p:sp>
        <p:nvSpPr>
          <p:cNvPr id="5" name="Slide Number Placeholder 4">
            <a:extLst>
              <a:ext uri="{FF2B5EF4-FFF2-40B4-BE49-F238E27FC236}">
                <a16:creationId xmlns:a16="http://schemas.microsoft.com/office/drawing/2014/main" id="{0E12B29F-2060-D8EB-E52B-DE278D877D17}"/>
              </a:ext>
            </a:extLst>
          </p:cNvPr>
          <p:cNvSpPr>
            <a:spLocks noGrp="1"/>
          </p:cNvSpPr>
          <p:nvPr>
            <p:ph type="sldNum" sz="quarter" idx="12"/>
          </p:nvPr>
        </p:nvSpPr>
        <p:spPr/>
        <p:txBody>
          <a:bodyPr/>
          <a:lstStyle/>
          <a:p>
            <a:fld id="{B6F15528-21DE-4FAA-801E-634DDDAF4B2B}" type="slidenum">
              <a:rPr lang="en-US" smtClean="0"/>
              <a:pPr/>
              <a:t>13</a:t>
            </a:fld>
            <a:endParaRPr lang="en-US" dirty="0"/>
          </a:p>
        </p:txBody>
      </p:sp>
      <p:sp>
        <p:nvSpPr>
          <p:cNvPr id="6" name="Title 1">
            <a:extLst>
              <a:ext uri="{FF2B5EF4-FFF2-40B4-BE49-F238E27FC236}">
                <a16:creationId xmlns:a16="http://schemas.microsoft.com/office/drawing/2014/main" id="{1879DC27-67E4-B3FA-B497-A68A85D7C1CA}"/>
              </a:ext>
            </a:extLst>
          </p:cNvPr>
          <p:cNvSpPr>
            <a:spLocks noGrp="1"/>
          </p:cNvSpPr>
          <p:nvPr>
            <p:ph type="title"/>
          </p:nvPr>
        </p:nvSpPr>
        <p:spPr>
          <a:xfrm>
            <a:off x="549275" y="293688"/>
            <a:ext cx="9874250" cy="1219200"/>
          </a:xfrm>
        </p:spPr>
        <p:style>
          <a:lnRef idx="3">
            <a:schemeClr val="lt1"/>
          </a:lnRef>
          <a:fillRef idx="1">
            <a:schemeClr val="accent1"/>
          </a:fillRef>
          <a:effectRef idx="1">
            <a:schemeClr val="accent1"/>
          </a:effectRef>
          <a:fontRef idx="minor">
            <a:schemeClr val="lt1"/>
          </a:fontRef>
        </p:style>
        <p:txBody>
          <a:bodyPr/>
          <a:lstStyle/>
          <a:p>
            <a:r>
              <a:rPr lang="en-US" dirty="0">
                <a:solidFill>
                  <a:schemeClr val="bg1"/>
                </a:solidFill>
              </a:rPr>
              <a:t>Hardware</a:t>
            </a:r>
          </a:p>
        </p:txBody>
      </p:sp>
      <p:pic>
        <p:nvPicPr>
          <p:cNvPr id="9" name="Content Placeholder 8">
            <a:extLst>
              <a:ext uri="{FF2B5EF4-FFF2-40B4-BE49-F238E27FC236}">
                <a16:creationId xmlns:a16="http://schemas.microsoft.com/office/drawing/2014/main" id="{B71C85E1-493C-223E-350B-AD5660E415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275" y="1840022"/>
            <a:ext cx="9874250" cy="4560669"/>
          </a:xfrm>
        </p:spPr>
      </p:pic>
    </p:spTree>
    <p:extLst>
      <p:ext uri="{BB962C8B-B14F-4D97-AF65-F5344CB8AC3E}">
        <p14:creationId xmlns:p14="http://schemas.microsoft.com/office/powerpoint/2010/main" val="61071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8EC45-3293-15FA-ABAE-45028131F110}"/>
              </a:ext>
            </a:extLst>
          </p:cNvPr>
          <p:cNvSpPr>
            <a:spLocks noGrp="1"/>
          </p:cNvSpPr>
          <p:nvPr>
            <p:ph idx="1"/>
          </p:nvPr>
        </p:nvSpPr>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[1] Maryamsadat Shokrekhodaei, David P. Cistola, Robert C. Roberts, and Stella Quinones, “Non-Invasive Glucose Monitoring Using Optical Sensor and Machine Learning Techniques for Diabetes Applications,” in IEEE, vol. 9,2021.</a:t>
            </a:r>
          </a:p>
          <a:p>
            <a:pPr marL="0" indent="0" algn="just">
              <a:buNone/>
            </a:pPr>
            <a:r>
              <a:rPr lang="en-US" sz="2400" dirty="0">
                <a:latin typeface="Times New Roman" panose="02020603050405020304" pitchFamily="18" charset="0"/>
                <a:cs typeface="Times New Roman" panose="02020603050405020304" pitchFamily="18" charset="0"/>
              </a:rPr>
              <a:t>[2] Shilpa C Venugopal and Sruthi M, “Pre-Prediction of Diabetes and Sweat based real time Glucose monitoring system,” International Journal of Applied Engineering Research ISSN 0973-4562 Volume 1, Number 1, 2020.</a:t>
            </a:r>
          </a:p>
          <a:p>
            <a:pPr marL="0" indent="0" algn="just">
              <a:buNone/>
            </a:pPr>
            <a:r>
              <a:rPr lang="en-IN" sz="2400" dirty="0">
                <a:latin typeface="Times New Roman" panose="02020603050405020304" pitchFamily="18" charset="0"/>
                <a:cs typeface="Times New Roman" panose="02020603050405020304" pitchFamily="18" charset="0"/>
              </a:rPr>
              <a:t>[3] Esther Renner, Nadine Lang, Bernd Langenstein, Matthias Struck and Thomas Bertsch, “Validating sweat ammonia as physiological parameter for wearable devices in sports science,” in IEEE 2020.</a:t>
            </a:r>
          </a:p>
          <a:p>
            <a:pPr marL="0" indent="0" algn="just">
              <a:buNone/>
            </a:pPr>
            <a:r>
              <a:rPr lang="en-US" sz="2400" dirty="0">
                <a:latin typeface="Times New Roman" panose="02020603050405020304" pitchFamily="18" charset="0"/>
                <a:cs typeface="Times New Roman" panose="02020603050405020304" pitchFamily="18" charset="0"/>
              </a:rPr>
              <a:t>[4] Dr. B. Sargunam and S. Anusha, “IoT Based Mobile Medical Application for Smart Insulin Regulation,” in IEEE 2019.</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A21E269-5715-5971-7091-02A5A0EABEF0}"/>
              </a:ext>
            </a:extLst>
          </p:cNvPr>
          <p:cNvSpPr>
            <a:spLocks noGrp="1"/>
          </p:cNvSpPr>
          <p:nvPr>
            <p:ph type="ftr" sz="quarter" idx="11"/>
          </p:nvPr>
        </p:nvSpPr>
        <p:spPr/>
        <p:txBody>
          <a:bodyPr/>
          <a:lstStyle/>
          <a:p>
            <a:r>
              <a:rPr lang="en-US"/>
              <a:t>Project Title Goes here</a:t>
            </a:r>
            <a:endParaRPr lang="en-US" dirty="0"/>
          </a:p>
        </p:txBody>
      </p:sp>
      <p:sp>
        <p:nvSpPr>
          <p:cNvPr id="5" name="Slide Number Placeholder 4">
            <a:extLst>
              <a:ext uri="{FF2B5EF4-FFF2-40B4-BE49-F238E27FC236}">
                <a16:creationId xmlns:a16="http://schemas.microsoft.com/office/drawing/2014/main" id="{ABE373D6-2F29-D132-AE6E-E6FE4AD36973}"/>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
        <p:nvSpPr>
          <p:cNvPr id="6" name="Title 1">
            <a:extLst>
              <a:ext uri="{FF2B5EF4-FFF2-40B4-BE49-F238E27FC236}">
                <a16:creationId xmlns:a16="http://schemas.microsoft.com/office/drawing/2014/main" id="{8E230DAF-C88F-6ABA-B1D9-16D798027319}"/>
              </a:ext>
            </a:extLst>
          </p:cNvPr>
          <p:cNvSpPr>
            <a:spLocks noGrp="1"/>
          </p:cNvSpPr>
          <p:nvPr>
            <p:ph type="title"/>
          </p:nvPr>
        </p:nvSpPr>
        <p:spPr>
          <a:xfrm>
            <a:off x="549275" y="293688"/>
            <a:ext cx="9874250" cy="1219200"/>
          </a:xfrm>
        </p:spPr>
        <p:style>
          <a:lnRef idx="3">
            <a:schemeClr val="lt1"/>
          </a:lnRef>
          <a:fillRef idx="1">
            <a:schemeClr val="accent1"/>
          </a:fillRef>
          <a:effectRef idx="1">
            <a:schemeClr val="accent1"/>
          </a:effectRef>
          <a:fontRef idx="minor">
            <a:schemeClr val="lt1"/>
          </a:fontRef>
        </p:style>
        <p:txBody>
          <a:bodyPr/>
          <a:lstStyle/>
          <a:p>
            <a:r>
              <a:rPr lang="en-US" dirty="0">
                <a:solidFill>
                  <a:schemeClr val="bg1">
                    <a:lumMod val="95000"/>
                  </a:schemeClr>
                </a:solidFill>
              </a:rPr>
              <a:t>References</a:t>
            </a:r>
          </a:p>
        </p:txBody>
      </p:sp>
    </p:spTree>
    <p:extLst>
      <p:ext uri="{BB962C8B-B14F-4D97-AF65-F5344CB8AC3E}">
        <p14:creationId xmlns:p14="http://schemas.microsoft.com/office/powerpoint/2010/main" val="4167613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Footer Placeholder 3"/>
          <p:cNvSpPr>
            <a:spLocks noGrp="1"/>
          </p:cNvSpPr>
          <p:nvPr>
            <p:ph type="ftr" sz="quarter" idx="11"/>
          </p:nvPr>
        </p:nvSpPr>
        <p:spPr>
          <a:xfrm>
            <a:off x="3749040" y="6780108"/>
            <a:ext cx="4709160" cy="389467"/>
          </a:xfrm>
        </p:spPr>
        <p:txBody>
          <a:bodyPr/>
          <a:lstStyle/>
          <a:p>
            <a:r>
              <a:rPr lang="en-US" dirty="0"/>
              <a:t>Project Title Goes here</a:t>
            </a:r>
          </a:p>
        </p:txBody>
      </p:sp>
      <p:sp>
        <p:nvSpPr>
          <p:cNvPr id="4" name="TextBox 3"/>
          <p:cNvSpPr txBox="1"/>
          <p:nvPr/>
        </p:nvSpPr>
        <p:spPr>
          <a:xfrm>
            <a:off x="2209800" y="3581400"/>
            <a:ext cx="6400800" cy="646331"/>
          </a:xfrm>
          <a:prstGeom prst="rect">
            <a:avLst/>
          </a:prstGeom>
          <a:noFill/>
        </p:spPr>
        <p:txBody>
          <a:bodyPr wrap="square" rtlCol="0">
            <a:spAutoFit/>
          </a:bodyPr>
          <a:lstStyle/>
          <a:p>
            <a:pPr algn="ctr"/>
            <a:r>
              <a:rPr lang="en-US" sz="3600" dirty="0"/>
              <a:t>Question &amp; Answer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Contents</a:t>
            </a:r>
          </a:p>
        </p:txBody>
      </p:sp>
      <p:sp>
        <p:nvSpPr>
          <p:cNvPr id="3" name="Content Placeholder 2"/>
          <p:cNvSpPr>
            <a:spLocks noGrp="1"/>
          </p:cNvSpPr>
          <p:nvPr>
            <p:ph idx="1"/>
          </p:nvPr>
        </p:nvSpPr>
        <p:spPr/>
        <p:txBody>
          <a:bodyPr>
            <a:normAutofit fontScale="85000" lnSpcReduction="20000"/>
          </a:bodyPr>
          <a:lstStyle/>
          <a:p>
            <a:r>
              <a:rPr lang="en-US" sz="3600" dirty="0">
                <a:latin typeface="Times New Roman" panose="02020603050405020304" pitchFamily="18" charset="0"/>
                <a:cs typeface="Times New Roman" panose="02020603050405020304" pitchFamily="18" charset="0"/>
              </a:rPr>
              <a:t>Project Group</a:t>
            </a:r>
          </a:p>
          <a:p>
            <a:r>
              <a:rPr lang="en-US" sz="3600" dirty="0">
                <a:latin typeface="Times New Roman" panose="02020603050405020304" pitchFamily="18" charset="0"/>
                <a:cs typeface="Times New Roman" panose="02020603050405020304" pitchFamily="18" charset="0"/>
              </a:rPr>
              <a:t>Project Motivation</a:t>
            </a:r>
          </a:p>
          <a:p>
            <a:r>
              <a:rPr lang="en-US" sz="3600" dirty="0">
                <a:latin typeface="Times New Roman" panose="02020603050405020304" pitchFamily="18" charset="0"/>
                <a:cs typeface="Times New Roman" panose="02020603050405020304" pitchFamily="18" charset="0"/>
              </a:rPr>
              <a:t>Problem Statement</a:t>
            </a:r>
          </a:p>
          <a:p>
            <a:r>
              <a:rPr lang="en-US" sz="3600" dirty="0">
                <a:latin typeface="Times New Roman" panose="02020603050405020304" pitchFamily="18" charset="0"/>
                <a:cs typeface="Times New Roman" panose="02020603050405020304" pitchFamily="18" charset="0"/>
              </a:rPr>
              <a:t>Objectives Of Project</a:t>
            </a:r>
          </a:p>
          <a:p>
            <a:r>
              <a:rPr lang="en-US" sz="3600" dirty="0">
                <a:latin typeface="Times New Roman" panose="02020603050405020304" pitchFamily="18" charset="0"/>
                <a:cs typeface="Times New Roman" panose="02020603050405020304" pitchFamily="18" charset="0"/>
              </a:rPr>
              <a:t>Introduction</a:t>
            </a:r>
          </a:p>
          <a:p>
            <a:r>
              <a:rPr lang="en-US" sz="3600" dirty="0">
                <a:latin typeface="Times New Roman" panose="02020603050405020304" pitchFamily="18" charset="0"/>
                <a:cs typeface="Times New Roman" panose="02020603050405020304" pitchFamily="18" charset="0"/>
              </a:rPr>
              <a:t>Architecture</a:t>
            </a:r>
          </a:p>
          <a:p>
            <a:r>
              <a:rPr lang="en-US" sz="3600" dirty="0">
                <a:latin typeface="Times New Roman" panose="02020603050405020304" pitchFamily="18" charset="0"/>
                <a:cs typeface="Times New Roman" panose="02020603050405020304" pitchFamily="18" charset="0"/>
              </a:rPr>
              <a:t>Implementation</a:t>
            </a:r>
          </a:p>
          <a:p>
            <a:r>
              <a:rPr lang="en-US" sz="3600" dirty="0">
                <a:latin typeface="Times New Roman" panose="02020603050405020304" pitchFamily="18" charset="0"/>
                <a:cs typeface="Times New Roman" panose="02020603050405020304" pitchFamily="18" charset="0"/>
              </a:rPr>
              <a:t>Survey</a:t>
            </a:r>
          </a:p>
          <a:p>
            <a:r>
              <a:rPr lang="en-US" sz="3600" dirty="0">
                <a:latin typeface="Times New Roman" panose="02020603050405020304" pitchFamily="18" charset="0"/>
                <a:cs typeface="Times New Roman" panose="02020603050405020304" pitchFamily="18" charset="0"/>
              </a:rPr>
              <a:t>Hardware</a:t>
            </a:r>
          </a:p>
          <a:p>
            <a:r>
              <a:rPr lang="en-US" sz="3600" dirty="0">
                <a:latin typeface="Times New Roman" panose="02020603050405020304" pitchFamily="18" charset="0"/>
                <a:cs typeface="Times New Roman" panose="02020603050405020304" pitchFamily="18" charset="0"/>
              </a:rPr>
              <a:t>References</a:t>
            </a:r>
          </a:p>
          <a:p>
            <a:endParaRPr lang="en-US" sz="3600" dirty="0">
              <a:latin typeface="Times New Roman" panose="02020603050405020304" pitchFamily="18" charset="0"/>
              <a:cs typeface="Times New Roman" panose="02020603050405020304" pitchFamily="18" charset="0"/>
            </a:endParaRPr>
          </a:p>
          <a:p>
            <a:pPr>
              <a:buNone/>
            </a:pPr>
            <a:endParaRPr lang="en-US" dirty="0"/>
          </a:p>
          <a:p>
            <a:endParaRPr lang="en-US" dirty="0"/>
          </a:p>
        </p:txBody>
      </p:sp>
      <p:sp>
        <p:nvSpPr>
          <p:cNvPr id="4" name="Footer Placeholder 3"/>
          <p:cNvSpPr>
            <a:spLocks noGrp="1"/>
          </p:cNvSpPr>
          <p:nvPr>
            <p:ph type="ftr" sz="quarter" idx="11"/>
          </p:nvPr>
        </p:nvSpPr>
        <p:spPr/>
        <p:txBody>
          <a:bodyPr/>
          <a:lstStyle/>
          <a:p>
            <a:r>
              <a:rPr lang="en-US" dirty="0"/>
              <a:t>Project Title Goes here</a:t>
            </a:r>
          </a:p>
        </p:txBody>
      </p:sp>
      <p:sp>
        <p:nvSpPr>
          <p:cNvPr id="5" name="Slide Number Placeholder 4"/>
          <p:cNvSpPr>
            <a:spLocks noGrp="1"/>
          </p:cNvSpPr>
          <p:nvPr>
            <p:ph type="sldNum" sz="quarter" idx="12"/>
          </p:nvPr>
        </p:nvSpPr>
        <p:spPr/>
        <p:txBody>
          <a:bodyPr/>
          <a:lstStyle/>
          <a:p>
            <a:r>
              <a:rPr lang="en-US" dirty="0"/>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Project Details </a:t>
            </a:r>
          </a:p>
        </p:txBody>
      </p:sp>
      <p:sp>
        <p:nvSpPr>
          <p:cNvPr id="3" name="Content Placeholder 2"/>
          <p:cNvSpPr>
            <a:spLocks noGrp="1"/>
          </p:cNvSpPr>
          <p:nvPr>
            <p:ph idx="1"/>
          </p:nvPr>
        </p:nvSpPr>
        <p:spPr/>
        <p:txBody>
          <a:bodyPr>
            <a:normAutofit fontScale="92500" lnSpcReduction="10000"/>
          </a:bodyPr>
          <a:lstStyle/>
          <a:p>
            <a:r>
              <a:rPr lang="en-US" dirty="0"/>
              <a:t>Project Title : </a:t>
            </a:r>
            <a:r>
              <a:rPr lang="en-US" sz="2800" dirty="0">
                <a:latin typeface="Times New Roman" panose="02020603050405020304" pitchFamily="18" charset="0"/>
                <a:cs typeface="Times New Roman" panose="02020603050405020304" pitchFamily="18" charset="0"/>
              </a:rPr>
              <a:t>Real time Prediction of Sugar level using Sweat through Blood Sugar </a:t>
            </a:r>
            <a:r>
              <a:rPr lang="en-US" sz="2800">
                <a:latin typeface="Times New Roman" panose="02020603050405020304" pitchFamily="18" charset="0"/>
                <a:cs typeface="Times New Roman" panose="02020603050405020304" pitchFamily="18" charset="0"/>
              </a:rPr>
              <a:t>Level Band</a:t>
            </a:r>
          </a:p>
          <a:p>
            <a:pPr marL="0" indent="0">
              <a:buNone/>
            </a:pPr>
            <a:endParaRPr lang="en-US" sz="2800" dirty="0">
              <a:latin typeface="Times New Roman" panose="02020603050405020304" pitchFamily="18" charset="0"/>
              <a:cs typeface="Times New Roman" panose="02020603050405020304" pitchFamily="18" charset="0"/>
            </a:endParaRPr>
          </a:p>
          <a:p>
            <a:r>
              <a:rPr lang="en-US" dirty="0"/>
              <a:t>Project Group Members:	</a:t>
            </a:r>
          </a:p>
          <a:p>
            <a:pPr marL="0" indent="0">
              <a:buNone/>
            </a:pPr>
            <a:r>
              <a:rPr lang="en-US" sz="3000" dirty="0">
                <a:latin typeface="Times New Roman" panose="02020603050405020304" pitchFamily="18" charset="0"/>
                <a:cs typeface="Times New Roman" panose="02020603050405020304" pitchFamily="18" charset="0"/>
              </a:rPr>
              <a:t>        </a:t>
            </a:r>
            <a:r>
              <a:rPr lang="en-IN" sz="2600" dirty="0">
                <a:solidFill>
                  <a:schemeClr val="tx1">
                    <a:lumMod val="95000"/>
                    <a:lumOff val="5000"/>
                  </a:schemeClr>
                </a:solidFill>
                <a:latin typeface="Times New Roman" panose="02020603050405020304" pitchFamily="18" charset="0"/>
                <a:cs typeface="Times New Roman" panose="02020603050405020304" pitchFamily="18" charset="0"/>
              </a:rPr>
              <a:t>T2054491246008  Atharva Nandkishor Pingale</a:t>
            </a:r>
          </a:p>
          <a:p>
            <a:pPr marL="0" indent="0">
              <a:buNone/>
            </a:pPr>
            <a:r>
              <a:rPr lang="en-IN" sz="2600" dirty="0">
                <a:solidFill>
                  <a:schemeClr val="tx1">
                    <a:lumMod val="95000"/>
                    <a:lumOff val="5000"/>
                  </a:schemeClr>
                </a:solidFill>
                <a:latin typeface="Times New Roman" panose="02020603050405020304" pitchFamily="18" charset="0"/>
                <a:cs typeface="Times New Roman" panose="02020603050405020304" pitchFamily="18" charset="0"/>
              </a:rPr>
              <a:t>          T2054491246006  Aniket Prakash Wakle</a:t>
            </a:r>
          </a:p>
          <a:p>
            <a:pPr marL="0" indent="0">
              <a:buNone/>
            </a:pPr>
            <a:r>
              <a:rPr lang="en-IN" sz="2600" dirty="0">
                <a:solidFill>
                  <a:schemeClr val="tx1">
                    <a:lumMod val="95000"/>
                    <a:lumOff val="5000"/>
                  </a:schemeClr>
                </a:solidFill>
                <a:latin typeface="Times New Roman" panose="02020603050405020304" pitchFamily="18" charset="0"/>
                <a:cs typeface="Times New Roman" panose="02020603050405020304" pitchFamily="18" charset="0"/>
              </a:rPr>
              <a:t>          T2054491246047  Rohan Manoj Tawar</a:t>
            </a:r>
          </a:p>
          <a:p>
            <a:pPr marL="0" indent="0">
              <a:buNone/>
            </a:pPr>
            <a:r>
              <a:rPr lang="en-IN" sz="2600" dirty="0">
                <a:solidFill>
                  <a:schemeClr val="tx1">
                    <a:lumMod val="95000"/>
                    <a:lumOff val="5000"/>
                  </a:schemeClr>
                </a:solidFill>
                <a:latin typeface="Times New Roman" panose="02020603050405020304" pitchFamily="18" charset="0"/>
                <a:cs typeface="Times New Roman" panose="02020603050405020304" pitchFamily="18" charset="0"/>
              </a:rPr>
              <a:t>          T2054491246015  Dhiraj Mahendra Patil</a:t>
            </a:r>
            <a:endParaRPr lang="en-US" sz="26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US" dirty="0"/>
          </a:p>
          <a:p>
            <a:pPr marL="0" indent="0">
              <a:buNone/>
            </a:pPr>
            <a:r>
              <a:rPr lang="en-US" dirty="0"/>
              <a:t>       </a:t>
            </a:r>
          </a:p>
        </p:txBody>
      </p:sp>
      <p:sp>
        <p:nvSpPr>
          <p:cNvPr id="7" name="Footer Placeholder 3"/>
          <p:cNvSpPr>
            <a:spLocks noGrp="1"/>
          </p:cNvSpPr>
          <p:nvPr>
            <p:ph type="ftr" sz="quarter" idx="11"/>
          </p:nvPr>
        </p:nvSpPr>
        <p:spPr>
          <a:xfrm>
            <a:off x="3749040" y="6781800"/>
            <a:ext cx="3474720" cy="389467"/>
          </a:xfrm>
        </p:spPr>
        <p:txBody>
          <a:bodyPr/>
          <a:lstStyle/>
          <a:p>
            <a:r>
              <a:rPr lang="en-US" dirty="0"/>
              <a:t>Seminar Title Goes here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Motivation</a:t>
            </a:r>
            <a:endParaRPr lang="en-US" sz="4500" dirty="0">
              <a:solidFill>
                <a:srgbClr val="FF0000"/>
              </a:solidFill>
            </a:endParaRPr>
          </a:p>
        </p:txBody>
      </p:sp>
      <p:sp>
        <p:nvSpPr>
          <p:cNvPr id="3" name="Content Placeholder 2"/>
          <p:cNvSpPr>
            <a:spLocks noGrp="1"/>
          </p:cNvSpPr>
          <p:nvPr>
            <p:ph idx="1"/>
          </p:nvPr>
        </p:nvSpPr>
        <p:spPr/>
        <p:txBody>
          <a:bodyPr/>
          <a:lstStyle/>
          <a:p>
            <a:pPr marL="0" indent="0" algn="just">
              <a:buNone/>
            </a:pPr>
            <a:r>
              <a:rPr lang="en-GB" sz="3200" dirty="0">
                <a:latin typeface="Times New Roman" panose="02020603050405020304" pitchFamily="18" charset="0"/>
                <a:cs typeface="Times New Roman" panose="02020603050405020304" pitchFamily="18" charset="0"/>
              </a:rPr>
              <a:t>According to medical survey there one and two patient in every home who is dealing with sugar diabetes and every time they need to check blood for sugar level which is painful to over come this we came up with the idea of BSL Band</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9" name="Footer Placeholder 3"/>
          <p:cNvSpPr>
            <a:spLocks noGrp="1"/>
          </p:cNvSpPr>
          <p:nvPr>
            <p:ph type="ftr" sz="quarter" idx="11"/>
          </p:nvPr>
        </p:nvSpPr>
        <p:spPr/>
        <p:txBody>
          <a:bodyPr/>
          <a:lstStyle/>
          <a:p>
            <a:r>
              <a:rPr lang="en-US" dirty="0"/>
              <a:t>Seminar Title Goes here</a:t>
            </a:r>
          </a:p>
        </p:txBody>
      </p:sp>
      <p:sp>
        <p:nvSpPr>
          <p:cNvPr id="6" name="Slide Number Placeholder 5"/>
          <p:cNvSpPr>
            <a:spLocks noGrp="1"/>
          </p:cNvSpPr>
          <p:nvPr>
            <p:ph type="sldNum" sz="quarter" idx="12"/>
          </p:nvPr>
        </p:nvSpPr>
        <p:spPr/>
        <p:txBody>
          <a:bodyPr/>
          <a:lstStyle/>
          <a:p>
            <a:r>
              <a:rPr lang="en-US" dirty="0"/>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dirty="0"/>
              <a:t>Problem statement</a:t>
            </a:r>
          </a:p>
        </p:txBody>
      </p:sp>
      <p:sp>
        <p:nvSpPr>
          <p:cNvPr id="3" name="Content Placeholder 2"/>
          <p:cNvSpPr>
            <a:spLocks noGrp="1"/>
          </p:cNvSpPr>
          <p:nvPr>
            <p:ph idx="1"/>
          </p:nvPr>
        </p:nvSpPr>
        <p:spPr>
          <a:xfrm>
            <a:off x="548640" y="1706880"/>
            <a:ext cx="10149840" cy="4827694"/>
          </a:xfrm>
        </p:spPr>
        <p:txBody>
          <a:bodyPr>
            <a:noAutofit/>
          </a:bodyPr>
          <a:lstStyle/>
          <a:p>
            <a:pPr marL="0" indent="0" algn="just">
              <a:buNone/>
            </a:pPr>
            <a:r>
              <a:rPr lang="en-US" sz="2800" dirty="0"/>
              <a:t>In Public health and surveillance there is need for better surveillance methods or tools in public health care to measure and track blood sugar level of patient as they can be unconscious if the blood sugar level is down or up significantly. Sweat contains glucose that can accurately reflect blood glucose. However skin surface glucose can confound these measurements.</a:t>
            </a:r>
          </a:p>
        </p:txBody>
      </p:sp>
      <p:sp>
        <p:nvSpPr>
          <p:cNvPr id="5" name="Footer Placeholder 4"/>
          <p:cNvSpPr>
            <a:spLocks noGrp="1"/>
          </p:cNvSpPr>
          <p:nvPr>
            <p:ph type="ftr" sz="quarter" idx="11"/>
          </p:nvPr>
        </p:nvSpPr>
        <p:spPr/>
        <p:txBody>
          <a:bodyPr/>
          <a:lstStyle/>
          <a:p>
            <a:r>
              <a:rPr lang="en-US"/>
              <a:t>Project Title Goes here</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48640" y="243252"/>
            <a:ext cx="9875520" cy="1219200"/>
          </a:xfrm>
        </p:spPr>
        <p:style>
          <a:lnRef idx="3">
            <a:schemeClr val="lt1"/>
          </a:lnRef>
          <a:fillRef idx="1">
            <a:schemeClr val="accent1"/>
          </a:fillRef>
          <a:effectRef idx="1">
            <a:schemeClr val="accent1"/>
          </a:effectRef>
          <a:fontRef idx="minor">
            <a:schemeClr val="lt1"/>
          </a:fontRef>
        </p:style>
        <p:txBody>
          <a:bodyPr/>
          <a:lstStyle/>
          <a:p>
            <a:r>
              <a:rPr lang="en-US" dirty="0"/>
              <a:t>Objectives of the Project</a:t>
            </a:r>
          </a:p>
        </p:txBody>
      </p:sp>
      <p:sp>
        <p:nvSpPr>
          <p:cNvPr id="7" name="Content Placeholder 6"/>
          <p:cNvSpPr>
            <a:spLocks noGrp="1"/>
          </p:cNvSpPr>
          <p:nvPr>
            <p:ph idx="1"/>
          </p:nvPr>
        </p:nvSpPr>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 To overcome daily painful blood sugar level measurement.</a:t>
            </a:r>
          </a:p>
          <a:p>
            <a:pPr marL="0" indent="0" algn="just">
              <a:buNone/>
            </a:pPr>
            <a:r>
              <a:rPr lang="en-US" sz="2800" dirty="0">
                <a:latin typeface="Times New Roman" panose="02020603050405020304" pitchFamily="18" charset="0"/>
                <a:cs typeface="Times New Roman" panose="02020603050405020304" pitchFamily="18" charset="0"/>
              </a:rPr>
              <a:t>• To keep track of the patient sugar level and his daily diet.</a:t>
            </a:r>
          </a:p>
          <a:p>
            <a:pPr marL="0" indent="0" algn="just">
              <a:buNone/>
            </a:pPr>
            <a:r>
              <a:rPr lang="en-US" sz="2800" dirty="0">
                <a:latin typeface="Times New Roman" panose="02020603050405020304" pitchFamily="18" charset="0"/>
                <a:cs typeface="Times New Roman" panose="02020603050405020304" pitchFamily="18" charset="0"/>
              </a:rPr>
              <a:t>• Provide accurate information as other traditional methods of </a:t>
            </a:r>
            <a:r>
              <a:rPr lang="en-IN" sz="2800" dirty="0">
                <a:latin typeface="Times New Roman" panose="02020603050405020304" pitchFamily="18" charset="0"/>
                <a:cs typeface="Times New Roman" panose="02020603050405020304" pitchFamily="18" charset="0"/>
              </a:rPr>
              <a:t>blood sugar level calculation. </a:t>
            </a:r>
            <a:endParaRPr lang="en-US" sz="2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Project Title Goes here</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676DD1B-B952-6EAA-287F-5CA71D210C55}"/>
              </a:ext>
            </a:extLst>
          </p:cNvPr>
          <p:cNvSpPr>
            <a:spLocks noGrp="1"/>
          </p:cNvSpPr>
          <p:nvPr>
            <p:ph type="ftr" sz="quarter" idx="11"/>
          </p:nvPr>
        </p:nvSpPr>
        <p:spPr/>
        <p:txBody>
          <a:bodyPr/>
          <a:lstStyle/>
          <a:p>
            <a:r>
              <a:rPr lang="en-US"/>
              <a:t>Project Title Goes here</a:t>
            </a:r>
            <a:endParaRPr lang="en-US" dirty="0"/>
          </a:p>
        </p:txBody>
      </p:sp>
      <p:sp>
        <p:nvSpPr>
          <p:cNvPr id="5" name="Slide Number Placeholder 4">
            <a:extLst>
              <a:ext uri="{FF2B5EF4-FFF2-40B4-BE49-F238E27FC236}">
                <a16:creationId xmlns:a16="http://schemas.microsoft.com/office/drawing/2014/main" id="{D080D398-445B-D98D-ADFF-F5543F2FB51A}"/>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
        <p:nvSpPr>
          <p:cNvPr id="6" name="Title 1">
            <a:extLst>
              <a:ext uri="{FF2B5EF4-FFF2-40B4-BE49-F238E27FC236}">
                <a16:creationId xmlns:a16="http://schemas.microsoft.com/office/drawing/2014/main" id="{4A730BE0-1B39-42DA-EBA4-0D0ED769964B}"/>
              </a:ext>
            </a:extLst>
          </p:cNvPr>
          <p:cNvSpPr>
            <a:spLocks noGrp="1"/>
          </p:cNvSpPr>
          <p:nvPr>
            <p:ph type="title"/>
          </p:nvPr>
        </p:nvSpPr>
        <p:spPr>
          <a:xfrm>
            <a:off x="549275" y="243992"/>
            <a:ext cx="9874250" cy="1219200"/>
          </a:xfrm>
        </p:spPr>
        <p:style>
          <a:lnRef idx="3">
            <a:schemeClr val="lt1"/>
          </a:lnRef>
          <a:fillRef idx="1">
            <a:schemeClr val="accent1"/>
          </a:fillRef>
          <a:effectRef idx="1">
            <a:schemeClr val="accent1"/>
          </a:effectRef>
          <a:fontRef idx="minor">
            <a:schemeClr val="lt1"/>
          </a:fontRef>
        </p:style>
        <p:txBody>
          <a:bodyPr/>
          <a:lstStyle/>
          <a:p>
            <a:r>
              <a:rPr lang="en-US" dirty="0">
                <a:solidFill>
                  <a:schemeClr val="bg1">
                    <a:lumMod val="95000"/>
                  </a:schemeClr>
                </a:solidFill>
              </a:rPr>
              <a:t>Architecture</a:t>
            </a:r>
          </a:p>
        </p:txBody>
      </p:sp>
      <p:sp>
        <p:nvSpPr>
          <p:cNvPr id="8" name="Content Placeholder 7">
            <a:extLst>
              <a:ext uri="{FF2B5EF4-FFF2-40B4-BE49-F238E27FC236}">
                <a16:creationId xmlns:a16="http://schemas.microsoft.com/office/drawing/2014/main" id="{46C6670F-C480-3C4C-F584-ED101A6C76A5}"/>
              </a:ext>
            </a:extLst>
          </p:cNvPr>
          <p:cNvSpPr>
            <a:spLocks noGrp="1"/>
          </p:cNvSpPr>
          <p:nvPr>
            <p:ph idx="1"/>
          </p:nvPr>
        </p:nvSpPr>
        <p:spPr>
          <a:xfrm>
            <a:off x="10423524" y="6324600"/>
            <a:ext cx="320675" cy="209973"/>
          </a:xfrm>
        </p:spPr>
        <p:txBody>
          <a:bodyPr>
            <a:normAutofit fontScale="92500" lnSpcReduction="10000"/>
          </a:bodyPr>
          <a:lstStyle/>
          <a:p>
            <a:r>
              <a:rPr lang="en-IN" sz="800" dirty="0"/>
              <a:t>.</a:t>
            </a:r>
          </a:p>
        </p:txBody>
      </p:sp>
      <p:pic>
        <p:nvPicPr>
          <p:cNvPr id="9" name="Picture 8">
            <a:extLst>
              <a:ext uri="{FF2B5EF4-FFF2-40B4-BE49-F238E27FC236}">
                <a16:creationId xmlns:a16="http://schemas.microsoft.com/office/drawing/2014/main" id="{0FFFF9BC-CDAE-46DE-A09D-D4F036386A6D}"/>
              </a:ext>
            </a:extLst>
          </p:cNvPr>
          <p:cNvPicPr/>
          <p:nvPr/>
        </p:nvPicPr>
        <p:blipFill>
          <a:blip r:embed="rId2"/>
          <a:stretch>
            <a:fillRect/>
          </a:stretch>
        </p:blipFill>
        <p:spPr>
          <a:xfrm>
            <a:off x="723900" y="1752600"/>
            <a:ext cx="9525000" cy="4792663"/>
          </a:xfrm>
          <a:prstGeom prst="rect">
            <a:avLst/>
          </a:prstGeom>
          <a:ln>
            <a:solidFill>
              <a:schemeClr val="tx1"/>
            </a:solidFill>
          </a:ln>
        </p:spPr>
      </p:pic>
    </p:spTree>
    <p:extLst>
      <p:ext uri="{BB962C8B-B14F-4D97-AF65-F5344CB8AC3E}">
        <p14:creationId xmlns:p14="http://schemas.microsoft.com/office/powerpoint/2010/main" val="1629669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E046F06-0EB1-8A4B-8152-2876775752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8700" y="1701472"/>
            <a:ext cx="8915400" cy="5004128"/>
          </a:xfrm>
        </p:spPr>
      </p:pic>
      <p:sp>
        <p:nvSpPr>
          <p:cNvPr id="4" name="Footer Placeholder 3">
            <a:extLst>
              <a:ext uri="{FF2B5EF4-FFF2-40B4-BE49-F238E27FC236}">
                <a16:creationId xmlns:a16="http://schemas.microsoft.com/office/drawing/2014/main" id="{1B16B9FD-50FE-3124-50E4-1766D907171D}"/>
              </a:ext>
            </a:extLst>
          </p:cNvPr>
          <p:cNvSpPr>
            <a:spLocks noGrp="1"/>
          </p:cNvSpPr>
          <p:nvPr>
            <p:ph type="ftr" sz="quarter" idx="11"/>
          </p:nvPr>
        </p:nvSpPr>
        <p:spPr/>
        <p:txBody>
          <a:bodyPr/>
          <a:lstStyle/>
          <a:p>
            <a:r>
              <a:rPr lang="en-US" sz="2000" b="1" dirty="0">
                <a:solidFill>
                  <a:schemeClr val="tx1"/>
                </a:solidFill>
                <a:latin typeface="Times New Roman" panose="02020603050405020304" pitchFamily="18" charset="0"/>
                <a:cs typeface="Times New Roman" panose="02020603050405020304" pitchFamily="18" charset="0"/>
              </a:rPr>
              <a:t>Home</a:t>
            </a:r>
          </a:p>
        </p:txBody>
      </p:sp>
      <p:sp>
        <p:nvSpPr>
          <p:cNvPr id="5" name="Slide Number Placeholder 4">
            <a:extLst>
              <a:ext uri="{FF2B5EF4-FFF2-40B4-BE49-F238E27FC236}">
                <a16:creationId xmlns:a16="http://schemas.microsoft.com/office/drawing/2014/main" id="{DDCD44D9-B073-32AD-FF62-1FDF3B90F8B8}"/>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
        <p:nvSpPr>
          <p:cNvPr id="6" name="Title 1">
            <a:extLst>
              <a:ext uri="{FF2B5EF4-FFF2-40B4-BE49-F238E27FC236}">
                <a16:creationId xmlns:a16="http://schemas.microsoft.com/office/drawing/2014/main" id="{A82590AE-2009-520E-0FA6-F3B898008434}"/>
              </a:ext>
            </a:extLst>
          </p:cNvPr>
          <p:cNvSpPr>
            <a:spLocks noGrp="1"/>
          </p:cNvSpPr>
          <p:nvPr>
            <p:ph type="title"/>
          </p:nvPr>
        </p:nvSpPr>
        <p:spPr>
          <a:xfrm>
            <a:off x="549275" y="293688"/>
            <a:ext cx="9874250" cy="1219200"/>
          </a:xfrm>
        </p:spPr>
        <p:style>
          <a:lnRef idx="3">
            <a:schemeClr val="lt1"/>
          </a:lnRef>
          <a:fillRef idx="1">
            <a:schemeClr val="accent1"/>
          </a:fillRef>
          <a:effectRef idx="1">
            <a:schemeClr val="accent1"/>
          </a:effectRef>
          <a:fontRef idx="minor">
            <a:schemeClr val="lt1"/>
          </a:fontRef>
        </p:style>
        <p:txBody>
          <a:bodyPr/>
          <a:lstStyle/>
          <a:p>
            <a:r>
              <a:rPr lang="en-US" dirty="0">
                <a:solidFill>
                  <a:schemeClr val="bg1"/>
                </a:solidFill>
              </a:rPr>
              <a:t>Implementation</a:t>
            </a:r>
          </a:p>
        </p:txBody>
      </p:sp>
    </p:spTree>
    <p:extLst>
      <p:ext uri="{BB962C8B-B14F-4D97-AF65-F5344CB8AC3E}">
        <p14:creationId xmlns:p14="http://schemas.microsoft.com/office/powerpoint/2010/main" val="469369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9458720-E7D6-670F-0F27-621E7A0389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706563"/>
            <a:ext cx="9220200" cy="4999037"/>
          </a:xfrm>
        </p:spPr>
      </p:pic>
      <p:sp>
        <p:nvSpPr>
          <p:cNvPr id="4" name="Footer Placeholder 3">
            <a:extLst>
              <a:ext uri="{FF2B5EF4-FFF2-40B4-BE49-F238E27FC236}">
                <a16:creationId xmlns:a16="http://schemas.microsoft.com/office/drawing/2014/main" id="{A3A82E8A-67F5-D046-3264-4C66BB3836FC}"/>
              </a:ext>
            </a:extLst>
          </p:cNvPr>
          <p:cNvSpPr>
            <a:spLocks noGrp="1"/>
          </p:cNvSpPr>
          <p:nvPr>
            <p:ph type="ftr" sz="quarter" idx="11"/>
          </p:nvPr>
        </p:nvSpPr>
        <p:spPr/>
        <p:txBody>
          <a:bodyPr/>
          <a:lstStyle/>
          <a:p>
            <a:r>
              <a:rPr lang="en-US" sz="2000" b="1" dirty="0">
                <a:solidFill>
                  <a:schemeClr val="tx1"/>
                </a:solidFill>
                <a:latin typeface="Times New Roman" panose="02020603050405020304" pitchFamily="18" charset="0"/>
                <a:cs typeface="Times New Roman" panose="02020603050405020304" pitchFamily="18" charset="0"/>
              </a:rPr>
              <a:t>Sign In</a:t>
            </a:r>
            <a:r>
              <a:rPr lang="en-US" sz="2000" b="1" dirty="0">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Page</a:t>
            </a:r>
          </a:p>
        </p:txBody>
      </p:sp>
      <p:sp>
        <p:nvSpPr>
          <p:cNvPr id="5" name="Slide Number Placeholder 4">
            <a:extLst>
              <a:ext uri="{FF2B5EF4-FFF2-40B4-BE49-F238E27FC236}">
                <a16:creationId xmlns:a16="http://schemas.microsoft.com/office/drawing/2014/main" id="{3361F2B7-DAA7-8547-B4DF-CBE4D38A3428}"/>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
        <p:nvSpPr>
          <p:cNvPr id="6" name="Title 1">
            <a:extLst>
              <a:ext uri="{FF2B5EF4-FFF2-40B4-BE49-F238E27FC236}">
                <a16:creationId xmlns:a16="http://schemas.microsoft.com/office/drawing/2014/main" id="{D9BBBA00-EAFD-B00E-2E72-355E13F1AF06}"/>
              </a:ext>
            </a:extLst>
          </p:cNvPr>
          <p:cNvSpPr>
            <a:spLocks noGrp="1"/>
          </p:cNvSpPr>
          <p:nvPr>
            <p:ph type="title"/>
          </p:nvPr>
        </p:nvSpPr>
        <p:spPr>
          <a:xfrm>
            <a:off x="549275" y="293688"/>
            <a:ext cx="9874250" cy="1219200"/>
          </a:xfrm>
        </p:spPr>
        <p:style>
          <a:lnRef idx="3">
            <a:schemeClr val="lt1"/>
          </a:lnRef>
          <a:fillRef idx="1">
            <a:schemeClr val="accent1"/>
          </a:fillRef>
          <a:effectRef idx="1">
            <a:schemeClr val="accent1"/>
          </a:effectRef>
          <a:fontRef idx="minor">
            <a:schemeClr val="lt1"/>
          </a:fontRef>
        </p:style>
        <p:txBody>
          <a:bodyPr/>
          <a:lstStyle/>
          <a:p>
            <a:r>
              <a:rPr lang="en-US" dirty="0">
                <a:solidFill>
                  <a:schemeClr val="bg1"/>
                </a:solidFill>
              </a:rPr>
              <a:t>Implementation</a:t>
            </a:r>
          </a:p>
        </p:txBody>
      </p:sp>
    </p:spTree>
    <p:extLst>
      <p:ext uri="{BB962C8B-B14F-4D97-AF65-F5344CB8AC3E}">
        <p14:creationId xmlns:p14="http://schemas.microsoft.com/office/powerpoint/2010/main" val="3100725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2694</TotalTime>
  <Words>584</Words>
  <Application>Microsoft Office PowerPoint</Application>
  <PresentationFormat>Custom</PresentationFormat>
  <Paragraphs>100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SVKM’s Institute of Technology, Dhule Department of Information Technology</vt:lpstr>
      <vt:lpstr>Contents</vt:lpstr>
      <vt:lpstr>Project Details </vt:lpstr>
      <vt:lpstr>Motivation</vt:lpstr>
      <vt:lpstr>Problem statement</vt:lpstr>
      <vt:lpstr>Objectives of the Project</vt:lpstr>
      <vt:lpstr>Architecture</vt:lpstr>
      <vt:lpstr>Implementation</vt:lpstr>
      <vt:lpstr>Implementation</vt:lpstr>
      <vt:lpstr>Implementation</vt:lpstr>
      <vt:lpstr>Implementation</vt:lpstr>
      <vt:lpstr>Survey</vt:lpstr>
      <vt:lpstr>Hardware</vt:lpstr>
      <vt:lpstr>References</vt:lpstr>
      <vt:lpstr>PowerPoint Presentation</vt:lpstr>
    </vt:vector>
  </TitlesOfParts>
  <Manager>Nilesh Uke</Manager>
  <Company>PCCOE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PCCoE</dc:title>
  <dc:subject>Seminar PPT</dc:subject>
  <dc:creator>NJUke</dc:creator>
  <cp:lastModifiedBy>Dhiraj Patil</cp:lastModifiedBy>
  <cp:revision>167</cp:revision>
  <dcterms:created xsi:type="dcterms:W3CDTF">2006-08-16T00:00:00Z</dcterms:created>
  <dcterms:modified xsi:type="dcterms:W3CDTF">2024-05-18T05:36:50Z</dcterms:modified>
  <cp:version>2</cp:version>
</cp:coreProperties>
</file>