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Comparison of Electricity Tariffs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Study of Electricity Tariffs in 5 Countries Including Uttar Pradesh, India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Electricity Tariff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Tariff: XX.XX USD per kWh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Example Calculation: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For 100 kWh of power consumption: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Bill = XX.XX USD per kWh *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5029200"/>
          </a:xfrm>
          <a:prstGeom prst="rect">
            <a:avLst/>
          </a:prstGeom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B6C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Electricity Tariff in USA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Tariff: XX.XX USD per kWh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Example Calculation: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For 100 kWh of power consumption: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Bill = XX.XX USD per kWh *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5029200"/>
          </a:xfrm>
          <a:prstGeom prst="rect">
            <a:avLst/>
          </a:prstGeom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DA0D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Electricity Tariff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Tariff: XX.XX CAD per kWh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Example Calculation: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For 100 kWh of power consumption: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Bill = XX.XX CAD per kWh *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5029200"/>
          </a:xfrm>
          <a:prstGeom prst="rect">
            <a:avLst/>
          </a:prstGeom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E68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Electricity Tariff in UK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Tariff: XX.XX GBP per kWh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Example Calculation: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For 100 kWh of power consumption: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Bill = XX.XX GBP per kWh *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5029200"/>
          </a:xfrm>
          <a:prstGeom prst="rect">
            <a:avLst/>
          </a:prstGeom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0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Electricity Tariff in Uttar Pradesh, India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Tariff: XX.XX INR per kWh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Example Calculation: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For 100 kWh of power consumption: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Bill = XX.XX INR per kWh *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5029200"/>
          </a:xfrm>
          <a:prstGeom prst="rect">
            <a:avLst/>
          </a:prstGeom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