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3" r:id="rId6"/>
    <p:sldId id="275" r:id="rId7"/>
    <p:sldId id="268" r:id="rId8"/>
    <p:sldId id="272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DC8C294D-C595-CCA3-A4B4-278AA3DD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9ED25135-E19D-E6A9-5873-730AAF8CA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219276D6-75FD-FFB7-4EB4-3EBBBBEDAB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5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an2486/CSE_59-Capstone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Digital Technology to calculate water footprints for different daily use items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CSE_59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Mr. Asad Mohammed Khan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37297988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20221CSE0009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20221CSE0004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20221CSE0012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Rohan Das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Koushiki Banik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Amrutha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Jayavadivel Ravi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Task                          Week 1  Week 2  Week 3  Week 4  Week 5  Week 6  Week 7 Week 8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--------------------------------------------------------------------------------------------------------------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System Design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Dataset Preparation 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Backend API Development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Frontend UI Development          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Integration                                                       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Advanced Features                                                                                     █████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Testing &amp; Validation                                                                                               ████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Documentation &amp; Deployment                                                                                         █████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[1] A. Y. Hoekstra and M. M. Mekonnen, “The water footprint of humanity,” </a:t>
            </a:r>
            <a:r>
              <a:rPr lang="en-IN" sz="1900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National Academy of Sciences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, vol. 109, no. 9, pp. 3232–3237, Feb. 2012, doi: 10.1073/pnas.1109936109.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[2] A. Y. Hoekstra, A. K. Chapagain, M. M. Aldaya, and M. M. Mekonnen, </a:t>
            </a:r>
            <a:r>
              <a:rPr lang="en-IN" sz="1900" i="1" dirty="0">
                <a:latin typeface="Cambria" panose="02040503050406030204" pitchFamily="18" charset="0"/>
                <a:ea typeface="Cambria" panose="02040503050406030204" pitchFamily="18" charset="0"/>
              </a:rPr>
              <a:t>The Water Footprint Assessment Manual: Setting the Global Standard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. London, U.K.: Earthscan, 2011.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[3] M. M. Mekonnen and A. Y. Hoekstra, “A global assessment of the water footprint of farm animal products,” </a:t>
            </a:r>
            <a:r>
              <a:rPr lang="en-IN" sz="1900" i="1" dirty="0">
                <a:latin typeface="Cambria" panose="02040503050406030204" pitchFamily="18" charset="0"/>
                <a:ea typeface="Cambria" panose="02040503050406030204" pitchFamily="18" charset="0"/>
              </a:rPr>
              <a:t>Ecosystems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, vol. 15, no. 3, pp. 401–415, Apr. 2012, doi: 10.1007/s10021-011-9517-8.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[4] M. M. Mekonnen and A. Y. Hoekstra, “The green, blue and grey water footprint of crops and derived crop products,” </a:t>
            </a:r>
            <a:r>
              <a:rPr lang="en-IN" sz="1900" i="1" dirty="0">
                <a:latin typeface="Cambria" panose="02040503050406030204" pitchFamily="18" charset="0"/>
                <a:ea typeface="Cambria" panose="02040503050406030204" pitchFamily="18" charset="0"/>
              </a:rPr>
              <a:t>Hydrology and Earth System Sciences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, vol. 15, no. 5, pp. 1577–1600, May 2011, doi: 10.5194/hess-15-1577-2011.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[5] A. K. Chapagain and A. Y. Hoekstra, “The water footprint of coffee and tea consumption in the Netherlands,” </a:t>
            </a:r>
            <a:r>
              <a:rPr lang="en-IN" sz="1900" i="1" dirty="0">
                <a:latin typeface="Cambria" panose="02040503050406030204" pitchFamily="18" charset="0"/>
                <a:ea typeface="Cambria" panose="02040503050406030204" pitchFamily="18" charset="0"/>
              </a:rPr>
              <a:t>Ecological Economics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, vol. 64, no. 1, pp. 109–118, Nov. 2007, doi: 10.1016/j.ecolecon.2007.02.006.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Jal Shakti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To design and develop a digital solution that accurately calculates and displays the water footprint of various daily-use items, enabling users to make informed and sustainable consumption choices.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water footprint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measures the total amount of water used to produce goods or services, including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blue water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(surface and groundwater),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green water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(rainwater in soil), and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grey water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(polluted water) [1], [2]. It helps understand how everyday products impact water resources.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Researchers like Hoekstra and Mekonnen [3], [4] have developed global datasets and guidelines, while tools such as the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Water Footprint Network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[7] and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FAO CROPWAT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[6] help estimate water use for crops and industries.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Although there are many studies and professional tools, few are designed for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general users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to easily check the water footprint of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daily items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. This project aims to fill that gap by creating a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simple digital calculator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with reliable data and clear visualizations for public awareness and decision-making.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Core Technologies: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React 18.3.1 - UI library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TypeScript 5.5.3 - Type-safe JavaScript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Vite 5.4.2 - Build tool &amp; dev server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Styling &amp; UI: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Tailwind CSS 3.4.1 - Utility-first CSS framework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Lucide React 0.344.0 - Icon library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Development Tools: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ESLint - Code linting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PostCSS &amp; Autoprefixer - CSS processing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Deployment: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Github - Static site hosting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78E66D6E-BDCD-BA38-6A50-B7756F86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61E56F4-670E-2D7E-6DE5-5A2921DE1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0A57B3AB-68B2-8FC1-D67B-DA8D99178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This project introduces a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user-friendly digital platform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to calculate the water footprint of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daily use items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. Unlike existing tools, which are often technical or industry-focused, this system:</a:t>
            </a:r>
          </a:p>
          <a:p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Targets general users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— making water footprint data easy to access and understand without technical expertise.</a:t>
            </a:r>
          </a:p>
          <a:p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Covers diverse daily items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— including food, clothing, and household products, not just agricultural or industrial goods.</a:t>
            </a:r>
          </a:p>
          <a:p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Provides interactive visualizations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— showing blue, green, and grey water components separately for better awareness.</a:t>
            </a:r>
          </a:p>
          <a:p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Enables quick comparisons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— allowing users to compare items side-by-side to support sustainable choices.</a:t>
            </a:r>
          </a:p>
          <a:p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Integrates reliable datasets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— combining verified sources like the Water Footprint Network and FAO CROPWAT into a single, lightweight web application.</a:t>
            </a:r>
          </a:p>
          <a:p>
            <a:pPr marL="76200" indent="0"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This approach bridges the gap between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scientific data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public awareness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, empowering individuals to make informed, water-conscious decisions in their daily lives.</a:t>
            </a:r>
          </a:p>
        </p:txBody>
      </p:sp>
    </p:spTree>
    <p:extLst>
      <p:ext uri="{BB962C8B-B14F-4D97-AF65-F5344CB8AC3E}">
        <p14:creationId xmlns:p14="http://schemas.microsoft.com/office/powerpoint/2010/main" val="11668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https://github.com/Rohan2486/CSE_59-Capstone-Project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76200" indent="0">
              <a:buNone/>
            </a:pPr>
            <a:r>
              <a:rPr lang="en-IN" sz="1900" u="sng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Development Environment: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Node.js 16+ (for package management and build tools)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npm or yarn (package manager)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Modern web browser (Chrome 90+, Firefox 88+, Safari 14+, Edge 90+)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Code editor (VS Code, WebStorm, etc.)</a:t>
            </a: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Runtime Environment: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Web browser with JavaScript enabled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Internet connection (for initial load and external resources)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sz="1900" u="sng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Development Machine: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RAM: 4GB minimum, 8GB+ recommended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Storage: 500MB free space for dependencies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Processor: Any modern CPU (Intel i3/AMD equivalent or better)</a:t>
            </a:r>
          </a:p>
          <a:p>
            <a:pPr marL="76200" indent="0">
              <a:buNone/>
            </a:pPr>
            <a:endParaRPr lang="en-IN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End User Device: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RAM: 2GB minimum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Storage: Minimal (runs in browser)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Screen: Any size (responsive design)</a:t>
            </a:r>
          </a:p>
          <a:p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Input: Mouse/touch screen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1071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Use of Digital Technology to calculate water footprints for different daily use items</vt:lpstr>
      <vt:lpstr>Problem Statement Number: PSCS_4</vt:lpstr>
      <vt:lpstr>Content</vt:lpstr>
      <vt:lpstr>Background and Related work for title Selection</vt:lpstr>
      <vt:lpstr>Analysis of Problem Statement</vt:lpstr>
      <vt:lpstr>Innovation or Novel Contributions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Rohan Das</cp:lastModifiedBy>
  <cp:revision>45</cp:revision>
  <dcterms:modified xsi:type="dcterms:W3CDTF">2025-08-13T07:56:38Z</dcterms:modified>
</cp:coreProperties>
</file>