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7" r:id="rId8"/>
    <p:sldId id="268" r:id="rId9"/>
    <p:sldId id="266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96D9D4-F7BA-4B62-9102-FEE44CC95D0D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271176-D05A-4CC4-8426-5788A1E36FE1}">
      <dgm:prSet phldrT="[Text]"/>
      <dgm:spPr>
        <a:gradFill rotWithShape="0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en-U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rPr>
            <a:t>Administrator</a:t>
          </a:r>
          <a:endParaRPr lang="en-US" dirty="0"/>
        </a:p>
      </dgm:t>
    </dgm:pt>
    <dgm:pt modelId="{0EE6ED69-1660-478C-ACBF-F94D599BD86B}" type="sibTrans" cxnId="{C2A3135D-1F7B-4E33-AAAC-B9FBB1C3DEDE}">
      <dgm:prSet/>
      <dgm:spPr/>
      <dgm:t>
        <a:bodyPr/>
        <a:lstStyle/>
        <a:p>
          <a:endParaRPr lang="en-US"/>
        </a:p>
      </dgm:t>
    </dgm:pt>
    <dgm:pt modelId="{2E2EEED3-30A7-43CB-8F14-618A09463BE8}" type="parTrans" cxnId="{C2A3135D-1F7B-4E33-AAAC-B9FBB1C3DEDE}">
      <dgm:prSet/>
      <dgm:spPr/>
      <dgm:t>
        <a:bodyPr/>
        <a:lstStyle/>
        <a:p>
          <a:endParaRPr lang="en-US"/>
        </a:p>
      </dgm:t>
    </dgm:pt>
    <dgm:pt modelId="{12131F7F-124F-4274-B778-C01B540F1090}">
      <dgm:prSet phldrT="[Text]"/>
      <dgm:sp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</dgm:spPr>
      <dgm:t>
        <a:bodyPr/>
        <a:lstStyle/>
        <a:p>
          <a:r>
            <a:rPr lang="en-US" dirty="0"/>
            <a:t>Create Product</a:t>
          </a:r>
        </a:p>
      </dgm:t>
    </dgm:pt>
    <dgm:pt modelId="{827569CD-F35C-4CC1-9F90-B6DFC5B85B8B}" type="sibTrans" cxnId="{0D7DE22B-D25C-4DC4-B759-F88038A15EE6}">
      <dgm:prSet/>
      <dgm:spPr/>
      <dgm:t>
        <a:bodyPr/>
        <a:lstStyle/>
        <a:p>
          <a:endParaRPr lang="en-US"/>
        </a:p>
      </dgm:t>
    </dgm:pt>
    <dgm:pt modelId="{9A9F4C84-5088-4317-B33A-F71C654B8583}" type="parTrans" cxnId="{0D7DE22B-D25C-4DC4-B759-F88038A15EE6}">
      <dgm:prSet/>
      <dgm:spPr/>
      <dgm:t>
        <a:bodyPr/>
        <a:lstStyle/>
        <a:p>
          <a:endParaRPr lang="en-US"/>
        </a:p>
      </dgm:t>
    </dgm:pt>
    <dgm:pt modelId="{A6BFA9D4-9948-4C11-8C4B-77471CCF9B11}">
      <dgm:prSet phldrT="[Text]"/>
      <dgm:sp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</dgm:spPr>
      <dgm:t>
        <a:bodyPr/>
        <a:lstStyle/>
        <a:p>
          <a:r>
            <a:rPr lang="en-US" dirty="0"/>
            <a:t>About Product</a:t>
          </a:r>
        </a:p>
      </dgm:t>
    </dgm:pt>
    <dgm:pt modelId="{43E7F626-C9C7-466F-9374-87BF7F1C7899}" type="sibTrans" cxnId="{86E1397A-5F29-4070-8FAC-0BA708725288}">
      <dgm:prSet/>
      <dgm:spPr/>
      <dgm:t>
        <a:bodyPr/>
        <a:lstStyle/>
        <a:p>
          <a:endParaRPr lang="en-US"/>
        </a:p>
      </dgm:t>
    </dgm:pt>
    <dgm:pt modelId="{BA73CA0F-73A6-48B0-9698-C86434192BB0}" type="parTrans" cxnId="{86E1397A-5F29-4070-8FAC-0BA708725288}">
      <dgm:prSet/>
      <dgm:spPr/>
      <dgm:t>
        <a:bodyPr/>
        <a:lstStyle/>
        <a:p>
          <a:endParaRPr lang="en-US"/>
        </a:p>
      </dgm:t>
    </dgm:pt>
    <dgm:pt modelId="{FD901764-2C37-424E-9E23-590239391042}">
      <dgm:prSet phldrT="[Text]"/>
      <dgm:sp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</dgm:spPr>
      <dgm:t>
        <a:bodyPr/>
        <a:lstStyle/>
        <a:p>
          <a:r>
            <a:rPr lang="en-US" dirty="0"/>
            <a:t>Display Product</a:t>
          </a:r>
        </a:p>
      </dgm:t>
    </dgm:pt>
    <dgm:pt modelId="{7045D5E1-F60F-43F9-AB47-C7C64C3ED98C}" type="parTrans" cxnId="{1B00B600-711E-4878-A84E-C710F737B260}">
      <dgm:prSet/>
      <dgm:spPr/>
      <dgm:t>
        <a:bodyPr/>
        <a:lstStyle/>
        <a:p>
          <a:endParaRPr lang="en-US"/>
        </a:p>
      </dgm:t>
    </dgm:pt>
    <dgm:pt modelId="{4F3B19FE-E00E-4E10-8717-1C75C66F9780}" type="sibTrans" cxnId="{1B00B600-711E-4878-A84E-C710F737B260}">
      <dgm:prSet/>
      <dgm:spPr/>
      <dgm:t>
        <a:bodyPr/>
        <a:lstStyle/>
        <a:p>
          <a:endParaRPr lang="en-US"/>
        </a:p>
      </dgm:t>
    </dgm:pt>
    <dgm:pt modelId="{EDCC09AD-FC3C-4479-AEDB-8F979EB1FA9D}">
      <dgm:prSet phldrT="[Text]"/>
      <dgm:sp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</dgm:spPr>
      <dgm:t>
        <a:bodyPr/>
        <a:lstStyle/>
        <a:p>
          <a:r>
            <a:rPr lang="en-US" dirty="0"/>
            <a:t>Modify Product</a:t>
          </a:r>
        </a:p>
      </dgm:t>
    </dgm:pt>
    <dgm:pt modelId="{248ED05C-9FC5-4F93-BB38-54115420FA73}" type="parTrans" cxnId="{0396C546-B6B8-4562-B922-EE8136DE3F23}">
      <dgm:prSet/>
      <dgm:spPr/>
      <dgm:t>
        <a:bodyPr/>
        <a:lstStyle/>
        <a:p>
          <a:endParaRPr lang="en-US"/>
        </a:p>
      </dgm:t>
    </dgm:pt>
    <dgm:pt modelId="{51B85904-AF72-4AA6-8417-05D36271C4FF}" type="sibTrans" cxnId="{0396C546-B6B8-4562-B922-EE8136DE3F23}">
      <dgm:prSet/>
      <dgm:spPr/>
      <dgm:t>
        <a:bodyPr/>
        <a:lstStyle/>
        <a:p>
          <a:endParaRPr lang="en-US"/>
        </a:p>
      </dgm:t>
    </dgm:pt>
    <dgm:pt modelId="{85E34930-CD12-46F3-A8A3-1A2F12327B19}">
      <dgm:prSet phldrT="[Text]"/>
      <dgm:sp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</dgm:spPr>
      <dgm:t>
        <a:bodyPr/>
        <a:lstStyle/>
        <a:p>
          <a:r>
            <a:rPr lang="en-US" dirty="0"/>
            <a:t>Delete Product</a:t>
          </a:r>
        </a:p>
      </dgm:t>
    </dgm:pt>
    <dgm:pt modelId="{B365EA15-D735-465B-A76D-38D95C28CB33}" type="parTrans" cxnId="{530BBFD4-12CD-4D71-85FF-4F6CF32D815E}">
      <dgm:prSet/>
      <dgm:spPr/>
      <dgm:t>
        <a:bodyPr/>
        <a:lstStyle/>
        <a:p>
          <a:endParaRPr lang="en-US"/>
        </a:p>
      </dgm:t>
    </dgm:pt>
    <dgm:pt modelId="{C745F232-3630-4DAB-B173-B37E7B5F4029}" type="sibTrans" cxnId="{530BBFD4-12CD-4D71-85FF-4F6CF32D815E}">
      <dgm:prSet/>
      <dgm:spPr/>
      <dgm:t>
        <a:bodyPr/>
        <a:lstStyle/>
        <a:p>
          <a:endParaRPr lang="en-US"/>
        </a:p>
      </dgm:t>
    </dgm:pt>
    <dgm:pt modelId="{7409CAFE-8C3C-4DB5-96FE-0B1D991C6AC7}">
      <dgm:prSet/>
      <dgm:sp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</dgm:spPr>
      <dgm:t>
        <a:bodyPr/>
        <a:lstStyle/>
        <a:p>
          <a:r>
            <a:rPr lang="en-U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rPr>
            <a:t>Customer</a:t>
          </a:r>
          <a:endParaRPr lang="en-US" dirty="0"/>
        </a:p>
      </dgm:t>
    </dgm:pt>
    <dgm:pt modelId="{C27A5739-E114-4B61-849B-D37783EBBBCF}" type="parTrans" cxnId="{5757B939-D7CC-485D-AC95-5140C592A694}">
      <dgm:prSet/>
      <dgm:spPr/>
      <dgm:t>
        <a:bodyPr/>
        <a:lstStyle/>
        <a:p>
          <a:endParaRPr lang="en-US"/>
        </a:p>
      </dgm:t>
    </dgm:pt>
    <dgm:pt modelId="{7F1B0D84-F756-492C-834E-9A8CCD91F275}" type="sibTrans" cxnId="{5757B939-D7CC-485D-AC95-5140C592A694}">
      <dgm:prSet/>
      <dgm:spPr/>
      <dgm:t>
        <a:bodyPr/>
        <a:lstStyle/>
        <a:p>
          <a:endParaRPr lang="en-US"/>
        </a:p>
      </dgm:t>
    </dgm:pt>
    <dgm:pt modelId="{21A52242-8956-415F-94D8-7559FBF03979}">
      <dgm:prSet/>
      <dgm:sp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</dgm:spPr>
      <dgm:t>
        <a:bodyPr/>
        <a:lstStyle/>
        <a:p>
          <a:pPr algn="l"/>
          <a:r>
            <a:rPr lang="en-US" dirty="0"/>
            <a:t>Buy Product</a:t>
          </a:r>
        </a:p>
      </dgm:t>
    </dgm:pt>
    <dgm:pt modelId="{410C19F8-4B00-492B-83CC-E72249B10577}" type="parTrans" cxnId="{B5139D7F-2470-4334-8E66-D0D1A4FED424}">
      <dgm:prSet/>
      <dgm:spPr/>
      <dgm:t>
        <a:bodyPr/>
        <a:lstStyle/>
        <a:p>
          <a:endParaRPr lang="en-US"/>
        </a:p>
      </dgm:t>
    </dgm:pt>
    <dgm:pt modelId="{0A6498DD-0A3D-4414-9414-FA3B32A8398D}" type="sibTrans" cxnId="{B5139D7F-2470-4334-8E66-D0D1A4FED424}">
      <dgm:prSet/>
      <dgm:spPr/>
      <dgm:t>
        <a:bodyPr/>
        <a:lstStyle/>
        <a:p>
          <a:endParaRPr lang="en-US"/>
        </a:p>
      </dgm:t>
    </dgm:pt>
    <dgm:pt modelId="{A2690946-6917-43AA-9A62-507C3D1DB444}">
      <dgm:prSet/>
      <dgm:sp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</dgm:spPr>
      <dgm:t>
        <a:bodyPr/>
        <a:lstStyle/>
        <a:p>
          <a:pPr algn="l"/>
          <a:endParaRPr lang="en-US" dirty="0"/>
        </a:p>
      </dgm:t>
    </dgm:pt>
    <dgm:pt modelId="{BA7B5545-0C47-47F0-839E-E41CB556DF5B}" type="parTrans" cxnId="{9960F98C-D417-465F-B458-5C845F3726E3}">
      <dgm:prSet/>
      <dgm:spPr/>
      <dgm:t>
        <a:bodyPr/>
        <a:lstStyle/>
        <a:p>
          <a:endParaRPr lang="en-US"/>
        </a:p>
      </dgm:t>
    </dgm:pt>
    <dgm:pt modelId="{D1013262-418A-46C9-B9B3-9D3686570830}" type="sibTrans" cxnId="{9960F98C-D417-465F-B458-5C845F3726E3}">
      <dgm:prSet/>
      <dgm:spPr/>
      <dgm:t>
        <a:bodyPr/>
        <a:lstStyle/>
        <a:p>
          <a:endParaRPr lang="en-US"/>
        </a:p>
      </dgm:t>
    </dgm:pt>
    <dgm:pt modelId="{F4E7B4B3-2079-4F18-AD7F-802604784164}">
      <dgm:prSet/>
      <dgm:sp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</dgm:spPr>
      <dgm:t>
        <a:bodyPr/>
        <a:lstStyle/>
        <a:p>
          <a:pPr algn="l"/>
          <a:r>
            <a:rPr lang="en-US" dirty="0"/>
            <a:t>View Product</a:t>
          </a:r>
        </a:p>
      </dgm:t>
    </dgm:pt>
    <dgm:pt modelId="{11B299F5-A3CE-45B7-BE72-42BBECEA8CE5}" type="parTrans" cxnId="{1CB36A89-C812-4C93-BDEC-CE270988932B}">
      <dgm:prSet/>
      <dgm:spPr/>
      <dgm:t>
        <a:bodyPr/>
        <a:lstStyle/>
        <a:p>
          <a:endParaRPr lang="en-US"/>
        </a:p>
      </dgm:t>
    </dgm:pt>
    <dgm:pt modelId="{746ABF43-AC60-4A45-82DA-F5FE89C179D8}" type="sibTrans" cxnId="{1CB36A89-C812-4C93-BDEC-CE270988932B}">
      <dgm:prSet/>
      <dgm:spPr/>
      <dgm:t>
        <a:bodyPr/>
        <a:lstStyle/>
        <a:p>
          <a:endParaRPr lang="en-US"/>
        </a:p>
      </dgm:t>
    </dgm:pt>
    <dgm:pt modelId="{C9747CA3-35E9-45A1-BAB6-65F5CBA25BD1}">
      <dgm:prSet/>
      <dgm:sp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</dgm:spPr>
      <dgm:t>
        <a:bodyPr/>
        <a:lstStyle/>
        <a:p>
          <a:pPr algn="l"/>
          <a:endParaRPr lang="en-US" dirty="0"/>
        </a:p>
      </dgm:t>
    </dgm:pt>
    <dgm:pt modelId="{4D155202-2D44-4783-B8E5-5CF01DEA02BB}" type="parTrans" cxnId="{1817FA8E-3675-43E5-8840-74B837C2127C}">
      <dgm:prSet/>
      <dgm:spPr/>
      <dgm:t>
        <a:bodyPr/>
        <a:lstStyle/>
        <a:p>
          <a:endParaRPr lang="en-US"/>
        </a:p>
      </dgm:t>
    </dgm:pt>
    <dgm:pt modelId="{D580DB5B-0CA9-40FC-B091-4F6B05981D9B}" type="sibTrans" cxnId="{1817FA8E-3675-43E5-8840-74B837C2127C}">
      <dgm:prSet/>
      <dgm:spPr/>
      <dgm:t>
        <a:bodyPr/>
        <a:lstStyle/>
        <a:p>
          <a:endParaRPr lang="en-US"/>
        </a:p>
      </dgm:t>
    </dgm:pt>
    <dgm:pt modelId="{DF74F104-E104-4C89-9A7F-BD2624326362}" type="pres">
      <dgm:prSet presAssocID="{7C96D9D4-F7BA-4B62-9102-FEE44CC95D0D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12FB2F6-9D1E-42CF-8250-D03B970BD7DA}" type="pres">
      <dgm:prSet presAssocID="{91271176-D05A-4CC4-8426-5788A1E36FE1}" presName="linNode" presStyleCnt="0"/>
      <dgm:spPr/>
    </dgm:pt>
    <dgm:pt modelId="{14A24A20-CF52-4F29-BD0B-D83C8DF172D5}" type="pres">
      <dgm:prSet presAssocID="{91271176-D05A-4CC4-8426-5788A1E36FE1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20A193-58C9-4808-9FA8-83077F7EC9BC}" type="pres">
      <dgm:prSet presAssocID="{91271176-D05A-4CC4-8426-5788A1E36FE1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4FFEB5-171D-4D1C-9D85-6B9C7A4024CF}" type="pres">
      <dgm:prSet presAssocID="{0EE6ED69-1660-478C-ACBF-F94D599BD86B}" presName="spacing" presStyleCnt="0"/>
      <dgm:spPr/>
    </dgm:pt>
    <dgm:pt modelId="{C1EAAE02-7F21-4BEF-813F-EA98CD1F741D}" type="pres">
      <dgm:prSet presAssocID="{7409CAFE-8C3C-4DB5-96FE-0B1D991C6AC7}" presName="linNode" presStyleCnt="0"/>
      <dgm:spPr/>
    </dgm:pt>
    <dgm:pt modelId="{C463E247-633E-43CA-9D44-A7E1889BF5ED}" type="pres">
      <dgm:prSet presAssocID="{7409CAFE-8C3C-4DB5-96FE-0B1D991C6AC7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517CF5-DA9D-42D3-9E82-47E682E77029}" type="pres">
      <dgm:prSet presAssocID="{7409CAFE-8C3C-4DB5-96FE-0B1D991C6AC7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B36A89-C812-4C93-BDEC-CE270988932B}" srcId="{7409CAFE-8C3C-4DB5-96FE-0B1D991C6AC7}" destId="{F4E7B4B3-2079-4F18-AD7F-802604784164}" srcOrd="1" destOrd="0" parTransId="{11B299F5-A3CE-45B7-BE72-42BBECEA8CE5}" sibTransId="{746ABF43-AC60-4A45-82DA-F5FE89C179D8}"/>
    <dgm:cxn modelId="{B5139D7F-2470-4334-8E66-D0D1A4FED424}" srcId="{7409CAFE-8C3C-4DB5-96FE-0B1D991C6AC7}" destId="{21A52242-8956-415F-94D8-7559FBF03979}" srcOrd="2" destOrd="0" parTransId="{410C19F8-4B00-492B-83CC-E72249B10577}" sibTransId="{0A6498DD-0A3D-4414-9414-FA3B32A8398D}"/>
    <dgm:cxn modelId="{C2A3135D-1F7B-4E33-AAAC-B9FBB1C3DEDE}" srcId="{7C96D9D4-F7BA-4B62-9102-FEE44CC95D0D}" destId="{91271176-D05A-4CC4-8426-5788A1E36FE1}" srcOrd="0" destOrd="0" parTransId="{2E2EEED3-30A7-43CB-8F14-618A09463BE8}" sibTransId="{0EE6ED69-1660-478C-ACBF-F94D599BD86B}"/>
    <dgm:cxn modelId="{EDE8273D-0634-4043-8628-54888F7CD1BE}" type="presOf" srcId="{85E34930-CD12-46F3-A8A3-1A2F12327B19}" destId="{1020A193-58C9-4808-9FA8-83077F7EC9BC}" srcOrd="0" destOrd="3" presId="urn:microsoft.com/office/officeart/2005/8/layout/vList6"/>
    <dgm:cxn modelId="{1817FA8E-3675-43E5-8840-74B837C2127C}" srcId="{7409CAFE-8C3C-4DB5-96FE-0B1D991C6AC7}" destId="{C9747CA3-35E9-45A1-BAB6-65F5CBA25BD1}" srcOrd="0" destOrd="0" parTransId="{4D155202-2D44-4783-B8E5-5CF01DEA02BB}" sibTransId="{D580DB5B-0CA9-40FC-B091-4F6B05981D9B}"/>
    <dgm:cxn modelId="{BBADFCFE-6BBD-4297-92B1-3BF3940DE02D}" type="presOf" srcId="{A2690946-6917-43AA-9A62-507C3D1DB444}" destId="{BF517CF5-DA9D-42D3-9E82-47E682E77029}" srcOrd="0" destOrd="3" presId="urn:microsoft.com/office/officeart/2005/8/layout/vList6"/>
    <dgm:cxn modelId="{86E3641C-40E5-43F9-B78D-1202BA71AE98}" type="presOf" srcId="{12131F7F-124F-4274-B778-C01B540F1090}" destId="{1020A193-58C9-4808-9FA8-83077F7EC9BC}" srcOrd="0" destOrd="0" presId="urn:microsoft.com/office/officeart/2005/8/layout/vList6"/>
    <dgm:cxn modelId="{86E1397A-5F29-4070-8FAC-0BA708725288}" srcId="{91271176-D05A-4CC4-8426-5788A1E36FE1}" destId="{A6BFA9D4-9948-4C11-8C4B-77471CCF9B11}" srcOrd="4" destOrd="0" parTransId="{BA73CA0F-73A6-48B0-9698-C86434192BB0}" sibTransId="{43E7F626-C9C7-466F-9374-87BF7F1C7899}"/>
    <dgm:cxn modelId="{2EA3DAD6-2316-4C25-84D1-F360FD2C2419}" type="presOf" srcId="{F4E7B4B3-2079-4F18-AD7F-802604784164}" destId="{BF517CF5-DA9D-42D3-9E82-47E682E77029}" srcOrd="0" destOrd="1" presId="urn:microsoft.com/office/officeart/2005/8/layout/vList6"/>
    <dgm:cxn modelId="{37431751-EF69-4AA1-8E22-129EA8883EDB}" type="presOf" srcId="{EDCC09AD-FC3C-4479-AEDB-8F979EB1FA9D}" destId="{1020A193-58C9-4808-9FA8-83077F7EC9BC}" srcOrd="0" destOrd="2" presId="urn:microsoft.com/office/officeart/2005/8/layout/vList6"/>
    <dgm:cxn modelId="{FCA69650-A460-4A2E-825D-DD3D2E3FC81D}" type="presOf" srcId="{FD901764-2C37-424E-9E23-590239391042}" destId="{1020A193-58C9-4808-9FA8-83077F7EC9BC}" srcOrd="0" destOrd="1" presId="urn:microsoft.com/office/officeart/2005/8/layout/vList6"/>
    <dgm:cxn modelId="{D2A7776B-C6B2-40BD-8EA0-3E1054279EF0}" type="presOf" srcId="{7409CAFE-8C3C-4DB5-96FE-0B1D991C6AC7}" destId="{C463E247-633E-43CA-9D44-A7E1889BF5ED}" srcOrd="0" destOrd="0" presId="urn:microsoft.com/office/officeart/2005/8/layout/vList6"/>
    <dgm:cxn modelId="{9960F98C-D417-465F-B458-5C845F3726E3}" srcId="{7409CAFE-8C3C-4DB5-96FE-0B1D991C6AC7}" destId="{A2690946-6917-43AA-9A62-507C3D1DB444}" srcOrd="3" destOrd="0" parTransId="{BA7B5545-0C47-47F0-839E-E41CB556DF5B}" sibTransId="{D1013262-418A-46C9-B9B3-9D3686570830}"/>
    <dgm:cxn modelId="{0D7DE22B-D25C-4DC4-B759-F88038A15EE6}" srcId="{91271176-D05A-4CC4-8426-5788A1E36FE1}" destId="{12131F7F-124F-4274-B778-C01B540F1090}" srcOrd="0" destOrd="0" parTransId="{9A9F4C84-5088-4317-B33A-F71C654B8583}" sibTransId="{827569CD-F35C-4CC1-9F90-B6DFC5B85B8B}"/>
    <dgm:cxn modelId="{1B00B600-711E-4878-A84E-C710F737B260}" srcId="{91271176-D05A-4CC4-8426-5788A1E36FE1}" destId="{FD901764-2C37-424E-9E23-590239391042}" srcOrd="1" destOrd="0" parTransId="{7045D5E1-F60F-43F9-AB47-C7C64C3ED98C}" sibTransId="{4F3B19FE-E00E-4E10-8717-1C75C66F9780}"/>
    <dgm:cxn modelId="{530BBFD4-12CD-4D71-85FF-4F6CF32D815E}" srcId="{91271176-D05A-4CC4-8426-5788A1E36FE1}" destId="{85E34930-CD12-46F3-A8A3-1A2F12327B19}" srcOrd="3" destOrd="0" parTransId="{B365EA15-D735-465B-A76D-38D95C28CB33}" sibTransId="{C745F232-3630-4DAB-B173-B37E7B5F4029}"/>
    <dgm:cxn modelId="{C8F959E2-818B-43EC-A012-26DC20954D33}" type="presOf" srcId="{7C96D9D4-F7BA-4B62-9102-FEE44CC95D0D}" destId="{DF74F104-E104-4C89-9A7F-BD2624326362}" srcOrd="0" destOrd="0" presId="urn:microsoft.com/office/officeart/2005/8/layout/vList6"/>
    <dgm:cxn modelId="{C1A4FB80-FFA1-4795-9B1F-19C1CABE87BF}" type="presOf" srcId="{A6BFA9D4-9948-4C11-8C4B-77471CCF9B11}" destId="{1020A193-58C9-4808-9FA8-83077F7EC9BC}" srcOrd="0" destOrd="4" presId="urn:microsoft.com/office/officeart/2005/8/layout/vList6"/>
    <dgm:cxn modelId="{0396C546-B6B8-4562-B922-EE8136DE3F23}" srcId="{91271176-D05A-4CC4-8426-5788A1E36FE1}" destId="{EDCC09AD-FC3C-4479-AEDB-8F979EB1FA9D}" srcOrd="2" destOrd="0" parTransId="{248ED05C-9FC5-4F93-BB38-54115420FA73}" sibTransId="{51B85904-AF72-4AA6-8417-05D36271C4FF}"/>
    <dgm:cxn modelId="{B779261B-EE31-456E-A6C8-15286F3494A0}" type="presOf" srcId="{C9747CA3-35E9-45A1-BAB6-65F5CBA25BD1}" destId="{BF517CF5-DA9D-42D3-9E82-47E682E77029}" srcOrd="0" destOrd="0" presId="urn:microsoft.com/office/officeart/2005/8/layout/vList6"/>
    <dgm:cxn modelId="{4149F113-A960-4A0C-95EB-1FAB4A56C98E}" type="presOf" srcId="{21A52242-8956-415F-94D8-7559FBF03979}" destId="{BF517CF5-DA9D-42D3-9E82-47E682E77029}" srcOrd="0" destOrd="2" presId="urn:microsoft.com/office/officeart/2005/8/layout/vList6"/>
    <dgm:cxn modelId="{5757B939-D7CC-485D-AC95-5140C592A694}" srcId="{7C96D9D4-F7BA-4B62-9102-FEE44CC95D0D}" destId="{7409CAFE-8C3C-4DB5-96FE-0B1D991C6AC7}" srcOrd="1" destOrd="0" parTransId="{C27A5739-E114-4B61-849B-D37783EBBBCF}" sibTransId="{7F1B0D84-F756-492C-834E-9A8CCD91F275}"/>
    <dgm:cxn modelId="{B0CACA15-D533-4BC1-9C33-3F87B2369F1F}" type="presOf" srcId="{91271176-D05A-4CC4-8426-5788A1E36FE1}" destId="{14A24A20-CF52-4F29-BD0B-D83C8DF172D5}" srcOrd="0" destOrd="0" presId="urn:microsoft.com/office/officeart/2005/8/layout/vList6"/>
    <dgm:cxn modelId="{661846C5-3920-4487-83E4-04367F6F9D49}" type="presParOf" srcId="{DF74F104-E104-4C89-9A7F-BD2624326362}" destId="{312FB2F6-9D1E-42CF-8250-D03B970BD7DA}" srcOrd="0" destOrd="0" presId="urn:microsoft.com/office/officeart/2005/8/layout/vList6"/>
    <dgm:cxn modelId="{0004DF0B-DC7B-4BA1-B17C-CE9594A9FA32}" type="presParOf" srcId="{312FB2F6-9D1E-42CF-8250-D03B970BD7DA}" destId="{14A24A20-CF52-4F29-BD0B-D83C8DF172D5}" srcOrd="0" destOrd="0" presId="urn:microsoft.com/office/officeart/2005/8/layout/vList6"/>
    <dgm:cxn modelId="{90A7DABB-B793-453D-B7A4-DB43A2A0C387}" type="presParOf" srcId="{312FB2F6-9D1E-42CF-8250-D03B970BD7DA}" destId="{1020A193-58C9-4808-9FA8-83077F7EC9BC}" srcOrd="1" destOrd="0" presId="urn:microsoft.com/office/officeart/2005/8/layout/vList6"/>
    <dgm:cxn modelId="{761964BB-1290-42D4-AFCD-B164257EF40E}" type="presParOf" srcId="{DF74F104-E104-4C89-9A7F-BD2624326362}" destId="{C14FFEB5-171D-4D1C-9D85-6B9C7A4024CF}" srcOrd="1" destOrd="0" presId="urn:microsoft.com/office/officeart/2005/8/layout/vList6"/>
    <dgm:cxn modelId="{C8C57FC4-BE47-4E2F-8CCF-368C348CAD6B}" type="presParOf" srcId="{DF74F104-E104-4C89-9A7F-BD2624326362}" destId="{C1EAAE02-7F21-4BEF-813F-EA98CD1F741D}" srcOrd="2" destOrd="0" presId="urn:microsoft.com/office/officeart/2005/8/layout/vList6"/>
    <dgm:cxn modelId="{B9EB4037-5996-4B4C-A735-7EFD0A04C269}" type="presParOf" srcId="{C1EAAE02-7F21-4BEF-813F-EA98CD1F741D}" destId="{C463E247-633E-43CA-9D44-A7E1889BF5ED}" srcOrd="0" destOrd="0" presId="urn:microsoft.com/office/officeart/2005/8/layout/vList6"/>
    <dgm:cxn modelId="{20890C45-D369-41C8-9259-4A33D0EB0F27}" type="presParOf" srcId="{C1EAAE02-7F21-4BEF-813F-EA98CD1F741D}" destId="{BF517CF5-DA9D-42D3-9E82-47E682E77029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20A193-58C9-4808-9FA8-83077F7EC9BC}">
      <dsp:nvSpPr>
        <dsp:cNvPr id="0" name=""/>
        <dsp:cNvSpPr/>
      </dsp:nvSpPr>
      <dsp:spPr>
        <a:xfrm>
          <a:off x="3251199" y="584"/>
          <a:ext cx="4876800" cy="2278778"/>
        </a:xfrm>
        <a:prstGeom prst="rightArrow">
          <a:avLst>
            <a:gd name="adj1" fmla="val 75000"/>
            <a:gd name="adj2" fmla="val 50000"/>
          </a:avLst>
        </a:prstGeom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/>
            <a:t>Create Product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/>
            <a:t>Display Product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/>
            <a:t>Modify Product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/>
            <a:t>Delete Product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/>
            <a:t>About Product</a:t>
          </a:r>
        </a:p>
      </dsp:txBody>
      <dsp:txXfrm>
        <a:off x="3251199" y="285431"/>
        <a:ext cx="4022258" cy="1709084"/>
      </dsp:txXfrm>
    </dsp:sp>
    <dsp:sp modelId="{14A24A20-CF52-4F29-BD0B-D83C8DF172D5}">
      <dsp:nvSpPr>
        <dsp:cNvPr id="0" name=""/>
        <dsp:cNvSpPr/>
      </dsp:nvSpPr>
      <dsp:spPr>
        <a:xfrm>
          <a:off x="0" y="584"/>
          <a:ext cx="3251200" cy="2278778"/>
        </a:xfrm>
        <a:prstGeom prst="roundRect">
          <a:avLst/>
        </a:prstGeom>
        <a:gradFill rotWithShape="0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rPr>
            <a:t>Administrator</a:t>
          </a:r>
          <a:endParaRPr lang="en-US" sz="3600" kern="1200" dirty="0"/>
        </a:p>
      </dsp:txBody>
      <dsp:txXfrm>
        <a:off x="111241" y="111825"/>
        <a:ext cx="3028718" cy="2056296"/>
      </dsp:txXfrm>
    </dsp:sp>
    <dsp:sp modelId="{BF517CF5-DA9D-42D3-9E82-47E682E77029}">
      <dsp:nvSpPr>
        <dsp:cNvPr id="0" name=""/>
        <dsp:cNvSpPr/>
      </dsp:nvSpPr>
      <dsp:spPr>
        <a:xfrm>
          <a:off x="3251199" y="2507240"/>
          <a:ext cx="4876800" cy="2278778"/>
        </a:xfrm>
        <a:prstGeom prst="rightArrow">
          <a:avLst>
            <a:gd name="adj1" fmla="val 75000"/>
            <a:gd name="adj2" fmla="val 50000"/>
          </a:avLst>
        </a:prstGeom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/>
            <a:t>View Product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/>
            <a:t>Buy Product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100" kern="1200" dirty="0"/>
        </a:p>
      </dsp:txBody>
      <dsp:txXfrm>
        <a:off x="3251199" y="2792087"/>
        <a:ext cx="4022258" cy="1709084"/>
      </dsp:txXfrm>
    </dsp:sp>
    <dsp:sp modelId="{C463E247-633E-43CA-9D44-A7E1889BF5ED}">
      <dsp:nvSpPr>
        <dsp:cNvPr id="0" name=""/>
        <dsp:cNvSpPr/>
      </dsp:nvSpPr>
      <dsp:spPr>
        <a:xfrm>
          <a:off x="0" y="2507240"/>
          <a:ext cx="3251200" cy="2278778"/>
        </a:xfrm>
        <a:prstGeom prst="roundRect">
          <a:avLst/>
        </a:prstGeom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rPr>
            <a:t>Customer</a:t>
          </a:r>
          <a:endParaRPr lang="en-US" sz="3600" kern="1200" dirty="0"/>
        </a:p>
      </dsp:txBody>
      <dsp:txXfrm>
        <a:off x="111241" y="2618481"/>
        <a:ext cx="3028718" cy="2056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B9C0D9-2369-4F7F-8FF3-66F700696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3302CD3-6B2E-47CB-A416-22C47B808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274DC57-758B-45B4-B9A5-A4E12FA9F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0D51E-192B-46B4-B62E-16FF290EA798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FCBCE25-6E4D-4CB3-84E3-D2B8361DE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737034-182E-4FDA-A96C-D7E2B80B2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77E29-95C3-4A89-B015-CC9856F12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55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CECBA3-24F6-43AE-A6B6-741517CD8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04985D0-98B5-4E15-95FB-6251FC5FA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9F8C2E-0936-4B8B-B780-F480B2466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0D51E-192B-46B4-B62E-16FF290EA798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62362C1-3223-4BE8-B5F8-19716323A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1214C08-FF73-4E5B-AAC0-B5C1DCEA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77E29-95C3-4A89-B015-CC9856F12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33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15D4E8C-8FF3-4955-8A65-B7BF100C91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F49D67F-2C28-480A-8A25-2D388692B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4E896B3-0343-467C-9200-F6B0B4DDD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0D51E-192B-46B4-B62E-16FF290EA798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5314837-E1DF-42E4-83CD-F01E5EBB0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514217A-BC8C-4C86-8226-6A2843C97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77E29-95C3-4A89-B015-CC9856F12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78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CE345E-2977-4291-91D8-9117E274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21BF42-6DDC-4199-AF0E-6AA6B7A2C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3147CEE-C284-4655-87A4-89A792735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0D51E-192B-46B4-B62E-16FF290EA798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C3B089E-76FF-4040-B0F3-42AD6DB77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A1F19AE-C059-4FAD-8EA4-5C84A8BB4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77E29-95C3-4A89-B015-CC9856F12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15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FAB1BD-0FD8-41A0-9A3F-397102574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EEEED47-D9CD-4F9C-A550-B4944FDC2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7C13212-83B1-4342-B788-4E850A8F9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0D51E-192B-46B4-B62E-16FF290EA798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EB66D5B-5C4F-49EF-8844-48462F3A7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121F072-6963-4F6D-9588-3FD0B8534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77E29-95C3-4A89-B015-CC9856F12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0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AF4EA8-50FA-44E6-9182-80F86525D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0383AE-FF0A-438F-A1CE-B0470542E9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B5506AD-EF7B-4EAE-985A-4477DE90C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61D2E28-2FD2-431C-B0B1-43B3C0873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0D51E-192B-46B4-B62E-16FF290EA798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B5C61DF-22A3-4CB7-9FFE-08D72FEFC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AF2A5E9-4977-4358-9CF5-656F85CF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77E29-95C3-4A89-B015-CC9856F12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82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1EF751-0C33-434E-AFB6-A1AAB51E8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D6C1D88-3E9E-4E45-9F4A-CEDF98DB0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14B12CD-49E5-4EFD-94FA-98C1930F9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1C139D2-2096-4A10-8AEB-D6AC6804E9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BC5E145-E1D0-4FEE-9C19-99F88A1A66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CE6B029-5F42-4C3E-BE63-8656BE7CB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0D51E-192B-46B4-B62E-16FF290EA798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ECA6430-4B7B-465E-BB0D-0FF0BAFA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AD2601F-1509-4D17-9661-D458C72BE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77E29-95C3-4A89-B015-CC9856F12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05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D89427-06EB-4A66-A059-A4BE9C106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9E4A293-292A-4732-B347-93A4D712E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0D51E-192B-46B4-B62E-16FF290EA798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EC5BAEE-0D3C-4164-B9EC-B6F80F502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927FBCD-C9C2-4130-8834-E425779F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77E29-95C3-4A89-B015-CC9856F12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86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0A70A5E-CDCC-491C-AE8A-CCE352647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0D51E-192B-46B4-B62E-16FF290EA798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288CCAC-7A46-4901-B45E-8B75AA679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67F4730-0ACC-4110-BA85-4FF96378D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77E29-95C3-4A89-B015-CC9856F12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8EF24E-B872-413F-8DAB-1E386DBA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849C06-6E09-4256-BE91-5895A720A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78C4FAA-27AC-4CB7-A532-15129C313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FB205B7-EC4B-4DB9-BD0E-C9950A9A2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0D51E-192B-46B4-B62E-16FF290EA798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D8B51BC-BB25-4D96-BDEC-1E5D31546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AA9F4CC-76A6-461A-9ADD-E9BB96C77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77E29-95C3-4A89-B015-CC9856F12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5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327536-DA04-4C27-BAE0-EEAF89C97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A380E64-D6A9-415C-8BB3-F66D42D7B9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D1A0041-C487-47C9-98EE-459344D4D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4757E7C-1C32-43CF-A9FC-710AA8BAA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0D51E-192B-46B4-B62E-16FF290EA798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BE225AA-21E2-400E-BA9E-1E53CE788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6E6BF68-952B-4B09-A02D-BD40E7FA2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77E29-95C3-4A89-B015-CC9856F12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4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71F98FB-35A0-46DC-BAA2-8B17E5C71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58CEF9E-554A-4888-9472-A3A7CAD55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39C0DBB-0287-4405-8FC6-1F88428786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0D51E-192B-46B4-B62E-16FF290EA798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4BAA88-9A9C-4D3F-895D-AA3BBD970C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ACFD646-3862-4CD1-A894-F1375D9F63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77E29-95C3-4A89-B015-CC9856F12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85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3752712-8926-4FF5-8EE6-98B61E199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21C0E34-02D4-44D0-A1EA-56021B5E6819}"/>
              </a:ext>
            </a:extLst>
          </p:cNvPr>
          <p:cNvSpPr/>
          <p:nvPr/>
        </p:nvSpPr>
        <p:spPr>
          <a:xfrm>
            <a:off x="-2817341" y="111210"/>
            <a:ext cx="11392174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Welcome </a:t>
            </a:r>
          </a:p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to</a:t>
            </a:r>
          </a:p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Supper-Market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13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93F895-A69C-4DD4-93A6-81C32FA1A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Error reduction.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Improved report generation and analysis.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Reduction in use of paper.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Reduction in man power.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Fast response time.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B8C5A06-DB29-4734-8651-606C98E129C7}"/>
              </a:ext>
            </a:extLst>
          </p:cNvPr>
          <p:cNvSpPr/>
          <p:nvPr/>
        </p:nvSpPr>
        <p:spPr>
          <a:xfrm>
            <a:off x="2304662" y="559837"/>
            <a:ext cx="757985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Advantages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4940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18E5B96D-4C7A-4C43-B6A9-514458EFFF07}"/>
              </a:ext>
            </a:extLst>
          </p:cNvPr>
          <p:cNvSpPr/>
          <p:nvPr/>
        </p:nvSpPr>
        <p:spPr>
          <a:xfrm>
            <a:off x="3760237" y="867751"/>
            <a:ext cx="4348065" cy="1175649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Supper-Market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xmlns="" id="{4120C8B0-42BB-4D94-91F1-C87B86E79064}"/>
              </a:ext>
            </a:extLst>
          </p:cNvPr>
          <p:cNvSpPr/>
          <p:nvPr/>
        </p:nvSpPr>
        <p:spPr>
          <a:xfrm>
            <a:off x="5659016" y="2043400"/>
            <a:ext cx="550506" cy="9004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F2919A1-7534-415C-AD56-5CBB5685DCB3}"/>
              </a:ext>
            </a:extLst>
          </p:cNvPr>
          <p:cNvCxnSpPr>
            <a:cxnSpLocks/>
          </p:cNvCxnSpPr>
          <p:nvPr/>
        </p:nvCxnSpPr>
        <p:spPr>
          <a:xfrm flipH="1">
            <a:off x="2015412" y="2948469"/>
            <a:ext cx="74644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row: Down 10">
            <a:extLst>
              <a:ext uri="{FF2B5EF4-FFF2-40B4-BE49-F238E27FC236}">
                <a16:creationId xmlns:a16="http://schemas.microsoft.com/office/drawing/2014/main" xmlns="" id="{A45A4F4F-30BA-46E2-9513-BB3CEB7E0F71}"/>
              </a:ext>
            </a:extLst>
          </p:cNvPr>
          <p:cNvSpPr/>
          <p:nvPr/>
        </p:nvSpPr>
        <p:spPr>
          <a:xfrm>
            <a:off x="1922104" y="2943804"/>
            <a:ext cx="466531" cy="8257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xmlns="" id="{3257B5B3-DDB3-4356-ABED-8536FB9604B9}"/>
              </a:ext>
            </a:extLst>
          </p:cNvPr>
          <p:cNvSpPr/>
          <p:nvPr/>
        </p:nvSpPr>
        <p:spPr>
          <a:xfrm>
            <a:off x="9106680" y="2953135"/>
            <a:ext cx="466531" cy="8257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012A242C-13E5-4497-9350-A69684E5BB67}"/>
              </a:ext>
            </a:extLst>
          </p:cNvPr>
          <p:cNvSpPr/>
          <p:nvPr/>
        </p:nvSpPr>
        <p:spPr>
          <a:xfrm>
            <a:off x="760442" y="3769566"/>
            <a:ext cx="2789853" cy="905069"/>
          </a:xfrm>
          <a:prstGeom prst="roundRect">
            <a:avLst/>
          </a:prstGeom>
          <a:gradFill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Customer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D0AC0B6E-39A9-4BF9-95E2-81DDC83C26B9}"/>
              </a:ext>
            </a:extLst>
          </p:cNvPr>
          <p:cNvSpPr/>
          <p:nvPr/>
        </p:nvSpPr>
        <p:spPr>
          <a:xfrm>
            <a:off x="7945018" y="3778897"/>
            <a:ext cx="2789853" cy="905069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Administrator</a:t>
            </a:r>
          </a:p>
        </p:txBody>
      </p:sp>
    </p:spTree>
    <p:extLst>
      <p:ext uri="{BB962C8B-B14F-4D97-AF65-F5344CB8AC3E}">
        <p14:creationId xmlns:p14="http://schemas.microsoft.com/office/powerpoint/2010/main" val="72795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xmlns="" id="{F7198F49-7CA2-4AA0-A704-1F20D84B9C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4133958"/>
              </p:ext>
            </p:extLst>
          </p:nvPr>
        </p:nvGraphicFramePr>
        <p:xfrm>
          <a:off x="2032000" y="839755"/>
          <a:ext cx="8128000" cy="4786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660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2F35518-3EE9-42AA-9512-3C09B3B229FB}"/>
              </a:ext>
            </a:extLst>
          </p:cNvPr>
          <p:cNvSpPr/>
          <p:nvPr/>
        </p:nvSpPr>
        <p:spPr>
          <a:xfrm>
            <a:off x="2584580" y="2547257"/>
            <a:ext cx="738051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You…</a:t>
            </a:r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xmlns="" id="{C485F7B4-1215-482E-BD1E-D2BCA4C9129B}"/>
              </a:ext>
            </a:extLst>
          </p:cNvPr>
          <p:cNvSpPr/>
          <p:nvPr/>
        </p:nvSpPr>
        <p:spPr>
          <a:xfrm>
            <a:off x="709127" y="494522"/>
            <a:ext cx="1548882" cy="1569660"/>
          </a:xfrm>
          <a:prstGeom prst="smileyFace">
            <a:avLst/>
          </a:prstGeom>
          <a:solidFill>
            <a:schemeClr val="bg1"/>
          </a:solidFill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xmlns="" id="{4F2B76F8-234F-4304-BFA5-06FF87D0B029}"/>
              </a:ext>
            </a:extLst>
          </p:cNvPr>
          <p:cNvSpPr/>
          <p:nvPr/>
        </p:nvSpPr>
        <p:spPr>
          <a:xfrm>
            <a:off x="9837576" y="4416489"/>
            <a:ext cx="1548882" cy="1569660"/>
          </a:xfrm>
          <a:prstGeom prst="smileyFace">
            <a:avLst/>
          </a:prstGeom>
          <a:solidFill>
            <a:schemeClr val="bg1"/>
          </a:solidFill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08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F456D43-332B-45CF-BD3C-4DAB81D96270}"/>
              </a:ext>
            </a:extLst>
          </p:cNvPr>
          <p:cNvSpPr txBox="1"/>
          <p:nvPr/>
        </p:nvSpPr>
        <p:spPr>
          <a:xfrm>
            <a:off x="6708710" y="4376057"/>
            <a:ext cx="4599992" cy="1190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by :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Rohan Jethloja (17CE037)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Kapil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Kapuriya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(17CE041)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86C7B83-4844-4AD6-ADC9-662070380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00" y="0"/>
            <a:ext cx="2857500" cy="2857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980D3C6-2764-4A86-A869-543B96F8C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304" y="338444"/>
            <a:ext cx="1905000" cy="1905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4C15046-AA92-42DA-AFCA-72639F88AE36}"/>
              </a:ext>
            </a:extLst>
          </p:cNvPr>
          <p:cNvSpPr txBox="1"/>
          <p:nvPr/>
        </p:nvSpPr>
        <p:spPr>
          <a:xfrm>
            <a:off x="1594023" y="2152830"/>
            <a:ext cx="9064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CHARUSAT</a:t>
            </a:r>
          </a:p>
          <a:p>
            <a:pPr algn="ctr"/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Chandubhai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S. Patel Institute of Technology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A29A172-D77B-48D5-B796-307BF34419A8}"/>
              </a:ext>
            </a:extLst>
          </p:cNvPr>
          <p:cNvSpPr txBox="1"/>
          <p:nvPr/>
        </p:nvSpPr>
        <p:spPr>
          <a:xfrm>
            <a:off x="633717" y="4376058"/>
            <a:ext cx="45999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Guided By:</a:t>
            </a:r>
          </a:p>
          <a:p>
            <a:r>
              <a:rPr lang="en-US" sz="2800" dirty="0"/>
              <a:t>Dhaval </a:t>
            </a:r>
            <a:r>
              <a:rPr lang="en-US" sz="2800" dirty="0" err="1"/>
              <a:t>Bhoi</a:t>
            </a:r>
            <a:endParaRPr lang="en-US" sz="2800" dirty="0"/>
          </a:p>
          <a:p>
            <a:r>
              <a:rPr lang="en-US" sz="2800" dirty="0"/>
              <a:t>Assistant Professor,</a:t>
            </a:r>
          </a:p>
          <a:p>
            <a:r>
              <a:rPr lang="en-US" sz="2800" dirty="0"/>
              <a:t>At CHARUSAT</a:t>
            </a:r>
          </a:p>
        </p:txBody>
      </p:sp>
    </p:spTree>
    <p:extLst>
      <p:ext uri="{BB962C8B-B14F-4D97-AF65-F5344CB8AC3E}">
        <p14:creationId xmlns:p14="http://schemas.microsoft.com/office/powerpoint/2010/main" val="114556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9EFE445-8407-454B-894B-0484E174A5ED}"/>
              </a:ext>
            </a:extLst>
          </p:cNvPr>
          <p:cNvSpPr/>
          <p:nvPr/>
        </p:nvSpPr>
        <p:spPr>
          <a:xfrm>
            <a:off x="3349691" y="373224"/>
            <a:ext cx="543208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Introduction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EAC92F89-90C4-4C81-9CDD-1EDAFBB20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6996" y="1576873"/>
            <a:ext cx="10552922" cy="4404049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smtClean="0"/>
              <a:t>The </a:t>
            </a:r>
            <a:r>
              <a:rPr lang="en-US" sz="3200" dirty="0"/>
              <a:t>Project deals with Supper-Market automation.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dirty="0"/>
              <a:t>A Supper-Market is a self service store offering a wide variety of items related to food, household or daily use.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dirty="0"/>
              <a:t>This Project is designed to make the existing system </a:t>
            </a:r>
          </a:p>
          <a:p>
            <a:pPr algn="l"/>
            <a:r>
              <a:rPr lang="en-US" sz="3200" dirty="0"/>
              <a:t>      -&gt;more informative</a:t>
            </a:r>
          </a:p>
          <a:p>
            <a:pPr algn="l"/>
            <a:r>
              <a:rPr lang="en-US" sz="3200" dirty="0"/>
              <a:t>      -&gt; reliable </a:t>
            </a:r>
          </a:p>
          <a:p>
            <a:pPr algn="l"/>
            <a:r>
              <a:rPr lang="en-US" sz="3200" dirty="0"/>
              <a:t>      -&gt;fast and easy </a:t>
            </a:r>
          </a:p>
          <a:p>
            <a:pPr algn="l"/>
            <a:r>
              <a:rPr lang="en-US" sz="3200" dirty="0"/>
              <a:t>for all stake holders.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dirty="0"/>
              <a:t>This Project is useful for Customer and Administrator also.</a:t>
            </a:r>
          </a:p>
        </p:txBody>
      </p:sp>
    </p:spTree>
    <p:extLst>
      <p:ext uri="{BB962C8B-B14F-4D97-AF65-F5344CB8AC3E}">
        <p14:creationId xmlns:p14="http://schemas.microsoft.com/office/powerpoint/2010/main" val="94621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523DDB1-EADC-42B5-96E5-71DDC6A94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5576" y="1707502"/>
            <a:ext cx="9212424" cy="3550298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dirty="0"/>
              <a:t>To maintain the records of the </a:t>
            </a:r>
            <a:r>
              <a:rPr lang="en-US" sz="3200" dirty="0" err="1"/>
              <a:t>salse</a:t>
            </a:r>
            <a:r>
              <a:rPr lang="en-US" sz="3200" dirty="0"/>
              <a:t> done for a particular month.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dirty="0"/>
              <a:t>To maintain the stocks details.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dirty="0"/>
              <a:t>To reduce time in calculation of Sales activities.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dirty="0"/>
              <a:t>To store large amount of data.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dirty="0"/>
              <a:t>To reduce paper work.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dirty="0"/>
              <a:t>To save time of Customer.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91DB706-B263-4F28-9762-2462FAB2F99E}"/>
              </a:ext>
            </a:extLst>
          </p:cNvPr>
          <p:cNvSpPr/>
          <p:nvPr/>
        </p:nvSpPr>
        <p:spPr>
          <a:xfrm>
            <a:off x="4385388" y="578498"/>
            <a:ext cx="316950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253558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CBDA91E-D96B-4F75-9CA7-F9F3C5BE1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9633" y="1660849"/>
            <a:ext cx="9408367" cy="3596951"/>
          </a:xfrm>
        </p:spPr>
        <p:txBody>
          <a:bodyPr>
            <a:no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dirty="0"/>
              <a:t>Based on the transactions in a supper-Market.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dirty="0"/>
              <a:t>First activity is adding items to the system along with their Id no., Name, Rate and discount which will be up for the sale in the Supper-Market. This authority is given only to Admin.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dirty="0"/>
              <a:t>Any modification to be done in Item details can be only done by Admin.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dirty="0"/>
              <a:t>Admin provides a unique Username and Password for each employee through which they can login and change details about the items.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185DF46-C326-45CB-AE0F-FCF13EE0185A}"/>
              </a:ext>
            </a:extLst>
          </p:cNvPr>
          <p:cNvSpPr/>
          <p:nvPr/>
        </p:nvSpPr>
        <p:spPr>
          <a:xfrm>
            <a:off x="3200401" y="559837"/>
            <a:ext cx="572830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Project Description</a:t>
            </a:r>
          </a:p>
        </p:txBody>
      </p:sp>
    </p:spTree>
    <p:extLst>
      <p:ext uri="{BB962C8B-B14F-4D97-AF65-F5344CB8AC3E}">
        <p14:creationId xmlns:p14="http://schemas.microsoft.com/office/powerpoint/2010/main" val="151592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32E0855-B70D-4457-8BA4-25349EC52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Right to delete any item details rest with the Admin too.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Admin can also view the </a:t>
            </a:r>
            <a:r>
              <a:rPr lang="en-US" sz="3200" dirty="0" err="1"/>
              <a:t>salse</a:t>
            </a:r>
            <a:r>
              <a:rPr lang="en-US" sz="3200" dirty="0"/>
              <a:t> details and stock details.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The system display all the items to customer wants to purchase.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As the customer buys the product they will given Invoice too.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Project give all details about the items to customer.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700F6A8-CF2D-4B71-9B64-699B875584C9}"/>
              </a:ext>
            </a:extLst>
          </p:cNvPr>
          <p:cNvSpPr/>
          <p:nvPr/>
        </p:nvSpPr>
        <p:spPr>
          <a:xfrm>
            <a:off x="3032449" y="438539"/>
            <a:ext cx="589625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Project Description</a:t>
            </a:r>
          </a:p>
        </p:txBody>
      </p:sp>
    </p:spTree>
    <p:extLst>
      <p:ext uri="{BB962C8B-B14F-4D97-AF65-F5344CB8AC3E}">
        <p14:creationId xmlns:p14="http://schemas.microsoft.com/office/powerpoint/2010/main" val="117541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00ABB3-62FD-463E-BFA7-EED640EBA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Customer’s queries about the products.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Stores the info about the product of company.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Stores the info of employee salary details.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Stores the info about the products expiry date.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Store the details of employee.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F0F76AA-29F7-46E2-962C-2EAC3D9DA83F}"/>
              </a:ext>
            </a:extLst>
          </p:cNvPr>
          <p:cNvSpPr/>
          <p:nvPr/>
        </p:nvSpPr>
        <p:spPr>
          <a:xfrm>
            <a:off x="838200" y="485192"/>
            <a:ext cx="1051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Project Goals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53408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E8CB78-08D1-404A-A14D-44DE71A88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The product will arrive in the store.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Data entry operator will enter the information of product.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The administrator will enter the </a:t>
            </a:r>
            <a:r>
              <a:rPr lang="en-US" sz="3200" dirty="0" err="1"/>
              <a:t>tex</a:t>
            </a:r>
            <a:r>
              <a:rPr lang="en-US" sz="3200" dirty="0"/>
              <a:t> and about for each product.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The customer will come and take product.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The bill will generate automatically and they can payment to the counter.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B9C27DC-A0EA-40F5-AEF7-999DB88FCC40}"/>
              </a:ext>
            </a:extLst>
          </p:cNvPr>
          <p:cNvSpPr/>
          <p:nvPr/>
        </p:nvSpPr>
        <p:spPr>
          <a:xfrm>
            <a:off x="3704253" y="475861"/>
            <a:ext cx="397670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Work flow</a:t>
            </a:r>
          </a:p>
        </p:txBody>
      </p:sp>
    </p:spTree>
    <p:extLst>
      <p:ext uri="{BB962C8B-B14F-4D97-AF65-F5344CB8AC3E}">
        <p14:creationId xmlns:p14="http://schemas.microsoft.com/office/powerpoint/2010/main" val="385495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8020E0E-5839-4EED-9EA4-8266713146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6996" y="1632857"/>
            <a:ext cx="9511004" cy="4711959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3200" dirty="0"/>
              <a:t>Manual System faces a lot of </a:t>
            </a:r>
            <a:r>
              <a:rPr lang="en-US" sz="3200" dirty="0" err="1"/>
              <a:t>ineifficincies</a:t>
            </a:r>
            <a:r>
              <a:rPr lang="en-US" sz="3200" dirty="0"/>
              <a:t>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3200" dirty="0"/>
              <a:t>Lack of security of data.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3200" dirty="0"/>
              <a:t>Although more man power but less efficiency.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3200" dirty="0"/>
              <a:t>Time consuming.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3200" dirty="0"/>
              <a:t>Consumes large volume of paper work.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3200" dirty="0"/>
              <a:t>Poor communication may lead to serious inadvertent errors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CA6896B-3111-4370-9013-3C30E5920BAF}"/>
              </a:ext>
            </a:extLst>
          </p:cNvPr>
          <p:cNvSpPr/>
          <p:nvPr/>
        </p:nvSpPr>
        <p:spPr>
          <a:xfrm>
            <a:off x="1524000" y="391886"/>
            <a:ext cx="894907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Problem With Existing System</a:t>
            </a:r>
          </a:p>
        </p:txBody>
      </p:sp>
    </p:spTree>
    <p:extLst>
      <p:ext uri="{BB962C8B-B14F-4D97-AF65-F5344CB8AC3E}">
        <p14:creationId xmlns:p14="http://schemas.microsoft.com/office/powerpoint/2010/main" val="352795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479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Rohan Jethloja</dc:creator>
  <cp:lastModifiedBy>Admin</cp:lastModifiedBy>
  <cp:revision>38</cp:revision>
  <dcterms:created xsi:type="dcterms:W3CDTF">2018-07-12T05:37:33Z</dcterms:created>
  <dcterms:modified xsi:type="dcterms:W3CDTF">2018-08-16T04:56:28Z</dcterms:modified>
</cp:coreProperties>
</file>