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49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CSPIT (CE-1)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78707D-585B-4104-BB11-F869FCFA17EF}" type="datetimeFigureOut">
              <a:rPr lang="en-US" smtClean="0"/>
              <a:t>28-Mar-18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17CE026                 17CE034               17CE037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62EC6-D94F-45C0-8057-EFDB1E7D7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467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CSPIT (CE-1)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726E4-E614-4839-9B2B-F8FD0625DC68}" type="datetimeFigureOut">
              <a:rPr lang="en-US" smtClean="0"/>
              <a:t>28-Mar-18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17CE026                 17CE034               17CE037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A8B30-FFD6-46C0-9ADF-13B405C5A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0543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5A458-609A-4353-9BA2-FCA3938A681C}" type="datetime1">
              <a:rPr lang="en-US" smtClean="0"/>
              <a:t>28-Mar-18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CSPIT (CE-1)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AFE1-7652-45A7-8B06-404C8FE4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2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2F20-115F-4614-9FBC-AED4ABB8F1FB}" type="datetime1">
              <a:rPr lang="en-US" smtClean="0"/>
              <a:t>28-Mar-18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CSPIT (CE-1)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AFE1-7652-45A7-8B06-404C8FE4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44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2A97-39DA-461C-9940-1BE79478E394}" type="datetime1">
              <a:rPr lang="en-US" smtClean="0"/>
              <a:t>28-Mar-18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CSPIT (CE-1)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AFE1-7652-45A7-8B06-404C8FE4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7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3A94-BEF0-4364-BDE9-C0BF978A6133}" type="datetime1">
              <a:rPr lang="en-US" smtClean="0"/>
              <a:t>28-Mar-18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CSPIT (CE-1)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AFE1-7652-45A7-8B06-404C8FE4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4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CDAD-00AF-4776-AEBD-C1793230ECB9}" type="datetime1">
              <a:rPr lang="en-US" smtClean="0"/>
              <a:t>28-Mar-18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CSPIT (CE-1)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AFE1-7652-45A7-8B06-404C8FE4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4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1259-3D3C-46E1-A1A3-CE3371BC1DC0}" type="datetime1">
              <a:rPr lang="en-US" smtClean="0"/>
              <a:t>28-Mar-18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CSPIT (CE-1)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AFE1-7652-45A7-8B06-404C8FE4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67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0CD5-DB71-480B-B642-7A7A433E61CD}" type="datetime1">
              <a:rPr lang="en-US" smtClean="0"/>
              <a:t>28-Mar-18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CSPIT (CE-1)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AFE1-7652-45A7-8B06-404C8FE4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69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16D6-8E7F-44DF-AF81-541FE4DB5671}" type="datetime1">
              <a:rPr lang="en-US" smtClean="0"/>
              <a:t>28-Mar-18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CSPIT (CE-1)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AFE1-7652-45A7-8B06-404C8FE4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63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CBFC1-030D-4D9A-869E-8219951CEECA}" type="datetime1">
              <a:rPr lang="en-US" smtClean="0"/>
              <a:t>28-Mar-18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CSPIT (CE-1)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AFE1-7652-45A7-8B06-404C8FE4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9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BE4A-D4E4-4FB7-A0A6-26800208F6B4}" type="datetime1">
              <a:rPr lang="en-US" smtClean="0"/>
              <a:t>28-Mar-18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CSPIT (CE-1)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AFE1-7652-45A7-8B06-404C8FE4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07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8208-C3B5-4DE7-B6D3-2A75EB420F04}" type="datetime1">
              <a:rPr lang="en-US" smtClean="0"/>
              <a:t>28-Mar-18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CSPIT (CE-1)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AFE1-7652-45A7-8B06-404C8FE4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EE827-AF1E-49B6-8C6A-6D6ED1C7828C}" type="datetime1">
              <a:rPr lang="en-US" smtClean="0"/>
              <a:t>28-Mar-18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CSPIT (CE-1)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3AFE1-7652-45A7-8B06-404C8FE4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6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kbc 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851525" y="3184525"/>
            <a:ext cx="487363" cy="48736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AFE1-7652-45A7-8B06-404C8FE49F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1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View Record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AFE1-7652-45A7-8B06-404C8FE49FF8}" type="slidenum">
              <a:rPr lang="en-US" smtClean="0"/>
              <a:t>10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2"/>
          <a:srcRect l="15000" t="16374" r="24231" b="52646"/>
          <a:stretch/>
        </p:blipFill>
        <p:spPr bwMode="auto">
          <a:xfrm>
            <a:off x="980062" y="2140085"/>
            <a:ext cx="10231876" cy="31639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683416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2.96296E-6 L 0 -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Winning Moment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AFE1-7652-45A7-8B06-404C8FE49FF8}" type="slidenum">
              <a:rPr lang="en-US" smtClean="0"/>
              <a:t>11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2"/>
          <a:srcRect l="7564" t="10400" r="43334" b="45123"/>
          <a:stretch/>
        </p:blipFill>
        <p:spPr bwMode="auto">
          <a:xfrm>
            <a:off x="690665" y="1690688"/>
            <a:ext cx="10544782" cy="45447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583920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3294 0.00069 L -2.91667E-6 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41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83126"/>
            <a:ext cx="12090400" cy="677487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AFE1-7652-45A7-8B06-404C8FE49F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967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Click="0" advTm="2000">
        <p15:prstTrans prst="curtains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25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 </a:t>
            </a:r>
            <a:r>
              <a:rPr lang="en-US" dirty="0" smtClean="0"/>
              <a:t>                                       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Developed by :-</a:t>
            </a:r>
          </a:p>
          <a:p>
            <a:r>
              <a:rPr lang="en-US" dirty="0" smtClean="0"/>
              <a:t>                          </a:t>
            </a:r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Rohan Jethloja (17CE037)</a:t>
            </a:r>
          </a:p>
          <a:p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en-US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Shubham</a:t>
            </a:r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Dhameliya</a:t>
            </a:r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(17CE026)</a:t>
            </a:r>
          </a:p>
          <a:p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Prit</a:t>
            </a:r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Gopani</a:t>
            </a:r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(17CE034)</a:t>
            </a:r>
            <a:endParaRPr lang="en-US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14" y="4531014"/>
            <a:ext cx="2857500" cy="285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4665519"/>
            <a:ext cx="1905000" cy="1905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30036" y="895927"/>
            <a:ext cx="933796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Welcome to</a:t>
            </a:r>
          </a:p>
          <a:p>
            <a:pPr algn="ctr"/>
            <a:r>
              <a:rPr lang="en-US" sz="54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Kaun</a:t>
            </a:r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Banega Millionaire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AFE1-7652-45A7-8B06-404C8FE49F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823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0119" y="-136187"/>
            <a:ext cx="10643681" cy="1826875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About The Game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10119" y="1361872"/>
            <a:ext cx="10643681" cy="4815091"/>
          </a:xfrm>
        </p:spPr>
        <p:txBody>
          <a:bodyPr>
            <a:normAutofit/>
          </a:bodyPr>
          <a:lstStyle/>
          <a:p>
            <a:r>
              <a:rPr lang="en-US" dirty="0" smtClean="0"/>
              <a:t>This is the simple quiz game where you will be ask 10 simple question and you will become a Millionaire</a:t>
            </a:r>
          </a:p>
          <a:p>
            <a:r>
              <a:rPr lang="en-US" dirty="0" smtClean="0"/>
              <a:t>There are two rounds in this game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1.) Warmup Round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2.) Final Round</a:t>
            </a:r>
          </a:p>
          <a:p>
            <a:r>
              <a:rPr lang="en-US" dirty="0" smtClean="0"/>
              <a:t>In warmup round you will be ask 6 question, if you right </a:t>
            </a:r>
            <a:r>
              <a:rPr lang="en-US" dirty="0" err="1" smtClean="0"/>
              <a:t>atlist</a:t>
            </a:r>
            <a:r>
              <a:rPr lang="en-US" dirty="0" smtClean="0"/>
              <a:t> 3 right answer you are eligible to play final round.</a:t>
            </a:r>
          </a:p>
          <a:p>
            <a:r>
              <a:rPr lang="en-US" dirty="0" smtClean="0"/>
              <a:t>In final round you will be ask 10 question and each right answer will be awarded $100,000.</a:t>
            </a:r>
          </a:p>
          <a:p>
            <a:r>
              <a:rPr lang="en-US" dirty="0" smtClean="0"/>
              <a:t>If you answered wrong you will not be a Millionaire.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AFE1-7652-45A7-8B06-404C8FE49F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71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14:ripple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1.48148E-6 L 2.70833E-6 -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838" y="1896893"/>
            <a:ext cx="10847962" cy="4717915"/>
          </a:xfrm>
        </p:spPr>
        <p:txBody>
          <a:bodyPr/>
          <a:lstStyle/>
          <a:p>
            <a:r>
              <a:rPr lang="en-US" dirty="0" smtClean="0"/>
              <a:t>There are four windows in this game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 menu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View highest score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Reset score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Help menu    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19359" t="18682" r="26384" b="34546"/>
          <a:stretch/>
        </p:blipFill>
        <p:spPr bwMode="auto">
          <a:xfrm>
            <a:off x="4808436" y="2634898"/>
            <a:ext cx="6545364" cy="36005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AFE1-7652-45A7-8B06-404C8FE49F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69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422 -0.00093 L 0.04818 -0.003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20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AFE1-7652-45A7-8B06-404C8FE49FF8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 rot="20035900">
            <a:off x="-187281" y="2624622"/>
            <a:ext cx="1249678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Some Part Of The Game</a:t>
            </a:r>
            <a:endParaRPr lang="en-US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18600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Manu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AFE1-7652-45A7-8B06-404C8FE49FF8}" type="slidenum">
              <a:rPr lang="en-US" smtClean="0"/>
              <a:t>7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2"/>
          <a:srcRect l="7949" t="13276" r="10640" b="10381"/>
          <a:stretch/>
        </p:blipFill>
        <p:spPr bwMode="auto">
          <a:xfrm>
            <a:off x="1147865" y="1585610"/>
            <a:ext cx="9863846" cy="47707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293851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292 0.00278 L 8.33333E-7 3.7037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16731"/>
            <a:ext cx="10515600" cy="180742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Help Menu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AFE1-7652-45A7-8B06-404C8FE49FF8}" type="slidenum">
              <a:rPr lang="en-US" smtClean="0"/>
              <a:t>8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2"/>
          <a:srcRect l="9103" t="7965" r="12821" b="18569"/>
          <a:stretch/>
        </p:blipFill>
        <p:spPr bwMode="auto">
          <a:xfrm>
            <a:off x="758757" y="1381328"/>
            <a:ext cx="10758792" cy="47956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796555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596 -0.00578 L -0.04596 -0.005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AFE1-7652-45A7-8B06-404C8FE49FF8}" type="slidenum">
              <a:rPr lang="en-US" smtClean="0"/>
              <a:t>9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2"/>
          <a:srcRect l="8718" t="9957" r="44487" b="60391"/>
          <a:stretch/>
        </p:blipFill>
        <p:spPr bwMode="auto">
          <a:xfrm>
            <a:off x="838200" y="1904696"/>
            <a:ext cx="10515600" cy="35330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193099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57 0.00764 L 0.00104 0.006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3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167</Words>
  <Application>Microsoft Office PowerPoint</Application>
  <PresentationFormat>Widescreen</PresentationFormat>
  <Paragraphs>37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About The Game</vt:lpstr>
      <vt:lpstr>Features Of the Game</vt:lpstr>
      <vt:lpstr>PowerPoint Presentation</vt:lpstr>
      <vt:lpstr>Start Manu</vt:lpstr>
      <vt:lpstr>Help Menu</vt:lpstr>
      <vt:lpstr>Questions</vt:lpstr>
      <vt:lpstr>View Record</vt:lpstr>
      <vt:lpstr>Winning Moment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Rohan Jethloja</dc:creator>
  <cp:lastModifiedBy>Rohan Jethloja</cp:lastModifiedBy>
  <cp:revision>13</cp:revision>
  <dcterms:created xsi:type="dcterms:W3CDTF">2018-03-28T16:44:41Z</dcterms:created>
  <dcterms:modified xsi:type="dcterms:W3CDTF">2018-03-28T18:38:31Z</dcterms:modified>
</cp:coreProperties>
</file>