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E16C2-3DC9-403D-A24C-DBBB552E422C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E5C1BB-D23F-4377-BD70-3CDD5B7C3D9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0093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200" dirty="0"/>
              <a:t>Student Marksheet Reporting Project – MS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/>
              <a:t>Prepared by: Rohan Sakariya | September 19th, 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8F863-717A-4C2B-91C3-FE7E3233A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499" y="6356349"/>
            <a:ext cx="3429002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This project demonstrates the preparation and reporting of student marksheet data using MS-Excel. It covers manual data entry, subject-wise score calculation, percentage evaluation, grade assignment, and ranking of students. The report highlights my ability to structure academic performance data into a clear, accurate, and professional report.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DA1D8-E047-44BA-A548-6D54BC44D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95587" y="6308725"/>
            <a:ext cx="3552825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Prepare a structured student marksheet system using MS-Excel</a:t>
            </a:r>
            <a:r>
              <a:rPr lang="en-US" sz="2000" dirty="0"/>
              <a:t>.</a:t>
            </a:r>
            <a:endParaRPr sz="2000" dirty="0"/>
          </a:p>
          <a:p>
            <a:r>
              <a:rPr sz="2000" dirty="0"/>
              <a:t>Enter and organize student academic data (roll number, subjects, marks)</a:t>
            </a:r>
            <a:r>
              <a:rPr lang="en-US" sz="2000" dirty="0"/>
              <a:t>.</a:t>
            </a:r>
            <a:endParaRPr sz="2000" dirty="0"/>
          </a:p>
          <a:p>
            <a:r>
              <a:rPr sz="2000" dirty="0"/>
              <a:t>Apply formulas to calculate total marks, percentage, and grade</a:t>
            </a:r>
            <a:r>
              <a:rPr lang="en-US" sz="2000" dirty="0"/>
              <a:t>.</a:t>
            </a:r>
            <a:endParaRPr sz="2000" dirty="0"/>
          </a:p>
          <a:p>
            <a:r>
              <a:rPr sz="2000" dirty="0"/>
              <a:t>Rank students based on their performance</a:t>
            </a:r>
            <a:r>
              <a:rPr lang="en-US" sz="2000" dirty="0"/>
              <a:t>.</a:t>
            </a:r>
            <a:endParaRPr sz="2000" dirty="0"/>
          </a:p>
          <a:p>
            <a:r>
              <a:rPr sz="2000" dirty="0"/>
              <a:t>Generate a final academic report with clarity and accuracy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8AB426-710D-4D38-A948-76C9BFF71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499" y="6308725"/>
            <a:ext cx="3429002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Methodology &amp;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 dirty="0"/>
              <a:t>1. Raw Data Entry – Student details were manually entered into Excel.</a:t>
            </a:r>
            <a:endParaRPr lang="en-US" sz="2000" dirty="0"/>
          </a:p>
          <a:p>
            <a:pPr marL="0" indent="0">
              <a:spcBef>
                <a:spcPts val="0"/>
              </a:spcBef>
              <a:buNone/>
            </a:pPr>
            <a:r>
              <a:rPr sz="2000" dirty="0"/>
              <a:t>2. Calculations – Excel formulas calculated totals, percentages, and grades.</a:t>
            </a:r>
          </a:p>
          <a:p>
            <a:pPr marL="0" indent="0">
              <a:buNone/>
            </a:pPr>
            <a:r>
              <a:rPr sz="2000" dirty="0"/>
              <a:t>3. Ranking – Students ranked using sorting functions based on percentage.</a:t>
            </a:r>
          </a:p>
          <a:p>
            <a:pPr marL="0" indent="0">
              <a:buNone/>
            </a:pPr>
            <a:r>
              <a:rPr sz="2000" dirty="0"/>
              <a:t>4. Final Report – Clear marksheet report including grades and ranks.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2003EA-BA32-4CFD-89C8-F607D526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499" y="6308725"/>
            <a:ext cx="3429002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Key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Accurate percentage calculation for each student</a:t>
            </a:r>
            <a:r>
              <a:rPr lang="en-US" sz="2000" dirty="0"/>
              <a:t>.</a:t>
            </a:r>
            <a:endParaRPr sz="2000" dirty="0"/>
          </a:p>
          <a:p>
            <a:r>
              <a:rPr sz="2000" dirty="0"/>
              <a:t>Grades </a:t>
            </a:r>
            <a:r>
              <a:rPr lang="en-US" sz="2000" dirty="0"/>
              <a:t>are </a:t>
            </a:r>
            <a:r>
              <a:rPr sz="2000" dirty="0"/>
              <a:t>assigned according to performance</a:t>
            </a:r>
            <a:r>
              <a:rPr lang="en-US" sz="2000" dirty="0"/>
              <a:t>.</a:t>
            </a:r>
            <a:endParaRPr sz="2000" dirty="0"/>
          </a:p>
          <a:p>
            <a:r>
              <a:rPr lang="en-US" sz="2000" dirty="0"/>
              <a:t>The ranking</a:t>
            </a:r>
            <a:r>
              <a:rPr sz="2000" dirty="0"/>
              <a:t> system identified top-performing students</a:t>
            </a:r>
            <a:r>
              <a:rPr lang="en-US" sz="2000" dirty="0"/>
              <a:t>.</a:t>
            </a:r>
            <a:endParaRPr sz="2000" dirty="0"/>
          </a:p>
          <a:p>
            <a:r>
              <a:rPr sz="2000" dirty="0"/>
              <a:t>Example: Student Prachi achieved 91.0% and ranked #1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DD32E-57FF-4946-AE24-14EC043A7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499" y="6308725"/>
            <a:ext cx="3429002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Benefits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Eliminates manual errors in marksheet preparation</a:t>
            </a:r>
            <a:r>
              <a:rPr lang="en-US" sz="2000" dirty="0"/>
              <a:t>.</a:t>
            </a:r>
            <a:endParaRPr sz="2000" dirty="0"/>
          </a:p>
          <a:p>
            <a:r>
              <a:rPr sz="2000" dirty="0"/>
              <a:t>Saves time by automating calculations and ranking</a:t>
            </a:r>
            <a:r>
              <a:rPr lang="en-US" sz="2000" dirty="0"/>
              <a:t>.</a:t>
            </a:r>
            <a:endParaRPr sz="2000" dirty="0"/>
          </a:p>
          <a:p>
            <a:r>
              <a:rPr sz="2000" dirty="0"/>
              <a:t>Provides transparent and standardized reporting</a:t>
            </a:r>
            <a:r>
              <a:rPr lang="en-US" sz="2000" dirty="0"/>
              <a:t>.</a:t>
            </a:r>
            <a:endParaRPr sz="2000" dirty="0"/>
          </a:p>
          <a:p>
            <a:r>
              <a:rPr sz="2000" dirty="0"/>
              <a:t>Scalable model suitable for larger datasets or institutions</a:t>
            </a:r>
            <a:r>
              <a:rPr lang="en-US" sz="2000" dirty="0"/>
              <a:t>.</a:t>
            </a:r>
            <a:endParaRPr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0DF1A-6140-445A-95CA-2E28E1F0B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499" y="6308725"/>
            <a:ext cx="3429002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This project demonstrates my proficiency in MS-Excel and MS-Office reporting, showcasing accuracy, attention to detail, and structured data management.</a:t>
            </a:r>
          </a:p>
          <a:p>
            <a:endParaRPr sz="2000"/>
          </a:p>
          <a:p>
            <a:r>
              <a:rPr sz="2000"/>
              <a:t>By converting raw academic records into an organized marksheet, I demonstrated precision and professionalism aligned with Data Entry Executive responsibilities.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82E3F-AE02-4CFE-800A-F7AF4413B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499" y="6308725"/>
            <a:ext cx="3429002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Student Percentage Distribution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41148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76847-BD86-4B85-BA7A-EB5EA8E4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7499" y="6349998"/>
            <a:ext cx="3429002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383</Words>
  <Application>Microsoft Office PowerPoint</Application>
  <PresentationFormat>On-screen Show (4:3)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Student Marksheet Reporting Project – MS Excel</vt:lpstr>
      <vt:lpstr>Executive Summary</vt:lpstr>
      <vt:lpstr>Project Objectives</vt:lpstr>
      <vt:lpstr>Methodology &amp; Process</vt:lpstr>
      <vt:lpstr>Key Results</vt:lpstr>
      <vt:lpstr>Benefits &amp; Impact</vt:lpstr>
      <vt:lpstr>Conclusion</vt:lpstr>
      <vt:lpstr>Student Percentage Distribution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Marksheet Reporting Project – MS Excel</dc:title>
  <dc:subject/>
  <dc:creator>rohan sakariya</dc:creator>
  <cp:keywords/>
  <dc:description>generated using python-pptx</dc:description>
  <cp:lastModifiedBy>rohan sakariya</cp:lastModifiedBy>
  <cp:revision>7</cp:revision>
  <dcterms:created xsi:type="dcterms:W3CDTF">2013-01-27T09:14:16Z</dcterms:created>
  <dcterms:modified xsi:type="dcterms:W3CDTF">2025-09-20T08:47:31Z</dcterms:modified>
  <cp:category/>
</cp:coreProperties>
</file>