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8BD97-C672-4DAD-9145-09C295CA2375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21171-10FD-4186-B2F2-0DA353708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96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88BF-227A-4900-AB2D-3E88338A2AA2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A794-46E8-463B-9C18-DD8CFE47BCA5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C1A-4A89-4477-8377-E76CB4AD1A66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2178-CADF-4339-90FD-D29DD3DB91A3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A2B5-7A37-410B-AB5B-44B7A92257E3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B267-0A05-4FA4-A8B6-ACC2382A176F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CB6-4BDD-4E71-BF93-39B552DA1CB6}" type="datetime1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C106-FC76-4CC4-9A62-E40817780410}" type="datetime1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B45C-B683-4979-BB7C-1038BDAE50DC}" type="datetime1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ABCF-00ED-4B70-A792-B62B64AE6CD7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CE19-AD59-4427-A02C-4CFFE5E878B9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56267-3E79-40C6-8350-FC2B02718077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200" dirty="0"/>
              <a:t>Employee Salary Calculation &amp; Payroll Reporting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 dirty="0"/>
              <a:t>Prepared by: Rohan Sakariya | September 19th,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773CF-13C8-42C0-B4FA-04E3D7A9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7975" y="6378575"/>
            <a:ext cx="3448050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This project demonstrates the structured preparation of employee payroll data using MS Excel. It covers data entry, salary calculations, and report generation, ensuring accuracy, transparency, and professional reporting standards.</a:t>
            </a:r>
          </a:p>
          <a:p>
            <a:endParaRPr sz="2000" dirty="0"/>
          </a:p>
          <a:p>
            <a:r>
              <a:rPr sz="2000" dirty="0"/>
              <a:t>It highlights my ability to manage organizational data and prepare company-ready outputs aligned with the requirements of a Data Entry Executive role.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DC5EA-40DC-47A4-BE85-121D60DE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7975" y="6407150"/>
            <a:ext cx="3448050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Create an organized payroll system using MS-Excel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Apply formulas for salary, bonus, and net payment calculation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Verify </a:t>
            </a:r>
            <a:r>
              <a:rPr lang="en-IN" sz="2000" dirty="0"/>
              <a:t>the </a:t>
            </a:r>
            <a:r>
              <a:rPr sz="2000" dirty="0"/>
              <a:t>accuracy of employee records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Generate a consolidated payroll report for management use</a:t>
            </a:r>
            <a:r>
              <a:rPr lang="en-IN" sz="2000" dirty="0"/>
              <a:t>.</a:t>
            </a:r>
            <a:endParaRPr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8E95B-E8C8-4903-9617-229BD042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7025" y="6400799"/>
            <a:ext cx="3409950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Methodology &amp;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1. Raw Data Entry – Employee details entered systematically (ID, Dept, Salary, Bonus, Attendance)</a:t>
            </a:r>
            <a:r>
              <a:rPr lang="en-IN" sz="2000" dirty="0"/>
              <a:t>.</a:t>
            </a:r>
            <a:endParaRPr sz="2000" dirty="0"/>
          </a:p>
          <a:p>
            <a:endParaRPr sz="2000" dirty="0"/>
          </a:p>
          <a:p>
            <a:r>
              <a:rPr sz="2000" dirty="0"/>
              <a:t>2. Salary Calculations – Formulas applied to calculate per-day salary, earned salary, </a:t>
            </a:r>
            <a:r>
              <a:rPr lang="en-IN" sz="2000" dirty="0"/>
              <a:t>and </a:t>
            </a:r>
            <a:r>
              <a:rPr sz="2000" dirty="0"/>
              <a:t>net salary</a:t>
            </a:r>
            <a:r>
              <a:rPr lang="en-IN" sz="2000" dirty="0"/>
              <a:t>.</a:t>
            </a:r>
            <a:endParaRPr sz="2000" dirty="0"/>
          </a:p>
          <a:p>
            <a:endParaRPr sz="2000" dirty="0"/>
          </a:p>
          <a:p>
            <a:r>
              <a:rPr sz="2000" dirty="0"/>
              <a:t>3. Final Report – Consolidated payroll prepared with totals and department contribution percentages</a:t>
            </a:r>
            <a:r>
              <a:rPr lang="en-IN" sz="2000" dirty="0"/>
              <a:t>.</a:t>
            </a:r>
            <a:endParaRPr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E2D20-2D57-418E-ADE7-5F4CDE84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4637" y="6400799"/>
            <a:ext cx="3514725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/>
              <a:t>Key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Net salary for each employee </a:t>
            </a:r>
            <a:r>
              <a:rPr lang="en-IN" sz="2000" dirty="0"/>
              <a:t>was </a:t>
            </a:r>
            <a:r>
              <a:rPr sz="2000" dirty="0"/>
              <a:t>calculated accurately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Consolidated payroll amounted to ₹1</a:t>
            </a:r>
            <a:r>
              <a:rPr lang="en-IN" sz="2000" dirty="0"/>
              <a:t>,</a:t>
            </a:r>
            <a:r>
              <a:rPr sz="2000" dirty="0"/>
              <a:t>02,333.33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Department contribution percentages </a:t>
            </a:r>
            <a:r>
              <a:rPr lang="en-IN" sz="2000" dirty="0"/>
              <a:t>are </a:t>
            </a:r>
            <a:r>
              <a:rPr sz="2000" dirty="0"/>
              <a:t>visible in </a:t>
            </a:r>
            <a:r>
              <a:rPr lang="en-IN" sz="2000" dirty="0"/>
              <a:t>the </a:t>
            </a:r>
            <a:r>
              <a:rPr sz="2000" dirty="0"/>
              <a:t>pie chart</a:t>
            </a:r>
            <a:r>
              <a:rPr lang="en-IN" sz="2000" dirty="0"/>
              <a:t>.</a:t>
            </a:r>
            <a:endParaRPr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82F76-7AA6-4CED-ACFE-4D005F57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33687" y="6400799"/>
            <a:ext cx="3476625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Benefits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Eliminates manual errors in payroll processing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Saves time through formula automation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Provides transparent reporting for managers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Scalable model applicable to larger datasets</a:t>
            </a:r>
            <a:r>
              <a:rPr lang="en-IN" sz="2000" dirty="0"/>
              <a:t>.</a:t>
            </a:r>
            <a:endParaRPr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3DE6B-E14C-4DCB-AECC-232DA922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38450" y="6400799"/>
            <a:ext cx="3467100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This project demonstrates my proficiency in MS-Excel and MS-Office reporting, showcasing accuracy, attention to detail, and professionalism.</a:t>
            </a:r>
          </a:p>
          <a:p>
            <a:endParaRPr sz="2000" dirty="0"/>
          </a:p>
          <a:p>
            <a:r>
              <a:rPr sz="2000" dirty="0"/>
              <a:t>I am confident in contributing effectively to Axe Consultancy &amp; Security Services LLC as a Data Entry Executive.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D7F5B-B927-4CB0-9AD1-A3D5D940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787" y="6400799"/>
            <a:ext cx="3400425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Payroll Distribution by Department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F9B4A-AD34-473E-962E-64567954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2737" y="6407150"/>
            <a:ext cx="3438525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359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Employee Salary Calculation &amp; Payroll Reporting Project</vt:lpstr>
      <vt:lpstr>Executive Summary</vt:lpstr>
      <vt:lpstr>Project Objectives</vt:lpstr>
      <vt:lpstr>Methodology &amp; Process</vt:lpstr>
      <vt:lpstr>Key Results</vt:lpstr>
      <vt:lpstr>Benefits &amp; Impact</vt:lpstr>
      <vt:lpstr>Conclusion</vt:lpstr>
      <vt:lpstr>Payroll Distribution by Department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Salary Calculation &amp; Payroll Reporting Project</dc:title>
  <dc:subject/>
  <dc:creator>rohan sakariya</dc:creator>
  <cp:keywords/>
  <dc:description>generated using python-pptx</dc:description>
  <cp:lastModifiedBy>rohan sakariya</cp:lastModifiedBy>
  <cp:revision>4</cp:revision>
  <dcterms:created xsi:type="dcterms:W3CDTF">2013-01-27T09:14:16Z</dcterms:created>
  <dcterms:modified xsi:type="dcterms:W3CDTF">2025-09-20T08:50:01Z</dcterms:modified>
  <cp:category/>
</cp:coreProperties>
</file>