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BD97-C672-4DAD-9145-09C295CA2375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1171-10FD-4186-B2F2-0DA353708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88BF-227A-4900-AB2D-3E88338A2AA2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94-46E8-463B-9C18-DD8CFE47BCA5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C1A-4A89-4477-8377-E76CB4AD1A6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2178-CADF-4339-90FD-D29DD3DB91A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2B5-7A37-410B-AB5B-44B7A92257E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267-0A05-4FA4-A8B6-ACC2382A176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CB6-4BDD-4E71-BF93-39B552DA1CB6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C106-FC76-4CC4-9A62-E40817780410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B45C-B683-4979-BB7C-1038BDAE50DC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ABCF-00ED-4B70-A792-B62B64AE6CD7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CE19-AD59-4427-A02C-4CFFE5E878B9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6267-3E79-40C6-8350-FC2B02718077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/>
              <a:t>Employee Salary Calculation &amp; Payroll Reporting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dirty="0"/>
              <a:t>Prepared by: Rohan Sakariya | September 19th,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3CF-13C8-42C0-B4FA-04E3D7A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378575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the structured preparation of employee payroll data using MS Excel. It covers data entry, salary calculations, and report generation, ensuring accuracy, transparency, and professional reporting standards.</a:t>
            </a:r>
          </a:p>
          <a:p>
            <a:endParaRPr sz="2000" dirty="0"/>
          </a:p>
          <a:p>
            <a:r>
              <a:rPr sz="2000" dirty="0"/>
              <a:t>It highlights my ability to manage organizational data and prepare company-ready outputs aligned with the requirements of a Data Entry Executive role.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C5EA-40DC-47A4-BE85-121D60D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407150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Create an organized payroll system using MS-Excel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Apply formulas for salary, bonus, and net payment calculation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Verify </a:t>
            </a:r>
            <a:r>
              <a:rPr lang="en-IN" sz="2000" dirty="0"/>
              <a:t>the </a:t>
            </a:r>
            <a:r>
              <a:rPr sz="2000" dirty="0"/>
              <a:t>accuracy of employee records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Generate a consolidated payroll report for management use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E95B-E8C8-4903-9617-229BD042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7025" y="6400799"/>
            <a:ext cx="34099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Methodology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1. Raw Data Entry – Employee details entered systematically (ID, Dept, Salary, Bonus, Attendance)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2. Salary Calculations – Formulas applied to calculate per-day salary, earned salary, </a:t>
            </a:r>
            <a:r>
              <a:rPr lang="en-IN" sz="2000" dirty="0"/>
              <a:t>and </a:t>
            </a:r>
            <a:r>
              <a:rPr sz="2000" dirty="0"/>
              <a:t>net salary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3. Final Report – Consolidated payroll prepared with totals and department contribution percentages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2D20-2D57-418E-ADE7-5F4CDE8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4637" y="6400799"/>
            <a:ext cx="35147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Net salary for each employee </a:t>
            </a:r>
            <a:r>
              <a:rPr lang="en-IN" sz="2000" dirty="0"/>
              <a:t>was </a:t>
            </a:r>
            <a:r>
              <a:rPr sz="2000" dirty="0"/>
              <a:t>calculated accurately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Consolidated payroll amounted to ₹1</a:t>
            </a:r>
            <a:r>
              <a:rPr lang="en-IN" sz="2000" dirty="0"/>
              <a:t>,</a:t>
            </a:r>
            <a:r>
              <a:rPr sz="2000" dirty="0"/>
              <a:t>02,333.33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Department contribution percentages </a:t>
            </a:r>
            <a:r>
              <a:rPr lang="en-IN" sz="2000" dirty="0"/>
              <a:t>are </a:t>
            </a:r>
            <a:r>
              <a:rPr sz="2000" dirty="0"/>
              <a:t>visible in </a:t>
            </a:r>
            <a:r>
              <a:rPr lang="en-IN" sz="2000" dirty="0"/>
              <a:t>the </a:t>
            </a:r>
            <a:r>
              <a:rPr sz="2000" dirty="0"/>
              <a:t>pie chart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2F76-7AA6-4CED-ACFE-4D005F57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687" y="6400799"/>
            <a:ext cx="34766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Eliminates manual errors in payroll processing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Saves time through formula automation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Provides transparent reporting for managers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Scalable model applicable to larger datasets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DE6B-E14C-4DCB-AECC-232DA922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450" y="6400799"/>
            <a:ext cx="346710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my proficiency in MS-Excel and MS-Office reporting, showcasing accuracy, attention to detail, and professionalism.</a:t>
            </a:r>
            <a:endParaRPr lang="en-US" sz="2000" dirty="0"/>
          </a:p>
          <a:p>
            <a:r>
              <a:rPr sz="2000" dirty="0"/>
              <a:t>I am confident in contributing effectively to Axe Consultancy &amp; Security Services LLC as a Data Entry Executive.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7F5B-B927-4CB0-9AD1-A3D5D94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787" y="6400799"/>
            <a:ext cx="34004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Payroll Distribution by Department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9B4A-AD34-473E-962E-6456795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2737" y="6407150"/>
            <a:ext cx="34385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Employee Salary Calculation &amp; Payroll Reporting Project</vt:lpstr>
      <vt:lpstr>Executive Summary</vt:lpstr>
      <vt:lpstr>Project Objectives</vt:lpstr>
      <vt:lpstr>Methodology &amp; Process</vt:lpstr>
      <vt:lpstr>Key Results</vt:lpstr>
      <vt:lpstr>Benefits &amp; Impact</vt:lpstr>
      <vt:lpstr>Conclusion</vt:lpstr>
      <vt:lpstr>Payroll Distribution by Department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Calculation &amp; Payroll Reporting Project</dc:title>
  <dc:subject/>
  <dc:creator>rohan sakariya</dc:creator>
  <cp:keywords/>
  <dc:description>generated using python-pptx</dc:description>
  <cp:lastModifiedBy>rohan sakariya</cp:lastModifiedBy>
  <cp:revision>5</cp:revision>
  <dcterms:created xsi:type="dcterms:W3CDTF">2013-01-27T09:14:16Z</dcterms:created>
  <dcterms:modified xsi:type="dcterms:W3CDTF">2025-09-20T10:59:10Z</dcterms:modified>
  <cp:category/>
</cp:coreProperties>
</file>