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808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8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029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2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4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6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5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6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0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5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1824F4-AFA0-4867-9509-BB1007A63D0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41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76201"/>
            <a:ext cx="9144000" cy="25146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Help A Friend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7467600" cy="16764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Subject:- </a:t>
            </a:r>
            <a:r>
              <a:rPr lang="en-US" sz="3200" b="1" dirty="0"/>
              <a:t>Microsoft azure Project</a:t>
            </a:r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24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06" y="-76200"/>
            <a:ext cx="6554867" cy="15240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257800"/>
          </a:xfrm>
        </p:spPr>
        <p:txBody>
          <a:bodyPr/>
          <a:lstStyle/>
          <a:p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Abstract</a:t>
            </a:r>
          </a:p>
          <a:p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Proposed System </a:t>
            </a:r>
          </a:p>
          <a:p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Module</a:t>
            </a:r>
          </a:p>
          <a:p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Database</a:t>
            </a:r>
          </a:p>
          <a:p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Screenshots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0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554867" cy="12192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486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In Case Of any Emergency If Blood is </a:t>
            </a:r>
            <a:r>
              <a:rPr lang="en-US" sz="3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Required,Then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 By Using Our Website One Can Contact Near By </a:t>
            </a:r>
            <a:r>
              <a:rPr lang="en-US" sz="3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BloodBank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 For Blood</a:t>
            </a:r>
          </a:p>
          <a:p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Also, if a Donor Is Available In Current City A Mail Will Be Sent to them About The Patient’s Blood Group, Contact, and  Address.</a:t>
            </a:r>
          </a:p>
          <a:p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Blood Bank Can Manage Their Data Through This Website As Well</a:t>
            </a:r>
          </a:p>
          <a:p>
            <a:pPr marL="114300" indent="0">
              <a:buNone/>
            </a:pP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179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6220"/>
            <a:ext cx="9067800" cy="15240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8991600" cy="4572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In the Future, SMS Service Will Be Provided To Notify The Donors And Blood Bank</a:t>
            </a:r>
          </a:p>
          <a:p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IF any Blood Donation Camp IS Organized then Its Information and Registration Will Be Provided</a:t>
            </a:r>
          </a:p>
          <a:p>
            <a:pPr marL="114300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18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1524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Module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81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Login</a:t>
            </a:r>
          </a:p>
          <a:p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Otp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Verification For Forgot Password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Update Profile 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Blood Search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Blood Request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Email Notification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381813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6554867" cy="12192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5562600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  <a:t>User Details: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User-id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Name, Blood Group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DOB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Mobile No.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Country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State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City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Pin code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Email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Password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Availability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0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7924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0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Request Details: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Request_id</a:t>
            </a:r>
          </a:p>
          <a:p>
            <a:pPr lvl="1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User_id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(Foreign Key)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Patient Name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Blood Group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Age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Required Date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Units Required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Mobile No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Hospital Name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Location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Patient City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Purpose</a:t>
            </a:r>
          </a:p>
          <a:p>
            <a:pPr lvl="1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86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91600" cy="6858000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Blood Bank Details:</a:t>
            </a:r>
          </a:p>
          <a:p>
            <a:pPr lvl="1"/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BloodBank_id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Name</a:t>
            </a: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City</a:t>
            </a: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State</a:t>
            </a: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Country</a:t>
            </a:r>
          </a:p>
          <a:p>
            <a:pPr lvl="1"/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Pincode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Contact No.</a:t>
            </a: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Email</a:t>
            </a: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Password</a:t>
            </a: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ISO Certified</a:t>
            </a:r>
          </a:p>
          <a:p>
            <a:pPr lvl="1"/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1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7620000" cy="4800600"/>
          </a:xfrm>
        </p:spPr>
        <p:txBody>
          <a:bodyPr/>
          <a:lstStyle/>
          <a:p>
            <a:r>
              <a:rPr lang="en-US" sz="3600" u="sng" dirty="0"/>
              <a:t>Available Blood Group:</a:t>
            </a:r>
          </a:p>
          <a:p>
            <a:pPr lvl="1"/>
            <a:r>
              <a:rPr lang="en-US" sz="3600" dirty="0" err="1"/>
              <a:t>Blood_id</a:t>
            </a:r>
            <a:endParaRPr lang="en-US" sz="3600" dirty="0"/>
          </a:p>
          <a:p>
            <a:pPr lvl="1"/>
            <a:r>
              <a:rPr lang="en-US" sz="3600" dirty="0"/>
              <a:t>Blood Group</a:t>
            </a:r>
          </a:p>
          <a:p>
            <a:pPr lvl="1"/>
            <a:r>
              <a:rPr lang="en-US" sz="3600" dirty="0"/>
              <a:t>Available Units</a:t>
            </a:r>
          </a:p>
          <a:p>
            <a:pPr lvl="1"/>
            <a:r>
              <a:rPr lang="en-US" sz="3600" dirty="0" err="1"/>
              <a:t>BloodBank</a:t>
            </a:r>
            <a:r>
              <a:rPr lang="en-US" sz="3600" dirty="0"/>
              <a:t> Id(Foreign 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127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</TotalTime>
  <Words>218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Comic Sans MS</vt:lpstr>
      <vt:lpstr>Tahoma</vt:lpstr>
      <vt:lpstr>Wingdings 3</vt:lpstr>
      <vt:lpstr>Slice</vt:lpstr>
      <vt:lpstr>Help A Friend</vt:lpstr>
      <vt:lpstr>Index</vt:lpstr>
      <vt:lpstr>Abstract</vt:lpstr>
      <vt:lpstr>Proposed System</vt:lpstr>
      <vt:lpstr>Module </vt:lpstr>
      <vt:lpstr>Database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A Friend</dc:title>
  <dc:creator>admin</dc:creator>
  <cp:lastModifiedBy>MANEESH ROUT</cp:lastModifiedBy>
  <cp:revision>6</cp:revision>
  <dcterms:created xsi:type="dcterms:W3CDTF">2019-04-08T05:20:35Z</dcterms:created>
  <dcterms:modified xsi:type="dcterms:W3CDTF">2022-07-14T08:49:21Z</dcterms:modified>
</cp:coreProperties>
</file>