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Oswald" panose="020B0604020202020204" charset="0"/>
      <p:regular r:id="rId69"/>
      <p:bold r:id="rId70"/>
    </p:embeddedFont>
    <p:embeddedFont>
      <p:font typeface="Roboto Condensed" pitchFamily="2" charset="0"/>
      <p:regular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31" d="100"/>
          <a:sy n="131" d="100"/>
        </p:scale>
        <p:origin x="930" y="120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covariable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covariables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2182422" cy="25949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00037" y="640208"/>
            <a:ext cx="182880" cy="208214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21124" y="1366964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/>
              <a:t>.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Mobiliar</a:t>
            </a:r>
          </a:p>
          <a:p>
            <a:r>
              <a:rPr lang="de-CH" dirty="0"/>
              <a:t>Classic </a:t>
            </a:r>
            <a:r>
              <a:rPr lang="de-CH" dirty="0" err="1"/>
              <a:t>statistics</a:t>
            </a:r>
            <a:r>
              <a:rPr lang="de-CH" dirty="0"/>
              <a:t> </a:t>
            </a:r>
            <a:r>
              <a:rPr lang="de-CH" dirty="0" err="1"/>
              <a:t>background</a:t>
            </a:r>
            <a:endParaRPr lang="de-CH" dirty="0"/>
          </a:p>
          <a:p>
            <a:r>
              <a:rPr lang="de-CH" dirty="0"/>
              <a:t>Strong </a:t>
            </a:r>
            <a:r>
              <a:rPr lang="de-CH" dirty="0" err="1"/>
              <a:t>interest</a:t>
            </a:r>
            <a:r>
              <a:rPr lang="de-CH" dirty="0"/>
              <a:t> in ML</a:t>
            </a:r>
          </a:p>
          <a:p>
            <a:r>
              <a:rPr lang="de-CH" dirty="0"/>
              <a:t>R </a:t>
            </a:r>
            <a:r>
              <a:rPr lang="de-CH" dirty="0" err="1"/>
              <a:t>programmer</a:t>
            </a:r>
            <a:endParaRPr lang="de-CH" dirty="0">
              <a:hlinkClick r:id="rId3"/>
            </a:endParaRPr>
          </a:p>
          <a:p>
            <a:pPr marL="101600" indent="0">
              <a:buNone/>
            </a:pPr>
            <a:endParaRPr lang="de-CH" u="sng" dirty="0">
              <a:hlinkClick r:id="rId3"/>
            </a:endParaRPr>
          </a:p>
          <a:p>
            <a:pPr marL="101600" indent="0">
              <a:buNone/>
            </a:pPr>
            <a:r>
              <a:rPr lang="de-CH" dirty="0"/>
              <a:t>Further </a:t>
            </a:r>
            <a:r>
              <a:rPr lang="de-CH" dirty="0" err="1"/>
              <a:t>stuff</a:t>
            </a:r>
            <a:r>
              <a:rPr lang="de-CH" dirty="0"/>
              <a:t>: </a:t>
            </a:r>
            <a:r>
              <a:rPr lang="de-CH" dirty="0">
                <a:hlinkClick r:id="rId3"/>
              </a:rPr>
              <a:t>https://github.com/mayer79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/>
              <a:t>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Repeated</a:t>
            </a:r>
            <a:r>
              <a:rPr lang="de-CH" sz="18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823026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</a:t>
            </a:r>
            <a:br>
              <a:rPr lang="en-US" sz="1600" dirty="0"/>
            </a:b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covariables and repeat the last example. Do the results change? Are these results </a:t>
            </a:r>
            <a:r>
              <a:rPr lang="en-US" sz="1600"/>
              <a:t>overly pessimistic?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831844" y="241940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, not CV.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826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Fit simple </a:t>
            </a:r>
            <a:r>
              <a:rPr lang="de-CH" sz="1800" dirty="0" err="1"/>
              <a:t>model</a:t>
            </a:r>
            <a:r>
              <a:rPr lang="de-CH" sz="1800" dirty="0"/>
              <a:t> (</a:t>
            </a:r>
            <a:r>
              <a:rPr lang="de-CH" sz="1800" dirty="0" err="1"/>
              <a:t>often</a:t>
            </a:r>
            <a:r>
              <a:rPr lang="de-CH" sz="1800" dirty="0"/>
              <a:t> a </a:t>
            </a:r>
            <a:r>
              <a:rPr lang="de-CH" sz="1800" dirty="0" err="1"/>
              <a:t>small</a:t>
            </a:r>
            <a:r>
              <a:rPr lang="de-CH" sz="1800" dirty="0"/>
              <a:t> </a:t>
            </a:r>
            <a:r>
              <a:rPr lang="de-CH" sz="1800" dirty="0" err="1"/>
              <a:t>decision</a:t>
            </a:r>
            <a:r>
              <a:rPr lang="de-CH" sz="1800" dirty="0"/>
              <a:t> </a:t>
            </a:r>
            <a:r>
              <a:rPr lang="de-CH" sz="1800" dirty="0" err="1"/>
              <a:t>tree</a:t>
            </a:r>
            <a:r>
              <a:rPr lang="de-CH" sz="1800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Repeat </a:t>
            </a:r>
            <a:r>
              <a:rPr lang="de-CH" sz="1800" dirty="0" err="1"/>
              <a:t>Step</a:t>
            </a:r>
            <a:r>
              <a:rPr lang="de-CH" sz="1800" dirty="0"/>
              <a:t> 1 on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model</a:t>
            </a:r>
            <a:r>
              <a:rPr lang="de-CH" sz="1800" dirty="0"/>
              <a:t> </a:t>
            </a:r>
            <a:r>
              <a:rPr lang="de-CH" sz="1800" dirty="0" err="1"/>
              <a:t>errors</a:t>
            </a:r>
            <a:r>
              <a:rPr lang="de-CH" sz="1800" dirty="0"/>
              <a:t> (~</a:t>
            </a:r>
            <a:r>
              <a:rPr lang="de-CH" sz="1800" dirty="0" err="1"/>
              <a:t>gradients</a:t>
            </a:r>
            <a:r>
              <a:rPr lang="de-CH" sz="1800" dirty="0"/>
              <a:t>) </a:t>
            </a:r>
            <a:r>
              <a:rPr lang="de-CH" sz="1800" dirty="0" err="1"/>
              <a:t>until</a:t>
            </a:r>
            <a:r>
              <a:rPr lang="de-CH" sz="1800" dirty="0"/>
              <a:t>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performance</a:t>
            </a:r>
            <a:r>
              <a:rPr lang="de-CH" sz="1800" dirty="0"/>
              <a:t> </a:t>
            </a:r>
            <a:r>
              <a:rPr lang="de-CH" sz="1800" dirty="0" err="1"/>
              <a:t>stops</a:t>
            </a:r>
            <a:r>
              <a:rPr lang="de-CH" sz="1800" dirty="0"/>
              <a:t> </a:t>
            </a:r>
            <a:r>
              <a:rPr lang="de-CH" sz="1800" dirty="0" err="1"/>
              <a:t>improving</a:t>
            </a:r>
            <a:r>
              <a:rPr lang="de-CH" sz="1800" dirty="0"/>
              <a:t>.</a:t>
            </a:r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Hint: 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 r="-6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2371</Words>
  <Application>Microsoft Office PowerPoint</Application>
  <PresentationFormat>Bildschirmpräsentation (16:9)</PresentationFormat>
  <Paragraphs>481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1" baseType="lpstr">
      <vt:lpstr>Roboto Condensed</vt:lpstr>
      <vt:lpstr>Cambria Math</vt:lpstr>
      <vt:lpstr>Oswald</vt:lpstr>
      <vt:lpstr>Courier New</vt:lpstr>
      <vt:lpstr>Arial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Mayer Michael</cp:lastModifiedBy>
  <cp:revision>285</cp:revision>
  <dcterms:modified xsi:type="dcterms:W3CDTF">2020-12-17T08:16:11Z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