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/>
              <a:t>Study online documentation </a:t>
            </a:r>
            <a:r>
              <a:rPr lang="en-US" sz="1600" dirty="0"/>
              <a:t>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</a:t>
            </a:r>
            <a:r>
              <a:rPr lang="en-US" sz="1600"/>
              <a:t>rate and </a:t>
            </a:r>
            <a:r>
              <a:rPr lang="en-US" sz="1600" dirty="0"/>
              <a:t>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2332</Words>
  <Application>Microsoft Office PowerPoint</Application>
  <PresentationFormat>Bildschirmpräsentation (16:9)</PresentationFormat>
  <Paragraphs>471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Courier New</vt:lpstr>
      <vt:lpstr>Roboto Condensed</vt:lpstr>
      <vt:lpstr>Oswald</vt:lpstr>
      <vt:lpstr>Cambria Math</vt:lpstr>
      <vt:lpstr>Arial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276</cp:revision>
  <dcterms:modified xsi:type="dcterms:W3CDTF">2020-11-17T16:55:31Z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