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itchFamily="2" charset="0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covariables and repeat the last example. Do the results change? Why should we trust these results more?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/>
              <a:t>«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r>
              <a:rPr lang="de-CH" sz="1600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035698" y="183042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Search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2311</Words>
  <Application>Microsoft Office PowerPoint</Application>
  <PresentationFormat>Bildschirmpräsentation (16:9)</PresentationFormat>
  <Paragraphs>470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Cambria Math</vt:lpstr>
      <vt:lpstr>Arial</vt:lpstr>
      <vt:lpstr>Roboto Condensed</vt:lpstr>
      <vt:lpstr>Oswald</vt:lpstr>
      <vt:lpstr>Courier New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257</cp:revision>
  <dcterms:modified xsi:type="dcterms:W3CDTF">2020-11-10T09:01:17Z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