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itchFamily="2" charset="0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31" d="100"/>
          <a:sy n="131" d="100"/>
        </p:scale>
        <p:origin x="930" y="120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2182422" cy="259494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00037" y="640208"/>
            <a:ext cx="182880" cy="208214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21124" y="1366964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/>
              <a:t>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Repeated</a:t>
            </a:r>
            <a:r>
              <a:rPr lang="de-CH" sz="18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823026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</a:t>
            </a:r>
            <a:br>
              <a:rPr lang="en-US" sz="1600" dirty="0"/>
            </a:b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covariables and repeat the last example. Do the results change? Are these results </a:t>
            </a:r>
            <a:r>
              <a:rPr lang="en-US" sz="1600"/>
              <a:t>overly pessimistic?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/>
              <a:t>«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r>
              <a:rPr lang="de-CH" sz="1600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, not CV.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035698" y="183042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Search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Hint: Use smaller learning </a:t>
            </a:r>
            <a:r>
              <a:rPr lang="en-US" sz="1600"/>
              <a:t>rate and </a:t>
            </a:r>
            <a:r>
              <a:rPr lang="en-US" sz="1600" dirty="0"/>
              <a:t>replace "</a:t>
            </a:r>
            <a:r>
              <a:rPr lang="en-US" sz="1600" dirty="0" err="1"/>
              <a:t>relu</a:t>
            </a:r>
            <a:r>
              <a:rPr lang="en-US" sz="1600" dirty="0"/>
              <a:t>" by "tanh".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 r="-65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Microsoft Office PowerPoint</Application>
  <PresentationFormat>Bildschirmpräsentation (16:9)</PresentationFormat>
  <Paragraphs>471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Roboto Condensed</vt:lpstr>
      <vt:lpstr>Cambria Math</vt:lpstr>
      <vt:lpstr>Oswald</vt:lpstr>
      <vt:lpstr>Arial</vt:lpstr>
      <vt:lpstr>Courier New</vt:lpstr>
      <vt:lpstr>Wolsey template</vt:lpstr>
      <vt:lpstr>Introduction to  Machine Learning Copyright ©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264</cp:revision>
  <dcterms:modified xsi:type="dcterms:W3CDTF">2020-11-11T08:00:36Z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