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035698" y="183042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Search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rate (~0.03) and 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Microsoft Office PowerPoint</Application>
  <PresentationFormat>Bildschirmpräsentation (16:9)</PresentationFormat>
  <Paragraphs>471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Roboto Condensed</vt:lpstr>
      <vt:lpstr>Oswald</vt:lpstr>
      <vt:lpstr>Courier New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263</cp:revision>
  <dcterms:modified xsi:type="dcterms:W3CDTF">2020-11-10T15:58:16Z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