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77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33401" y="2023514"/>
            <a:ext cx="4150863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600" dirty="0" err="1"/>
              <a:t>Additivity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effects</a:t>
            </a:r>
            <a:r>
              <a:rPr lang="de-CH" sz="1600" dirty="0"/>
              <a:t> not </a:t>
            </a:r>
            <a:r>
              <a:rPr lang="de-CH" sz="1600" dirty="0" err="1"/>
              <a:t>always</a:t>
            </a:r>
            <a:r>
              <a:rPr lang="de-CH" sz="1600" dirty="0"/>
              <a:t> </a:t>
            </a:r>
            <a:r>
              <a:rPr lang="de-CH" sz="1600" dirty="0" err="1"/>
              <a:t>realistic</a:t>
            </a:r>
            <a:endParaRPr lang="de-CH" sz="1600" dirty="0"/>
          </a:p>
          <a:p>
            <a:r>
              <a:rPr lang="de-CH" sz="1600" dirty="0" err="1"/>
              <a:t>Adding</a:t>
            </a:r>
            <a:r>
              <a:rPr lang="de-CH" sz="1600" dirty="0"/>
              <a:t> </a:t>
            </a:r>
            <a:r>
              <a:rPr lang="de-CH" sz="1600" dirty="0" err="1"/>
              <a:t>interaction</a:t>
            </a:r>
            <a:r>
              <a:rPr lang="de-CH" sz="1600" dirty="0"/>
              <a:t> </a:t>
            </a:r>
            <a:r>
              <a:rPr lang="de-CH" sz="1600" dirty="0" err="1"/>
              <a:t>terms</a:t>
            </a:r>
            <a:r>
              <a:rPr lang="de-CH" sz="1600" dirty="0"/>
              <a:t> </a:t>
            </a:r>
            <a:r>
              <a:rPr lang="de-CH" sz="1600" dirty="0" err="1"/>
              <a:t>brings</a:t>
            </a:r>
            <a:r>
              <a:rPr lang="de-CH" sz="1600" dirty="0"/>
              <a:t> </a:t>
            </a:r>
            <a:r>
              <a:rPr lang="de-CH" sz="1600" dirty="0" err="1"/>
              <a:t>necessary</a:t>
            </a:r>
            <a:r>
              <a:rPr lang="de-CH" sz="1600" dirty="0"/>
              <a:t> </a:t>
            </a:r>
            <a:r>
              <a:rPr lang="de-CH" sz="1600" dirty="0" err="1"/>
              <a:t>flexibility</a:t>
            </a:r>
            <a:endParaRPr lang="de-CH" sz="1600" dirty="0"/>
          </a:p>
          <a:p>
            <a:r>
              <a:rPr lang="de-CH" sz="1600" dirty="0"/>
              <a:t>Interaction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features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and </a:t>
            </a:r>
            <a:r>
              <a:rPr lang="de-CH" sz="1600" i="1" dirty="0"/>
              <a:t>Z</a:t>
            </a:r>
          </a:p>
          <a:p>
            <a:pPr lvl="1"/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categorical</a:t>
            </a:r>
            <a:r>
              <a:rPr lang="de-CH" sz="1400" dirty="0"/>
              <a:t> </a:t>
            </a:r>
            <a:r>
              <a:rPr lang="de-CH" sz="1400" i="1" dirty="0"/>
              <a:t>Z</a:t>
            </a:r>
            <a:r>
              <a:rPr lang="de-CH" sz="1400" dirty="0"/>
              <a:t>, </a:t>
            </a:r>
            <a:r>
              <a:rPr lang="de-CH" sz="1400" dirty="0" err="1"/>
              <a:t>effects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i="1" dirty="0"/>
              <a:t>X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calculated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level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i="1" dirty="0"/>
              <a:t>Z</a:t>
            </a:r>
          </a:p>
          <a:p>
            <a:pPr lvl="1"/>
            <a:r>
              <a:rPr lang="de-CH" sz="1400" dirty="0"/>
              <a:t>Like separate </a:t>
            </a:r>
            <a:r>
              <a:rPr lang="de-CH" sz="1400" dirty="0" err="1"/>
              <a:t>models</a:t>
            </a:r>
            <a:r>
              <a:rPr lang="de-CH" sz="1400" dirty="0"/>
              <a:t> per </a:t>
            </a:r>
            <a:r>
              <a:rPr lang="de-CH" sz="1400" dirty="0" err="1"/>
              <a:t>level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</a:t>
                </a:r>
                <a:br>
                  <a:rPr lang="de-CH" sz="1600" dirty="0"/>
                </a:br>
                <a:r>
                  <a:rPr lang="de-CH" sz="1600" dirty="0"/>
                  <a:t>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1411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119050" cy="2309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 →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  <a:r>
                  <a:rPr lang="de-CH" sz="1600" dirty="0" err="1"/>
                  <a:t>No</a:t>
                </a:r>
                <a:r>
                  <a:rPr lang="de-CH" sz="1600" dirty="0"/>
                  <a:t> simple </a:t>
                </a:r>
                <a:r>
                  <a:rPr lang="de-CH" sz="1600" dirty="0" err="1"/>
                  <a:t>interpretation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probability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scale</a:t>
                </a:r>
                <a:r>
                  <a:rPr lang="de-CH" sz="1600" dirty="0"/>
                  <a:t>.</a:t>
                </a: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119050" cy="2309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808630" y="4145809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22411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5904537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33" y="1749215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7" y="2088492"/>
            <a:ext cx="201037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Microsoft Office PowerPoint</Application>
  <PresentationFormat>Bildschirmpräsentation (16:9)</PresentationFormat>
  <Paragraphs>466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Oswald</vt:lpstr>
      <vt:lpstr>Cambria Math</vt:lpstr>
      <vt:lpstr>Arial</vt:lpstr>
      <vt:lpstr>Courier New</vt:lpstr>
      <vt:lpstr>Roboto Condensed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190</cp:revision>
  <dcterms:modified xsi:type="dcterms:W3CDTF">2020-10-09T07:16:31Z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