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035698" y="183042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Search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Microsoft Office PowerPoint</Application>
  <PresentationFormat>Bildschirmpräsentation (16:9)</PresentationFormat>
  <Paragraphs>470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Cambria Math</vt:lpstr>
      <vt:lpstr>Arial</vt:lpstr>
      <vt:lpstr>Roboto Condensed</vt:lpstr>
      <vt:lpstr>Oswald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258</cp:revision>
  <dcterms:modified xsi:type="dcterms:W3CDTF">2020-11-10T11:16:18Z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