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>
        <p:scale>
          <a:sx n="150" d="100"/>
          <a:sy n="150" d="100"/>
        </p:scale>
        <p:origin x="360" y="-33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31844" y="241940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2337</Words>
  <Application>Microsoft Office PowerPoint</Application>
  <PresentationFormat>Bildschirmpräsentation (16:9)</PresentationFormat>
  <Paragraphs>472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Oswald</vt:lpstr>
      <vt:lpstr>Courier New</vt:lpstr>
      <vt:lpstr>Cambria Math</vt:lpstr>
      <vt:lpstr>Arial</vt:lpstr>
      <vt:lpstr>Roboto Condensed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280</cp:revision>
  <dcterms:modified xsi:type="dcterms:W3CDTF">2020-11-18T15:48:57Z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