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covariables and repeat the last example. Do the results change? Why should we trust these results more?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33" y="1749215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7" y="2088492"/>
            <a:ext cx="2010375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Microsoft Office PowerPoint</Application>
  <PresentationFormat>Bildschirmpräsentation (16:9)</PresentationFormat>
  <Paragraphs>471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Cambria Math</vt:lpstr>
      <vt:lpstr>Arial</vt:lpstr>
      <vt:lpstr>Roboto Condensed</vt:lpstr>
      <vt:lpstr>Oswald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248</cp:revision>
  <dcterms:modified xsi:type="dcterms:W3CDTF">2020-11-09T16:12:20Z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