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  <p:embeddedFont>
      <p:font typeface="Roboto Condensed" pitchFamily="2" charset="0"/>
      <p:regular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31" d="100"/>
          <a:sy n="131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823026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covariables and repeat the last example. Do the results change? Are these results </a:t>
            </a:r>
            <a:r>
              <a:rPr lang="en-US" sz="1600"/>
              <a:t>overly pessimistic?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831844" y="241940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826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Fit simple </a:t>
            </a:r>
            <a:r>
              <a:rPr lang="de-CH" sz="1800" dirty="0" err="1"/>
              <a:t>model</a:t>
            </a:r>
            <a:r>
              <a:rPr lang="de-CH" sz="1800" dirty="0"/>
              <a:t> (</a:t>
            </a:r>
            <a:r>
              <a:rPr lang="de-CH" sz="1800" dirty="0" err="1"/>
              <a:t>often</a:t>
            </a:r>
            <a:r>
              <a:rPr lang="de-CH" sz="1800" dirty="0"/>
              <a:t> a </a:t>
            </a:r>
            <a:r>
              <a:rPr lang="de-CH" sz="1800" dirty="0" err="1"/>
              <a:t>small</a:t>
            </a:r>
            <a:r>
              <a:rPr lang="de-CH" sz="1800" dirty="0"/>
              <a:t> </a:t>
            </a:r>
            <a:r>
              <a:rPr lang="de-CH" sz="1800" dirty="0" err="1"/>
              <a:t>decision</a:t>
            </a:r>
            <a:r>
              <a:rPr lang="de-CH" sz="1800" dirty="0"/>
              <a:t> </a:t>
            </a:r>
            <a:r>
              <a:rPr lang="de-CH" sz="1800" dirty="0" err="1"/>
              <a:t>tree</a:t>
            </a:r>
            <a:r>
              <a:rPr lang="de-CH" sz="1800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Repeat </a:t>
            </a:r>
            <a:r>
              <a:rPr lang="de-CH" sz="1800" dirty="0" err="1"/>
              <a:t>Step</a:t>
            </a:r>
            <a:r>
              <a:rPr lang="de-CH" sz="1800" dirty="0"/>
              <a:t> 1 on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model</a:t>
            </a:r>
            <a:r>
              <a:rPr lang="de-CH" sz="1800" dirty="0"/>
              <a:t> </a:t>
            </a:r>
            <a:r>
              <a:rPr lang="de-CH" sz="1800" dirty="0" err="1"/>
              <a:t>errors</a:t>
            </a:r>
            <a:r>
              <a:rPr lang="de-CH" sz="1800" dirty="0"/>
              <a:t> (~</a:t>
            </a:r>
            <a:r>
              <a:rPr lang="de-CH" sz="1800" dirty="0" err="1"/>
              <a:t>gradients</a:t>
            </a:r>
            <a:r>
              <a:rPr lang="de-CH" sz="1800" dirty="0"/>
              <a:t>) </a:t>
            </a:r>
            <a:r>
              <a:rPr lang="de-CH" sz="1800" dirty="0" err="1"/>
              <a:t>until</a:t>
            </a:r>
            <a:r>
              <a:rPr lang="de-CH" sz="1800" dirty="0"/>
              <a:t>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performance</a:t>
            </a:r>
            <a:r>
              <a:rPr lang="de-CH" sz="1800" dirty="0"/>
              <a:t> </a:t>
            </a:r>
            <a:r>
              <a:rPr lang="de-CH" sz="1800" dirty="0" err="1"/>
              <a:t>stops</a:t>
            </a:r>
            <a:r>
              <a:rPr lang="de-CH" sz="1800" dirty="0"/>
              <a:t> </a:t>
            </a:r>
            <a:r>
              <a:rPr lang="de-CH" sz="1800" dirty="0" err="1"/>
              <a:t>improving</a:t>
            </a:r>
            <a:r>
              <a:rPr lang="de-CH" sz="1800" dirty="0"/>
              <a:t>.</a:t>
            </a:r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/>
              <a:t>Study online documentation </a:t>
            </a:r>
            <a:r>
              <a:rPr lang="en-US" sz="1600" dirty="0"/>
              <a:t>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Hint: Use smaller learning </a:t>
            </a:r>
            <a:r>
              <a:rPr lang="en-US" sz="1600"/>
              <a:t>rate and </a:t>
            </a:r>
            <a:r>
              <a:rPr lang="en-US" sz="1600" dirty="0"/>
              <a:t>replace "</a:t>
            </a:r>
            <a:r>
              <a:rPr lang="en-US" sz="1600" dirty="0" err="1"/>
              <a:t>relu</a:t>
            </a:r>
            <a:r>
              <a:rPr lang="en-US" sz="1600" dirty="0"/>
              <a:t>" by "tanh".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2333</Words>
  <Application>Microsoft Office PowerPoint</Application>
  <PresentationFormat>Bildschirmpräsentation (16:9)</PresentationFormat>
  <Paragraphs>472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Roboto Condensed</vt:lpstr>
      <vt:lpstr>Oswald</vt:lpstr>
      <vt:lpstr>Cambria Math</vt:lpstr>
      <vt:lpstr>Arial</vt:lpstr>
      <vt:lpstr>Courier New</vt:lpstr>
      <vt:lpstr>Wolsey template</vt:lpstr>
      <vt:lpstr>Introduction to  Machine Learning Copyright ©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277</cp:revision>
  <dcterms:modified xsi:type="dcterms:W3CDTF">2020-11-17T21:20:51Z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