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808630" y="4145809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22411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5904537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33" y="1749215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7" y="2088492"/>
            <a:ext cx="201037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Microsoft Office PowerPoint</Application>
  <PresentationFormat>Bildschirmpräsentation (16:9)</PresentationFormat>
  <Paragraphs>473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Oswald</vt:lpstr>
      <vt:lpstr>Cambria Math</vt:lpstr>
      <vt:lpstr>Arial</vt:lpstr>
      <vt:lpstr>Roboto Condensed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221</cp:revision>
  <dcterms:modified xsi:type="dcterms:W3CDTF">2020-11-09T11:27:05Z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