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83" r:id="rId4"/>
    <p:sldId id="260" r:id="rId5"/>
    <p:sldId id="285" r:id="rId6"/>
    <p:sldId id="280" r:id="rId7"/>
    <p:sldId id="275" r:id="rId8"/>
    <p:sldId id="290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62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85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556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8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8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1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3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hyperlink" Target="https://www.forbes.com/sites/oracle/2019/05/08/meet-the-team-that-built-graalvm-an-energy-saving-multilingual-compiler-written-entirely-in-java/?sh=169909a24ee6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retius.com/blog/java-17-features/" TargetMode="External"/><Relationship Id="rId4" Type="http://schemas.openxmlformats.org/officeDocument/2006/relationships/hyperlink" Target="https://www.graalvm.org/22.2/reference-manu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ndscape view of a cottage by the sea at dusk">
            <a:extLst>
              <a:ext uri="{FF2B5EF4-FFF2-40B4-BE49-F238E27FC236}">
                <a16:creationId xmlns:a16="http://schemas.microsoft.com/office/drawing/2014/main" id="{53AF54F2-B452-9B7C-E6D9-8254E2396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8989" r="22758" b="-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dirty="0"/>
              <a:t>Upgrading to Java 17 from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Paul G. Allen, MSSE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0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920" r="1657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973668"/>
            <a:ext cx="5123515" cy="914399"/>
          </a:xfrm>
        </p:spPr>
        <p:txBody>
          <a:bodyPr anchorCtr="0">
            <a:normAutofit/>
          </a:bodyPr>
          <a:lstStyle/>
          <a:p>
            <a:r>
              <a:rPr lang="en-US" sz="48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22759-9949-6D41-8709-902FEC48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2133601"/>
            <a:ext cx="5113217" cy="4157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90000"/>
              </a:lnSpc>
            </a:pPr>
            <a:r>
              <a:rPr lang="en-US" dirty="0"/>
              <a:t>Java 17 Overview</a:t>
            </a:r>
          </a:p>
          <a:p>
            <a:pPr>
              <a:lnSpc>
                <a:spcPct val="90000"/>
              </a:lnSpc>
            </a:pPr>
            <a:r>
              <a:rPr lang="en-US" dirty="0"/>
              <a:t>References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254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/>
          <a:lstStyle/>
          <a:p>
            <a:r>
              <a:rPr lang="en-US" dirty="0"/>
              <a:t>Author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SW Engineer for more than 30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Java Engineer for 15+ years (commercial, contractor)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HW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Systems Engineer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UNIX Administrator for 10+ years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Cybersecurity since before it was a term (commercial, contractor)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Oracle Technologies for 5 years (Java, WebLogic, Oracle 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cloud for 2 years (Azure, private cloud)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with containers for 1 year (Docker, Kubernetes)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Oracle sponsored Java 17 webinar including focus on GraalVM in 2021</a:t>
            </a:r>
          </a:p>
        </p:txBody>
      </p:sp>
    </p:spTree>
    <p:extLst>
      <p:ext uri="{BB962C8B-B14F-4D97-AF65-F5344CB8AC3E}">
        <p14:creationId xmlns:p14="http://schemas.microsoft.com/office/powerpoint/2010/main" val="411051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Java 17 Overview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Relevant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Container Aware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Improvements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1%-8% Faster Code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CDS Archive Changes for Faster JVM Startup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Improved GraalVM Compiler</a:t>
            </a:r>
          </a:p>
        </p:txBody>
      </p:sp>
    </p:spTree>
    <p:extLst>
      <p:ext uri="{BB962C8B-B14F-4D97-AF65-F5344CB8AC3E}">
        <p14:creationId xmlns:p14="http://schemas.microsoft.com/office/powerpoint/2010/main" val="35571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569"/>
          </a:xfrm>
        </p:spPr>
        <p:txBody>
          <a:bodyPr/>
          <a:lstStyle/>
          <a:p>
            <a:r>
              <a:rPr lang="en-US" dirty="0"/>
              <a:t>Java 17 Overview </a:t>
            </a:r>
            <a:r>
              <a:rPr lang="en-US" sz="1800" dirty="0"/>
              <a:t>(</a:t>
            </a:r>
            <a:r>
              <a:rPr lang="en-US" sz="1800" dirty="0" err="1"/>
              <a:t>Cont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3287"/>
            <a:ext cx="9403743" cy="5120639"/>
          </a:xfrm>
        </p:spPr>
        <p:txBody>
          <a:bodyPr>
            <a:normAutofit/>
          </a:bodyPr>
          <a:lstStyle/>
          <a:p>
            <a:r>
              <a:rPr lang="en-US" dirty="0"/>
              <a:t>JEP Implementations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353: Reimplement the Legacy Socket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372: 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JEP 396: Strongly Encapsulate JDK Internals by Default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 JEP </a:t>
            </a:r>
            <a:r>
              <a:rPr lang="en-US" dirty="0"/>
              <a:t>403: Strongly Encapsulate JDK Internals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*JEP 411: Deprecate the Security Manager for Removal</a:t>
            </a:r>
          </a:p>
          <a:p>
            <a:r>
              <a:rPr lang="en-US" dirty="0"/>
              <a:t>Garbage Collectors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G1 (default, reduced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ZGC (even lower pause times)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Shenandoah (pause time independent of heap size)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No-Op (memory profiling)</a:t>
            </a:r>
          </a:p>
        </p:txBody>
      </p:sp>
    </p:spTree>
    <p:extLst>
      <p:ext uri="{BB962C8B-B14F-4D97-AF65-F5344CB8AC3E}">
        <p14:creationId xmlns:p14="http://schemas.microsoft.com/office/powerpoint/2010/main" val="25075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4BBE-DC3D-874C-A5D2-96AC27F3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 anchorCtr="0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5B4601BB-44D3-39F5-A38E-46E6C44A3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0" r="16571"/>
          <a:stretch/>
        </p:blipFill>
        <p:spPr>
          <a:xfrm>
            <a:off x="888604" y="1605352"/>
            <a:ext cx="3765692" cy="36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00C-1478-449E-A0C5-FE712A33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6" y="374074"/>
            <a:ext cx="9087373" cy="897774"/>
          </a:xfrm>
        </p:spPr>
        <p:txBody>
          <a:bodyPr anchor="t" anchorCtr="0">
            <a:normAutofit/>
          </a:bodyPr>
          <a:lstStyle/>
          <a:p>
            <a:r>
              <a:rPr lang="en-US" sz="4200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817A-4CFB-4C37-9E46-30E71ED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1338349"/>
            <a:ext cx="8812762" cy="52037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Forbes: Meet the Team that Built GraalVM, an Energy-Saving Multi-Lingual Compiler Written Entirely in Java 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 Project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GraalVm</a:t>
            </a: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v22.2 Reference Manuals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17 Features: A comparison between versions 8 and 17. What has changed over the years?</a:t>
            </a:r>
            <a:endParaRPr lang="en-US" sz="1600" dirty="0">
              <a:solidFill>
                <a:schemeClr val="accent2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78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13738</TotalTime>
  <Words>300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Upgrading to Java 17 from Java 8</vt:lpstr>
      <vt:lpstr>Contents</vt:lpstr>
      <vt:lpstr>Introduction</vt:lpstr>
      <vt:lpstr>Introduction</vt:lpstr>
      <vt:lpstr>Java 17 Overview</vt:lpstr>
      <vt:lpstr>Java 17 Overview</vt:lpstr>
      <vt:lpstr>Java 17 Overview (Cont)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– What Happens After the Code?</dc:title>
  <dc:creator>Brandon Ward</dc:creator>
  <cp:lastModifiedBy>Paul Allen</cp:lastModifiedBy>
  <cp:revision>117</cp:revision>
  <dcterms:created xsi:type="dcterms:W3CDTF">2019-06-04T02:09:22Z</dcterms:created>
  <dcterms:modified xsi:type="dcterms:W3CDTF">2022-11-01T18:21:24Z</dcterms:modified>
</cp:coreProperties>
</file>