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1" r:id="rId3"/>
    <p:sldId id="283" r:id="rId4"/>
    <p:sldId id="260" r:id="rId5"/>
    <p:sldId id="285" r:id="rId6"/>
    <p:sldId id="280" r:id="rId7"/>
    <p:sldId id="275" r:id="rId8"/>
    <p:sldId id="292" r:id="rId9"/>
    <p:sldId id="301" r:id="rId10"/>
    <p:sldId id="296" r:id="rId11"/>
    <p:sldId id="304" r:id="rId12"/>
    <p:sldId id="300" r:id="rId13"/>
    <p:sldId id="302" r:id="rId14"/>
    <p:sldId id="303" r:id="rId15"/>
    <p:sldId id="293" r:id="rId16"/>
    <p:sldId id="297" r:id="rId17"/>
    <p:sldId id="294" r:id="rId18"/>
    <p:sldId id="298" r:id="rId19"/>
    <p:sldId id="295" r:id="rId20"/>
    <p:sldId id="299" r:id="rId21"/>
    <p:sldId id="29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>
        <p:scale>
          <a:sx n="100" d="100"/>
          <a:sy n="100" d="100"/>
        </p:scale>
        <p:origin x="72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flight-recorder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pafx.dev/java-application-class-data-sha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retius.com/blog/java-17-features/" TargetMode="External"/><Relationship Id="rId3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7" Type="http://schemas.openxmlformats.org/officeDocument/2006/relationships/hyperlink" Target="https://www.baeldung.com/project-jigsaw-java-modularity" TargetMode="External"/><Relationship Id="rId2" Type="http://schemas.openxmlformats.org/officeDocument/2006/relationships/hyperlink" Target="https://www.baeldung.com/java-9-http-clien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ipafx.dev/java-application-class-data-sharing/" TargetMode="External"/><Relationship Id="rId11" Type="http://schemas.openxmlformats.org/officeDocument/2006/relationships/hyperlink" Target="https://www.baeldung.com/java-flight-recorder-monitoring" TargetMode="External"/><Relationship Id="rId5" Type="http://schemas.openxmlformats.org/officeDocument/2006/relationships/hyperlink" Target="https://www.graalvm.org/22.2/reference-manual/" TargetMode="External"/><Relationship Id="rId10" Type="http://schemas.openxmlformats.org/officeDocument/2006/relationships/hyperlink" Target="https://openjdk.org/jeps/0" TargetMode="External"/><Relationship Id="rId4" Type="http://schemas.openxmlformats.org/officeDocument/2006/relationships/hyperlink" Target="https://www.graalvm.org/" TargetMode="External"/><Relationship Id="rId9" Type="http://schemas.openxmlformats.org/officeDocument/2006/relationships/hyperlink" Target="https://javaalmanac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" TargetMode="External"/><Relationship Id="rId2" Type="http://schemas.openxmlformats.org/officeDocument/2006/relationships/hyperlink" Target="https://openjdk.org/jeps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var Keyword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Very useful in lambda expressions with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Extended switch Expressions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yield keyword may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yield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instanceof</a:t>
            </a:r>
            <a:r>
              <a:rPr lang="en-US" sz="1700" dirty="0"/>
              <a:t> Pattern Matching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Sealed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textBlocks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 Client (JEP 321)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Asynchronous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HTTP/2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WebSocket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Optional.orElseThrow</a:t>
            </a:r>
            <a:r>
              <a:rPr lang="en-US" sz="1700" dirty="0"/>
              <a:t>() Method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900" dirty="0"/>
              <a:t>Additions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Garbage Collectors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Default G1 (JEP 346)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Far lower pause times, larger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No-Op (JEP 318)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Memory profiling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Shenandoah (JEP 379)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ZGC (JEP 377)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Container Awareness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JVM Recognizes container memory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Java </a:t>
            </a:r>
            <a:r>
              <a:rPr lang="en-US" sz="17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 Recorder</a:t>
            </a:r>
            <a:r>
              <a:rPr lang="en-US" sz="1700" dirty="0"/>
              <a:t> and Mission Control (JEP 328)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String methods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lines()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repeat()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strip()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</a:t>
            </a:r>
            <a:r>
              <a:rPr lang="en-US" dirty="0" err="1"/>
              <a:t>NulPointerExceptions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Predicate.not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Updated Stream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Archives (JEP 341, JEP 350)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Improve Launch Times,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Class-data Sharing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Java Internals Encapsulation (JEP 403)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:p14="http://schemas.microsoft.com/office/powerpoint/2010/main" val="26544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r>
              <a:rPr lang="en-US" dirty="0"/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  <a:p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JAXB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Nashorn</a:t>
            </a:r>
            <a:r>
              <a:rPr lang="en-US" dirty="0"/>
              <a:t> 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Parallel Garbage Collector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ConcurrentMarkSweep</a:t>
            </a:r>
            <a:r>
              <a:rPr lang="en-US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command line </a:t>
            </a:r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</a:rPr>
              <a:t>option results in an error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2">
            <a:normAutofit/>
          </a:bodyPr>
          <a:lstStyle/>
          <a:p>
            <a:r>
              <a:rPr lang="en-US" dirty="0"/>
              <a:t>Full JEP List (from Java 9 – Java 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JEPs Implemented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JEPs Implemented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Problems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Future Java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Changes Since Java 8</a:t>
            </a:r>
          </a:p>
          <a:p>
            <a:pPr>
              <a:lnSpc>
                <a:spcPct val="90000"/>
              </a:lnSpc>
            </a:pPr>
            <a:r>
              <a:rPr lang="en-US" dirty="0"/>
              <a:t>JEPs Implemented</a:t>
            </a:r>
          </a:p>
          <a:p>
            <a:pPr>
              <a:lnSpc>
                <a:spcPct val="90000"/>
              </a:lnSpc>
            </a:pPr>
            <a:r>
              <a:rPr lang="en-US" dirty="0"/>
              <a:t>Common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Future Java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the New HTTP Client in Java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Launch Times on Java 13 with Application Class-Data Sharing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Project Jigsaw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 (Java Modularity)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 (JDK Enhancements and Proposals)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/>
              </a:rPr>
              <a:t>Monitoring Java Application with Flight Recorder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110: HTTP/2 Client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321: HTTP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Changes Since Java 8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Complete JEP List,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presentation only covers deemed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Covered Topics: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15336</TotalTime>
  <Words>647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Source Sans Pro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Changes Since Java 8</vt:lpstr>
      <vt:lpstr>Changes Since Java 8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JEPs Implemented</vt:lpstr>
      <vt:lpstr>JEPs Implemented</vt:lpstr>
      <vt:lpstr>Common Problems</vt:lpstr>
      <vt:lpstr>Common Problems</vt:lpstr>
      <vt:lpstr>Future Java</vt:lpstr>
      <vt:lpstr>Future Java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151</cp:revision>
  <dcterms:created xsi:type="dcterms:W3CDTF">2019-06-04T02:09:22Z</dcterms:created>
  <dcterms:modified xsi:type="dcterms:W3CDTF">2022-11-02T20:59:06Z</dcterms:modified>
</cp:coreProperties>
</file>