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1" r:id="rId3"/>
    <p:sldId id="283" r:id="rId4"/>
    <p:sldId id="260" r:id="rId5"/>
    <p:sldId id="285" r:id="rId6"/>
    <p:sldId id="280" r:id="rId7"/>
    <p:sldId id="275" r:id="rId8"/>
    <p:sldId id="292" r:id="rId9"/>
    <p:sldId id="301" r:id="rId10"/>
    <p:sldId id="296" r:id="rId11"/>
    <p:sldId id="304" r:id="rId12"/>
    <p:sldId id="300" r:id="rId13"/>
    <p:sldId id="302" r:id="rId14"/>
    <p:sldId id="305" r:id="rId15"/>
    <p:sldId id="303" r:id="rId16"/>
    <p:sldId id="293" r:id="rId17"/>
    <p:sldId id="297" r:id="rId18"/>
    <p:sldId id="306" r:id="rId19"/>
    <p:sldId id="294" r:id="rId20"/>
    <p:sldId id="298" r:id="rId21"/>
    <p:sldId id="308" r:id="rId22"/>
    <p:sldId id="295" r:id="rId23"/>
    <p:sldId id="312" r:id="rId24"/>
    <p:sldId id="311" r:id="rId25"/>
    <p:sldId id="299" r:id="rId26"/>
    <p:sldId id="309" r:id="rId27"/>
    <p:sldId id="310" r:id="rId28"/>
    <p:sldId id="29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flight-recorder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pafx.dev/java-application-class-data-sha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12-relnote-issues.html#Removed" TargetMode="External"/><Relationship Id="rId2" Type="http://schemas.openxmlformats.org/officeDocument/2006/relationships/hyperlink" Target="https://bugs.java.com/bugdatabase/view_bug.do?xd_co_f=d31f1e56-2e52-4583-9188-1fcb8e55718d&amp;bug_id=JDK-82156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oracle.com/javamagazine/post/java-jdk-17-generally-available" TargetMode="External"/><Relationship Id="rId13" Type="http://schemas.openxmlformats.org/officeDocument/2006/relationships/hyperlink" Target="https://openjdk.org/jeps/0" TargetMode="External"/><Relationship Id="rId3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7" Type="http://schemas.openxmlformats.org/officeDocument/2006/relationships/hyperlink" Target="https://www.baeldung.com/project-jigsaw-java-modularity" TargetMode="External"/><Relationship Id="rId12" Type="http://schemas.openxmlformats.org/officeDocument/2006/relationships/hyperlink" Target="https://www.infoworld.com/article/3653331/jdk-19-the-new-features-in-java-19.html" TargetMode="External"/><Relationship Id="rId2" Type="http://schemas.openxmlformats.org/officeDocument/2006/relationships/hyperlink" Target="https://www.baeldung.com/java-9-http-client" TargetMode="External"/><Relationship Id="rId16" Type="http://schemas.openxmlformats.org/officeDocument/2006/relationships/hyperlink" Target="https://www.oracle.com/java/technologies/java-se-support-roadmap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ipafx.dev/java-application-class-data-sharing/" TargetMode="External"/><Relationship Id="rId11" Type="http://schemas.openxmlformats.org/officeDocument/2006/relationships/hyperlink" Target="https://javaalmanac.io/" TargetMode="External"/><Relationship Id="rId5" Type="http://schemas.openxmlformats.org/officeDocument/2006/relationships/hyperlink" Target="https://www.graalvm.org/22.2/reference-manual/" TargetMode="External"/><Relationship Id="rId15" Type="http://schemas.openxmlformats.org/officeDocument/2006/relationships/hyperlink" Target="https://docs.oracle.com/en/java/javase/17/migrate/removed-tools-and-components.html#GUID-DC21025C-3236-4ACA-A23E-35B07BB7C21A" TargetMode="External"/><Relationship Id="rId10" Type="http://schemas.openxmlformats.org/officeDocument/2006/relationships/hyperlink" Target="https://pretius.com/blog/java-17-features/" TargetMode="External"/><Relationship Id="rId4" Type="http://schemas.openxmlformats.org/officeDocument/2006/relationships/hyperlink" Target="https://www.graalvm.org/" TargetMode="External"/><Relationship Id="rId9" Type="http://schemas.openxmlformats.org/officeDocument/2006/relationships/hyperlink" Target="https://developers.redhat.com/articles/2022/04/19/java-17-whats-new-openjdks-container-awareness#tuning_defaults_for_containers" TargetMode="External"/><Relationship Id="rId14" Type="http://schemas.openxmlformats.org/officeDocument/2006/relationships/hyperlink" Target="https://www.baeldung.com/java-flight-recorder-monito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" TargetMode="External"/><Relationship Id="rId2" Type="http://schemas.openxmlformats.org/officeDocument/2006/relationships/hyperlink" Target="https://openjdk.org/jeps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var Keyword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Very useful in lambda expressions with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Extended switch Expressions (JEP 406)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yield keyword may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yield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instanceof</a:t>
            </a:r>
            <a:r>
              <a:rPr lang="en-US" sz="1700" dirty="0"/>
              <a:t> Pattern Matching (JEP 394)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Sealed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textBlocks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 Client (JEP 321)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Asynchronous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HTTP/2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WebSocket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Optional.orElseThrow</a:t>
            </a:r>
            <a:r>
              <a:rPr lang="en-US" sz="1700" dirty="0"/>
              <a:t>() Method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900" dirty="0"/>
              <a:t>Additions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Garbage Collectors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Default G1 (JEP 346)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Far lower pause times, larger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No-Op (JEP 318)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Memory profiling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Shenandoah (JEP 379)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ZGC (JEP 377)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Container Awareness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JVM Recognizes container memory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Java </a:t>
            </a:r>
            <a:r>
              <a:rPr lang="en-US" sz="17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 Recorder</a:t>
            </a:r>
            <a:r>
              <a:rPr lang="en-US" sz="1700" dirty="0"/>
              <a:t> and Mission Control (JEP 328)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String methods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lines()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repeat()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strip()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</a:t>
            </a:r>
            <a:r>
              <a:rPr lang="en-US" dirty="0" err="1"/>
              <a:t>NulPointerExceptions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Predicate.not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Updated Stream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Archives (JEP 341, JEP 350)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Improve Launch Times,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Class-data Sharing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Java Internals Encapsulation (JEP 403)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:p14="http://schemas.microsoft.com/office/powerpoint/2010/main" val="26544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r>
              <a:rPr lang="en-US" dirty="0"/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Tracing Flags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Biased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3DES and RC4 in Kerberos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Socket Implementation Factory</a:t>
            </a:r>
          </a:p>
          <a:p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Nashorn</a:t>
            </a:r>
            <a:r>
              <a:rPr lang="en-US" dirty="0"/>
              <a:t> 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CMS Garbage Collector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ConcurrentMarkSweep</a:t>
            </a:r>
            <a:r>
              <a:rPr lang="en-US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command line </a:t>
            </a:r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</a:rPr>
              <a:t>option results in an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i="0" dirty="0">
                <a:solidFill>
                  <a:srgbClr val="333333"/>
                </a:solidFill>
                <a:effectLst/>
              </a:rPr>
              <a:t>oot certificates with 1024-bit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Obsolete Tracing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EE and CORBA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JAX-WS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33333"/>
                </a:solidFill>
              </a:rPr>
              <a:t>JavaDB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</a:t>
            </a:r>
            <a:r>
              <a:rPr lang="en-US" dirty="0" err="1">
                <a:solidFill>
                  <a:srgbClr val="333333"/>
                </a:solidFill>
              </a:rPr>
              <a:t>VisualVM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Javadoc removals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HTML 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Old Javadoc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Frames support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--no-module-directories options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See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JDK-8235608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12 Release Notes Removals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Full JEP List (from Java 9 – Java 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240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290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346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363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415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JEP Issues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Thirty-three (33) JEPs implemented from Java 9 to Java 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Many are new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fix bugs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address design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API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removed features. APIs, etc.</a:t>
            </a:r>
          </a:p>
          <a:p>
            <a:r>
              <a:rPr lang="en-US" dirty="0"/>
              <a:t>Some may impact Java 8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JSON or JavaScript that used </a:t>
            </a:r>
            <a:r>
              <a:rPr lang="en-US" dirty="0" err="1"/>
              <a:t>Nashorn</a:t>
            </a:r>
            <a:r>
              <a:rPr lang="en-US" dirty="0"/>
              <a:t> will throw an exception (compile or runtime)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JEP 396 &amp; 403: Strongly Encapsulate JDK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will not be accessible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411: Deprecate the Security Manager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Legacy code with bugs and vulnerabilities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was tightened up in a previous Java release (Java 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hostnames will no longer be allowed (bypass flag in-op)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will be removed in a future release, possibly as soon as Java 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Security Manager features may stop working (if not now, later)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1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Problems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Changes Since Java 8</a:t>
            </a:r>
          </a:p>
          <a:p>
            <a:pPr>
              <a:lnSpc>
                <a:spcPct val="90000"/>
              </a:lnSpc>
            </a:pPr>
            <a:r>
              <a:rPr lang="en-US" dirty="0"/>
              <a:t>Common JEP Issues</a:t>
            </a:r>
          </a:p>
          <a:p>
            <a:pPr>
              <a:lnSpc>
                <a:spcPct val="90000"/>
              </a:lnSpc>
            </a:pPr>
            <a:r>
              <a:rPr lang="en-US" dirty="0"/>
              <a:t>Common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Future Java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Unable to verify/validate certificates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issues depending upon API used and parameters passed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Address any exceptions found during compile (e.g. – Invalid characters in hostname)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Review all deprecations (set compiler to warn) and remove/replace them</a:t>
            </a:r>
          </a:p>
          <a:p>
            <a:r>
              <a:rPr lang="en-US" dirty="0" err="1"/>
              <a:t>Nashorn</a:t>
            </a:r>
            <a:r>
              <a:rPr lang="en-US" dirty="0"/>
              <a:t>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parse of JSON inputs or writing JSON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Usage of JavaScript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 </a:t>
            </a:r>
            <a:r>
              <a:rPr lang="en-US" dirty="0" err="1"/>
              <a:t>Nashorn</a:t>
            </a:r>
            <a:r>
              <a:rPr lang="en-US" dirty="0"/>
              <a:t> dependency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with </a:t>
            </a:r>
            <a:r>
              <a:rPr lang="en-US" dirty="0" err="1"/>
              <a:t>Nashorn</a:t>
            </a:r>
            <a:r>
              <a:rPr lang="en-US" dirty="0"/>
              <a:t> support enabled: </a:t>
            </a:r>
            <a:r>
              <a:rPr lang="en-US" sz="1100" dirty="0"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latin typeface="Lucida Console" panose="020B0609040504020204" pitchFamily="49" charset="0"/>
              </a:rPr>
              <a:t>Dpolyglot.js.nashorn-</a:t>
            </a:r>
            <a:r>
              <a:rPr lang="en-US" sz="1100" u="sng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compat</a:t>
            </a:r>
            <a:r>
              <a:rPr lang="en-US" sz="1100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=true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and switch to GraalVM script engine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 and CORBA removal</a:t>
            </a:r>
          </a:p>
          <a:p>
            <a:pPr lvl="1"/>
            <a:r>
              <a:rPr lang="en-US" dirty="0"/>
              <a:t>Add the dependencies as needed</a:t>
            </a:r>
          </a:p>
          <a:p>
            <a:pPr lvl="2"/>
            <a:r>
              <a:rPr lang="en-US" dirty="0"/>
              <a:t>JAXB and JAX-WS are the most common</a:t>
            </a:r>
          </a:p>
          <a:p>
            <a:pPr lvl="2"/>
            <a:r>
              <a:rPr lang="en-US" dirty="0"/>
              <a:t>Verify application container has required dependencies</a:t>
            </a:r>
          </a:p>
          <a:p>
            <a:r>
              <a:rPr lang="en-US" dirty="0"/>
              <a:t>Strong SDK Encapsulation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are now being protected (encapsulated)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Remove and replace any calls to internal core Java classes and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compiler to warn on 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Review implemented JEPs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Verify extra dependencies (e.g. – </a:t>
            </a:r>
            <a:r>
              <a:rPr lang="en-US" dirty="0" err="1"/>
              <a:t>Nashorn</a:t>
            </a:r>
            <a:r>
              <a:rPr lang="en-US" dirty="0"/>
              <a:t>) in application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External library dependencies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 require updates – minor or major</a:t>
            </a:r>
          </a:p>
        </p:txBody>
      </p:sp>
    </p:spTree>
    <p:extLst>
      <p:ext uri="{BB962C8B-B14F-4D97-AF65-F5344CB8AC3E}">
        <p14:creationId xmlns:p14="http://schemas.microsoft.com/office/powerpoint/2010/main" val="190408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Future Java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SE Roadmap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17 LTS released 09-14-2021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09-2026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Extended Support to 09-2029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18 released 09-20-2022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09-2022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19 released 09-20-2022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03-2023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20 Release date 03-21-2023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09-2023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21 LTS release date 09-2023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Extended Support through 09-2031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2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18 (Release Date: 03-22-2022)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**400: UTF-8 by Default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408: Simple Web 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413: Code Snippets in Java API Documentation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416: Reimplement Core Reflection with Method Handles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417: Vector API (Third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*418: Internet-Address Resolution SPI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*419: Foreign Function &amp; Memory API (Second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420: Pattern Matching for switch (Second 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**421: Deprecate Finalization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*New features that may improve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**Changes may cause code to not compile, throw exceptions, work unexpectedly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8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19 (Release Date: 09-20-2022)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*405: Record Patterns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422: Linux/RISC-V 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*424: Foreign Function &amp; Memory API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*425: Virtual Threads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426: Vector API (Fourth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427: Pattern Matching for switch (Third 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428: Structured Concurrency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*New features that may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4825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Java 20 (Release Date: 03-21-2023)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JEPs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Proposed to Target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433: Pattern Matching for switch (Fourth 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432: Record Patterns (Second Preview)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</a:rPr>
              <a:t>andidates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436: Virtual Threads (Second 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430: String Templates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431: Sequenced Collections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401: Primitive Classes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402: Classes for the Basic Primitives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134: Intuitive Semantics for Nested Reference Objects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348: Compiler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Intrinsics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for Java SE APIs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303: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Intrinsics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for the LDC and INVOKEDYNAMIC Instructions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218: Generics over Primitive Types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198: Light-Weight JSON API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302: Lambda Leftovers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300: Augment Use-Site Variance with Declaration-Site Defaults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111: Additional Unicode Constructs for Regular Expressions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152: Crypto Operations with Network HSMs</a:t>
            </a:r>
          </a:p>
        </p:txBody>
      </p:sp>
    </p:spTree>
    <p:extLst>
      <p:ext uri="{BB962C8B-B14F-4D97-AF65-F5344CB8AC3E}">
        <p14:creationId xmlns:p14="http://schemas.microsoft.com/office/powerpoint/2010/main" val="281657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When will deprecated APIs be removed?</a:t>
            </a:r>
          </a:p>
          <a:p>
            <a:pPr lvl="1"/>
            <a:r>
              <a:rPr lang="en-US" dirty="0"/>
              <a:t>When will deprecated libraries be removed?</a:t>
            </a:r>
          </a:p>
          <a:p>
            <a:pPr lvl="1"/>
            <a:r>
              <a:rPr lang="en-US" dirty="0"/>
              <a:t>Should packages be migrated to modules?</a:t>
            </a:r>
          </a:p>
          <a:p>
            <a:pPr lvl="1"/>
            <a:r>
              <a:rPr lang="en-US" dirty="0"/>
              <a:t>Should legacy code be updated with new features for performance?</a:t>
            </a:r>
          </a:p>
          <a:p>
            <a:pPr lvl="2"/>
            <a:r>
              <a:rPr lang="en-US" dirty="0"/>
              <a:t>switch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Lambda expressions</a:t>
            </a:r>
          </a:p>
          <a:p>
            <a:pPr lvl="2"/>
            <a:r>
              <a:rPr lang="en-US" dirty="0"/>
              <a:t>Records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2935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the New HTTP Client in Java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Launch Times on Java 13 with Application Class-Data Sharing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Project Jigsaw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 (Java Modularity)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17: Container Awareness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 19: The New Features in Java 19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 (JDK Enhancements and Proposals)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Java Application with Flight Recorder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JDK Migration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Java SE Support Roadmap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Major 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110: HTTP/2 Client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321: HTTP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Changes Since Java 8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Complete JEP List,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presentation only covers deemed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Covered Topics: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18762</TotalTime>
  <Words>1590</Words>
  <Application>Microsoft Office PowerPoint</Application>
  <PresentationFormat>Widescreen</PresentationFormat>
  <Paragraphs>319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Lucida Console</vt:lpstr>
      <vt:lpstr>Source Sans Pro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Changes Since Java 8</vt:lpstr>
      <vt:lpstr>Changes Since Java 8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Common JEP Issues</vt:lpstr>
      <vt:lpstr>Common JEP Issues</vt:lpstr>
      <vt:lpstr>Common JEP Issues (Cont)</vt:lpstr>
      <vt:lpstr>Common Problems</vt:lpstr>
      <vt:lpstr>Common Problems</vt:lpstr>
      <vt:lpstr>Common Problems</vt:lpstr>
      <vt:lpstr>Future Java</vt:lpstr>
      <vt:lpstr>Future Java (Cont)</vt:lpstr>
      <vt:lpstr>Future Java (Cont)</vt:lpstr>
      <vt:lpstr>Future Java (Cont)</vt:lpstr>
      <vt:lpstr>Future Java (Cont)</vt:lpstr>
      <vt:lpstr>Future Java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199</cp:revision>
  <dcterms:created xsi:type="dcterms:W3CDTF">2019-06-04T02:09:22Z</dcterms:created>
  <dcterms:modified xsi:type="dcterms:W3CDTF">2022-11-19T00:03:53Z</dcterms:modified>
</cp:coreProperties>
</file>