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3" r:id="rId4"/>
    <p:sldId id="260" r:id="rId5"/>
    <p:sldId id="274" r:id="rId6"/>
    <p:sldId id="285" r:id="rId7"/>
    <p:sldId id="280" r:id="rId8"/>
    <p:sldId id="275" r:id="rId9"/>
    <p:sldId id="286" r:id="rId10"/>
    <p:sldId id="276" r:id="rId11"/>
    <p:sldId id="277" r:id="rId12"/>
    <p:sldId id="278" r:id="rId13"/>
    <p:sldId id="279" r:id="rId14"/>
    <p:sldId id="287" r:id="rId15"/>
    <p:sldId id="281" r:id="rId16"/>
    <p:sldId id="282" r:id="rId17"/>
    <p:sldId id="288" r:id="rId18"/>
    <p:sldId id="291" r:id="rId19"/>
    <p:sldId id="292" r:id="rId20"/>
    <p:sldId id="293" r:id="rId21"/>
    <p:sldId id="289" r:id="rId22"/>
    <p:sldId id="29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retius.com/blog/java-17-features/" TargetMode="External"/><Relationship Id="rId4" Type="http://schemas.openxmlformats.org/officeDocument/2006/relationships/hyperlink" Target="https://openjdk.org/jeps/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GraalVM Native Images</a:t>
            </a:r>
            <a:br>
              <a:rPr lang="en-US" sz="4800"/>
            </a:br>
            <a:r>
              <a:rPr lang="en-US" sz="4800" dirty="0"/>
              <a:t>With Java 17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Labs team in Switzerland and Austria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 by Thomas </a:t>
            </a:r>
            <a:r>
              <a:rPr lang="en-US" dirty="0" err="1"/>
              <a:t>Wuerthinger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Ten (10) years in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 and supporting any program in any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Edition and Enterprise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security and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Easier for developers to modify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Memory-safe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benefits from Java profiling and debug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JavaScript (Node.js)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LLVM (C and C++)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WASM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Specific language or polyglot (JS, Ruby, 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machine language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Fast startup, fast execution, smaller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AOT 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2890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Features/Enhancements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100 times faster startup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Eliminates the virtual machine (JVM)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Applications need not be in an idle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smaller footprint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fewer computational resources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image</a:t>
            </a:r>
          </a:p>
        </p:txBody>
      </p:sp>
    </p:spTree>
    <p:extLst>
      <p:ext uri="{BB962C8B-B14F-4D97-AF65-F5344CB8AC3E}">
        <p14:creationId xmlns:p14="http://schemas.microsoft.com/office/powerpoint/2010/main" val="134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6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Compiled into target’s machine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== smaller memory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vulnerabilities (e.g. – no vulnerable String types)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language == faster sustained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Few resources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container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30% - 50% better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90% smaller images</a:t>
            </a:r>
          </a:p>
          <a:p>
            <a:r>
              <a:rPr lang="en-US" dirty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Breaks the “Write once, run anywhere” mantra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Longer compile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complex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run-time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2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Process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633914" cy="5120639"/>
          </a:xfrm>
        </p:spPr>
        <p:txBody>
          <a:bodyPr>
            <a:normAutofit/>
          </a:bodyPr>
          <a:lstStyle/>
          <a:p>
            <a:r>
              <a:rPr lang="en-US" dirty="0"/>
              <a:t>Java 17 Upgrade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Baseline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and test stable release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Full regression test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to Java 17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Update JDK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Compile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2B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from 2B as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Stable Java 17 Complete</a:t>
            </a:r>
          </a:p>
        </p:txBody>
      </p:sp>
    </p:spTree>
    <p:extLst>
      <p:ext uri="{BB962C8B-B14F-4D97-AF65-F5344CB8AC3E}">
        <p14:creationId xmlns:p14="http://schemas.microsoft.com/office/powerpoint/2010/main" val="60154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Create Native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Full test with tracing agent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Unit test if possible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Manual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native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non-container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Java 17 build Step 2B</a:t>
            </a:r>
          </a:p>
        </p:txBody>
      </p:sp>
    </p:spTree>
    <p:extLst>
      <p:ext uri="{BB962C8B-B14F-4D97-AF65-F5344CB8AC3E}">
        <p14:creationId xmlns:p14="http://schemas.microsoft.com/office/powerpoint/2010/main" val="28867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GraalVm</a:t>
            </a:r>
            <a:r>
              <a:rPr lang="en-US" dirty="0"/>
              <a:t>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 Conversion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Test Native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Unit test if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Regression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Manual test</a:t>
            </a:r>
          </a:p>
          <a:p>
            <a:r>
              <a:rPr lang="en-US" dirty="0"/>
              <a:t>Complete Stable Native Image</a:t>
            </a:r>
          </a:p>
          <a:p>
            <a:r>
              <a:rPr lang="en-US" dirty="0"/>
              <a:t>Create Docker Image</a:t>
            </a:r>
          </a:p>
          <a:p>
            <a:pPr lvl="1"/>
            <a:r>
              <a:rPr lang="en-US" dirty="0"/>
              <a:t>Two stage or single stage image build?</a:t>
            </a:r>
          </a:p>
          <a:p>
            <a:pPr lvl="2"/>
            <a:r>
              <a:rPr lang="en-US" dirty="0"/>
              <a:t>Two stage for different target architecture</a:t>
            </a:r>
          </a:p>
          <a:p>
            <a:pPr lvl="2"/>
            <a:r>
              <a:rPr lang="en-US" dirty="0"/>
              <a:t>Single stage if same target architecture</a:t>
            </a:r>
          </a:p>
          <a:p>
            <a:pPr lvl="1"/>
            <a:r>
              <a:rPr lang="en-US" dirty="0"/>
              <a:t>System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307338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 Conversion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38349"/>
            <a:ext cx="9086325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 Energy-Saving Multi-Lingual Compiler Written Entirely in Java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OpenJDK JEP Index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</a:t>
            </a:r>
            <a:r>
              <a:rPr lang="en-US" dirty="0" err="1"/>
              <a:t>GraalVM</a:t>
            </a:r>
            <a:r>
              <a:rPr lang="en-US" dirty="0"/>
              <a:t>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“Cloud” has taken a hold on the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cloud and high-speed internet enabled 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enabled better microservice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Microservices caused resource usage to explode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technology changes increased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Solutions were needed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 17 tightens security and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GraalVM</a:t>
            </a:r>
            <a:r>
              <a:rPr lang="en-US" dirty="0"/>
              <a:t> further tightens security and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47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</a:t>
            </a:r>
            <a:r>
              <a:rPr lang="en-US" dirty="0" err="1"/>
              <a:t>GraalVM</a:t>
            </a:r>
            <a:r>
              <a:rPr lang="en-US" dirty="0"/>
              <a:t>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 err="1"/>
              <a:t>GraalVM</a:t>
            </a:r>
            <a:r>
              <a:rPr lang="en-US" dirty="0"/>
              <a:t>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4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7367</TotalTime>
  <Words>744</Words>
  <Application>Microsoft Office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GraalVM Native Images With Java 17</vt:lpstr>
      <vt:lpstr>Contents</vt:lpstr>
      <vt:lpstr>Introduction</vt:lpstr>
      <vt:lpstr>Introduction</vt:lpstr>
      <vt:lpstr>Introduction (Cont)</vt:lpstr>
      <vt:lpstr>Java 17 Overview</vt:lpstr>
      <vt:lpstr>Java 17 Overview</vt:lpstr>
      <vt:lpstr>Java 17 Overview (Cont)</vt:lpstr>
      <vt:lpstr>GraalVM Overview</vt:lpstr>
      <vt:lpstr>GraalVM Overview</vt:lpstr>
      <vt:lpstr>GraalVM Overview (Cont)</vt:lpstr>
      <vt:lpstr>GraalVM Overview (Cont)</vt:lpstr>
      <vt:lpstr>GraalVM Overview (Cont)</vt:lpstr>
      <vt:lpstr>Native Images</vt:lpstr>
      <vt:lpstr>Native Images</vt:lpstr>
      <vt:lpstr>Native Images (Cont)</vt:lpstr>
      <vt:lpstr>Process Overview</vt:lpstr>
      <vt:lpstr>Process Overview</vt:lpstr>
      <vt:lpstr>Process Overview</vt:lpstr>
      <vt:lpstr>Process Overview</vt:lpstr>
      <vt:lpstr>Native Image Conversion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44</cp:revision>
  <dcterms:created xsi:type="dcterms:W3CDTF">2019-06-04T02:09:22Z</dcterms:created>
  <dcterms:modified xsi:type="dcterms:W3CDTF">2022-10-24T19:35:24Z</dcterms:modified>
</cp:coreProperties>
</file>