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1" r:id="rId3"/>
    <p:sldId id="283" r:id="rId4"/>
    <p:sldId id="260" r:id="rId5"/>
    <p:sldId id="285" r:id="rId6"/>
    <p:sldId id="280" r:id="rId7"/>
    <p:sldId id="275" r:id="rId8"/>
    <p:sldId id="292" r:id="rId9"/>
    <p:sldId id="301" r:id="rId10"/>
    <p:sldId id="296" r:id="rId11"/>
    <p:sldId id="304" r:id="rId12"/>
    <p:sldId id="300" r:id="rId13"/>
    <p:sldId id="302" r:id="rId14"/>
    <p:sldId id="305" r:id="rId15"/>
    <p:sldId id="303" r:id="rId16"/>
    <p:sldId id="293" r:id="rId17"/>
    <p:sldId id="297" r:id="rId18"/>
    <p:sldId id="294" r:id="rId19"/>
    <p:sldId id="298" r:id="rId20"/>
    <p:sldId id="295" r:id="rId21"/>
    <p:sldId id="299" r:id="rId22"/>
    <p:sldId id="29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>
        <p:scale>
          <a:sx n="100" d="100"/>
          <a:sy n="100" d="100"/>
        </p:scale>
        <p:origin x="72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flight-recorder-monito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ipafx.dev/java-application-class-data-sha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12-relnote-issues.html#Removed" TargetMode="External"/><Relationship Id="rId2" Type="http://schemas.openxmlformats.org/officeDocument/2006/relationships/hyperlink" Target="https://bugs.java.com/bugdatabase/view_bug.do?xd_co_f=d31f1e56-2e52-4583-9188-1fcb8e55718d&amp;bug_id=JDK-82156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oracle.com/javamagazine/post/java-jdk-17-generally-available" TargetMode="External"/><Relationship Id="rId13" Type="http://schemas.openxmlformats.org/officeDocument/2006/relationships/hyperlink" Target="https://docs.oracle.com/en/java/javase/17/migrate/removed-tools-and-components.html#GUID-DC21025C-3236-4ACA-A23E-35B07BB7C21A" TargetMode="External"/><Relationship Id="rId3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7" Type="http://schemas.openxmlformats.org/officeDocument/2006/relationships/hyperlink" Target="https://www.baeldung.com/project-jigsaw-java-modularity" TargetMode="External"/><Relationship Id="rId12" Type="http://schemas.openxmlformats.org/officeDocument/2006/relationships/hyperlink" Target="https://www.baeldung.com/java-flight-recorder-monitoring" TargetMode="External"/><Relationship Id="rId2" Type="http://schemas.openxmlformats.org/officeDocument/2006/relationships/hyperlink" Target="https://www.baeldung.com/java-9-http-clien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nipafx.dev/java-application-class-data-sharing/" TargetMode="External"/><Relationship Id="rId11" Type="http://schemas.openxmlformats.org/officeDocument/2006/relationships/hyperlink" Target="https://openjdk.org/jeps/0" TargetMode="External"/><Relationship Id="rId5" Type="http://schemas.openxmlformats.org/officeDocument/2006/relationships/hyperlink" Target="https://www.graalvm.org/22.2/reference-manual/" TargetMode="External"/><Relationship Id="rId10" Type="http://schemas.openxmlformats.org/officeDocument/2006/relationships/hyperlink" Target="https://javaalmanac.io/" TargetMode="External"/><Relationship Id="rId4" Type="http://schemas.openxmlformats.org/officeDocument/2006/relationships/hyperlink" Target="https://www.graalvm.org/" TargetMode="External"/><Relationship Id="rId9" Type="http://schemas.openxmlformats.org/officeDocument/2006/relationships/hyperlink" Target="https://pretius.com/blog/java-17-featur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almanac.io/" TargetMode="External"/><Relationship Id="rId2" Type="http://schemas.openxmlformats.org/officeDocument/2006/relationships/hyperlink" Target="https://openjdk.org/jeps/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var Keyword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Very useful in lambda expressions with annotations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Extended switch Expressions (JEP 406)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yield keyword may be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yield Keyword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instanceof</a:t>
            </a:r>
            <a:r>
              <a:rPr lang="en-US" sz="1700" dirty="0"/>
              <a:t> Pattern Matching (JEP 394)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Sealed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textBlocks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HTTP Client (JEP 321)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Asynchronous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HTTP/2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WebSocket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 err="1"/>
              <a:t>Optional.orElseThrow</a:t>
            </a:r>
            <a:r>
              <a:rPr lang="en-US" sz="1700" dirty="0"/>
              <a:t>() Method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4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sz="1900" dirty="0"/>
              <a:t>Additions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Garbage Collectors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Default G1 (JEP 346)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Far lower pause times, larger memory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No-Op (JEP 318)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Memory profiling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Shenandoah (JEP 379)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ZGC (JEP 377)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300" dirty="0"/>
              <a:t>Low pause times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Container Awareness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500" dirty="0"/>
              <a:t>JVM Recognizes container memory limit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Java </a:t>
            </a:r>
            <a:r>
              <a:rPr lang="en-US" sz="17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Flight Recorder</a:t>
            </a:r>
            <a:r>
              <a:rPr lang="en-US" sz="1700" dirty="0"/>
              <a:t> and Mission Control (JEP 328)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500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Additional String methods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isBlank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lines()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repeat()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strip()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stripLeading</a:t>
            </a:r>
            <a:r>
              <a:rPr lang="en-US" dirty="0"/>
              <a:t>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stripTrailing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Better </a:t>
            </a:r>
            <a:r>
              <a:rPr lang="en-US" dirty="0" err="1"/>
              <a:t>NulPointerExceptions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Predicate.not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Updated Stream APIs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Archives (JEP 341, JEP 350)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Improve Launch Times,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Class-data Sharing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Java Internals Encapsulation (JEP 403)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</p:txBody>
      </p:sp>
    </p:spTree>
    <p:extLst>
      <p:ext uri="{BB962C8B-B14F-4D97-AF65-F5344CB8AC3E}">
        <p14:creationId xmlns:p14="http://schemas.microsoft.com/office/powerpoint/2010/main" val="26544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r>
              <a:rPr lang="en-US" dirty="0"/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Tracing Flags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Biased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3DES and RC4 in Kerberos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Socket Implementation Factory</a:t>
            </a:r>
          </a:p>
          <a:p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Nashorn</a:t>
            </a:r>
            <a:r>
              <a:rPr lang="en-US" dirty="0"/>
              <a:t> 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CMS Garbage Collector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ConcurrentMarkSweep</a:t>
            </a:r>
            <a:r>
              <a:rPr lang="en-US" b="1" i="0" dirty="0">
                <a:solidFill>
                  <a:schemeClr val="tx2"/>
                </a:solidFill>
                <a:effectLst/>
                <a:latin typeface="Source Sans Pro" panose="020B0503030403020204" pitchFamily="34" charset="0"/>
              </a:rPr>
              <a:t> command line </a:t>
            </a:r>
            <a:r>
              <a:rPr lang="en-US" b="1" dirty="0">
                <a:solidFill>
                  <a:schemeClr val="tx2"/>
                </a:solidFill>
                <a:latin typeface="Source Sans Pro" panose="020B0503030403020204" pitchFamily="34" charset="0"/>
              </a:rPr>
              <a:t>option results in an error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i="0" dirty="0">
                <a:solidFill>
                  <a:srgbClr val="333333"/>
                </a:solidFill>
                <a:effectLst/>
              </a:rPr>
              <a:t>oot certificates with 1024-bit keys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Obsolete Tracing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1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 </a:t>
            </a:r>
            <a:r>
              <a:rPr lang="en-US" sz="1100" dirty="0"/>
              <a:t>(</a:t>
            </a:r>
            <a:r>
              <a:rPr lang="en-US" sz="1100" dirty="0" err="1"/>
              <a:t>Cont</a:t>
            </a:r>
            <a:r>
              <a:rPr lang="en-US" sz="1100" dirty="0"/>
              <a:t>)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EE and CORBA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JAX-WS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33333"/>
                </a:solidFill>
              </a:rPr>
              <a:t>JavaDB</a:t>
            </a:r>
            <a:endParaRPr lang="en-US" dirty="0">
              <a:solidFill>
                <a:srgbClr val="333333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 </a:t>
            </a:r>
            <a:r>
              <a:rPr lang="en-US" dirty="0" err="1">
                <a:solidFill>
                  <a:srgbClr val="333333"/>
                </a:solidFill>
              </a:rPr>
              <a:t>VisualVM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Javadoc removals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HTML 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Old Javadoc API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Frames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--no-module-directories options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</a:rPr>
              <a:t>See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JDK-8235608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12 Release Notes Removals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3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Full JEP List (from Java 9 – Java 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240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290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346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356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363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379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382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398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415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2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JEPs Implemented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JEPs Implemented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Common Problems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Common Problems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Changes Since Java 8</a:t>
            </a:r>
          </a:p>
          <a:p>
            <a:pPr>
              <a:lnSpc>
                <a:spcPct val="90000"/>
              </a:lnSpc>
            </a:pPr>
            <a:r>
              <a:rPr lang="en-US" dirty="0"/>
              <a:t>JEPs Implemented</a:t>
            </a:r>
          </a:p>
          <a:p>
            <a:pPr>
              <a:lnSpc>
                <a:spcPct val="90000"/>
              </a:lnSpc>
            </a:pPr>
            <a:r>
              <a:rPr lang="en-US" dirty="0"/>
              <a:t>Common problems</a:t>
            </a:r>
          </a:p>
          <a:p>
            <a:pPr>
              <a:lnSpc>
                <a:spcPct val="90000"/>
              </a:lnSpc>
            </a:pPr>
            <a:r>
              <a:rPr lang="en-US" dirty="0"/>
              <a:t>Future Java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7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Future Java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Future Java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5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Exploring the New HTTP Client in Java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Improve Launch Times on Java 13 with Application Class-Data Sharing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Project Jigsaw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</a:rPr>
              <a:t> (Java Modularity)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 (JDK Enhancements and Proposals)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Java Application with Flight Recorder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JDK Migration Guide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110: HTTP/2 Client (Incubator)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321: HTTP Client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Changes Since Java 8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Changes Since Java 8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Further reading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Complete JEP List,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JEP-0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Version Almanac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presentation only covers deemed important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Covered Topics: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Deprecations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25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15448</TotalTime>
  <Words>735</Words>
  <Application>Microsoft Office PowerPoint</Application>
  <PresentationFormat>Widescreen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Source Sans Pro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Changes Since Java 8</vt:lpstr>
      <vt:lpstr>Changes Since Java 8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Changes Since Java 8 (Cont)</vt:lpstr>
      <vt:lpstr>JEPs Implemented</vt:lpstr>
      <vt:lpstr>JEPs Implemented</vt:lpstr>
      <vt:lpstr>Common Problems</vt:lpstr>
      <vt:lpstr>Common Problems</vt:lpstr>
      <vt:lpstr>Future Java</vt:lpstr>
      <vt:lpstr>Future Java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159</cp:revision>
  <dcterms:created xsi:type="dcterms:W3CDTF">2019-06-04T02:09:22Z</dcterms:created>
  <dcterms:modified xsi:type="dcterms:W3CDTF">2022-11-02T22:51:17Z</dcterms:modified>
</cp:coreProperties>
</file>