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4" r:id="rId5"/>
    <p:sldId id="275" r:id="rId6"/>
    <p:sldId id="276" r:id="rId7"/>
    <p:sldId id="277" r:id="rId8"/>
    <p:sldId id="278" r:id="rId9"/>
    <p:sldId id="27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2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GraalVM</a:t>
            </a:r>
            <a:r>
              <a:rPr lang="en-US" dirty="0"/>
              <a:t> Native Images</a:t>
            </a:r>
            <a:br>
              <a:rPr lang="en-US" dirty="0"/>
            </a:br>
            <a:r>
              <a:rPr lang="en-US" sz="4800" dirty="0"/>
              <a:t>With Java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06688"/>
          </a:xfrm>
        </p:spPr>
        <p:txBody>
          <a:bodyPr>
            <a:normAutofit/>
          </a:bodyPr>
          <a:lstStyle/>
          <a:p>
            <a:r>
              <a:rPr lang="en-US" dirty="0"/>
              <a:t>Paul G. Allen, MSSE</a:t>
            </a:r>
          </a:p>
        </p:txBody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338349"/>
            <a:ext cx="9086325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 Energy-Saving Multi-Lingual Compiler Written Entirely in Java 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54578"/>
          </a:xfrm>
        </p:spPr>
        <p:txBody>
          <a:bodyPr anchor="t" anchorCtr="0"/>
          <a:lstStyle/>
          <a:p>
            <a:r>
              <a:rPr lang="en-US" sz="2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02378"/>
            <a:ext cx="8825658" cy="388169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GraalVm</a:t>
            </a:r>
            <a:r>
              <a:rPr lang="en-US" dirty="0"/>
              <a:t> Overview</a:t>
            </a:r>
          </a:p>
          <a:p>
            <a:r>
              <a:rPr lang="en-US" dirty="0"/>
              <a:t>Java 17</a:t>
            </a:r>
          </a:p>
          <a:p>
            <a:r>
              <a:rPr lang="en-US" dirty="0"/>
              <a:t>Native Images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Native Image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4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</a:t>
            </a:r>
            <a:r>
              <a:rPr lang="en-US" dirty="0" err="1"/>
              <a:t>GraalVM</a:t>
            </a:r>
            <a:r>
              <a:rPr lang="en-US" dirty="0"/>
              <a:t>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“Cloud” has taken a hold on the industry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cloud and high-speed internet enabled microservices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Containers enabled better microservice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Microservices caused resource usage to explode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technology changes increased security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Solutions were needed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Java 17 tightens security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GraalVM</a:t>
            </a:r>
            <a:r>
              <a:rPr lang="en-US" dirty="0"/>
              <a:t> tightens security and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137475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Labs team in Switzerland and Austria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Lead by Thomas </a:t>
            </a:r>
            <a:r>
              <a:rPr lang="en-US" dirty="0" err="1"/>
              <a:t>Wuerthinger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Ten (10) years in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 and supporting any program in any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Community Edition and Enterprise Edition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security and performance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Easier for developers to modify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Memory-safe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benefits from Java profiling and debug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Polyglot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Java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JavaScript (Node.js)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LLVM (C and C++)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Ruby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WASM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Specific language or polyglot (JS, Ruby, 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Truffle</a:t>
            </a:r>
          </a:p>
        </p:txBody>
      </p:sp>
    </p:spTree>
    <p:extLst>
      <p:ext uri="{BB962C8B-B14F-4D97-AF65-F5344CB8AC3E}">
        <p14:creationId xmlns:p14="http://schemas.microsoft.com/office/powerpoint/2010/main" val="185377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 </a:t>
            </a:r>
            <a:r>
              <a:rPr lang="en-US" sz="1050" dirty="0"/>
              <a:t>(</a:t>
            </a:r>
            <a:r>
              <a:rPr lang="en-US" sz="1050" dirty="0" err="1"/>
              <a:t>Cont</a:t>
            </a:r>
            <a:r>
              <a:rPr lang="en-US" sz="105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 No JVM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 Native machine language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 Fast startup, fast execution, smaller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Compiler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AOT Compiler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JIT Compiler</a:t>
            </a:r>
          </a:p>
        </p:txBody>
      </p:sp>
    </p:spTree>
    <p:extLst>
      <p:ext uri="{BB962C8B-B14F-4D97-AF65-F5344CB8AC3E}">
        <p14:creationId xmlns:p14="http://schemas.microsoft.com/office/powerpoint/2010/main" val="128901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Features/Enhancements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100 times faster startup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Eliminates the virtual machine (JVM)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Applications need not be in an idle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memory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 JVM == smaller footprint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 JVM == fewer computational resources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Native image</a:t>
            </a:r>
          </a:p>
        </p:txBody>
      </p:sp>
    </p:spTree>
    <p:extLst>
      <p:ext uri="{BB962C8B-B14F-4D97-AF65-F5344CB8AC3E}">
        <p14:creationId xmlns:p14="http://schemas.microsoft.com/office/powerpoint/2010/main" val="1347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4564</TotalTime>
  <Words>387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GraalVM Native Images With Java 17</vt:lpstr>
      <vt:lpstr>Contents</vt:lpstr>
      <vt:lpstr>Introduction</vt:lpstr>
      <vt:lpstr>Introduction</vt:lpstr>
      <vt:lpstr>Java 17 Overview</vt:lpstr>
      <vt:lpstr>GraalVM Overview</vt:lpstr>
      <vt:lpstr>GraalVM Overview (Cont)</vt:lpstr>
      <vt:lpstr>GraalVM Overview (Cont)</vt:lpstr>
      <vt:lpstr>GraalVM Overview (Cont)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16</cp:revision>
  <dcterms:created xsi:type="dcterms:W3CDTF">2019-06-04T02:09:22Z</dcterms:created>
  <dcterms:modified xsi:type="dcterms:W3CDTF">2022-10-22T20:52:51Z</dcterms:modified>
</cp:coreProperties>
</file>