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5C22-A3BC-4C06-A325-207BE61E8A59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ABCE-7637-4480-BF93-941E49F40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51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5C22-A3BC-4C06-A325-207BE61E8A59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ABCE-7637-4480-BF93-941E49F40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6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5C22-A3BC-4C06-A325-207BE61E8A59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ABCE-7637-4480-BF93-941E49F40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02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5C22-A3BC-4C06-A325-207BE61E8A59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ABCE-7637-4480-BF93-941E49F407D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582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5C22-A3BC-4C06-A325-207BE61E8A59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ABCE-7637-4480-BF93-941E49F40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788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5C22-A3BC-4C06-A325-207BE61E8A59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ABCE-7637-4480-BF93-941E49F40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40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5C22-A3BC-4C06-A325-207BE61E8A59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ABCE-7637-4480-BF93-941E49F40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246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5C22-A3BC-4C06-A325-207BE61E8A59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ABCE-7637-4480-BF93-941E49F40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087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5C22-A3BC-4C06-A325-207BE61E8A59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ABCE-7637-4480-BF93-941E49F40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61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5C22-A3BC-4C06-A325-207BE61E8A59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ABCE-7637-4480-BF93-941E49F40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23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5C22-A3BC-4C06-A325-207BE61E8A59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ABCE-7637-4480-BF93-941E49F40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85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5C22-A3BC-4C06-A325-207BE61E8A59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ABCE-7637-4480-BF93-941E49F40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78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5C22-A3BC-4C06-A325-207BE61E8A59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ABCE-7637-4480-BF93-941E49F40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0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5C22-A3BC-4C06-A325-207BE61E8A59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ABCE-7637-4480-BF93-941E49F40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93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5C22-A3BC-4C06-A325-207BE61E8A59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ABCE-7637-4480-BF93-941E49F40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1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5C22-A3BC-4C06-A325-207BE61E8A59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ABCE-7637-4480-BF93-941E49F40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20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5C22-A3BC-4C06-A325-207BE61E8A59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ABCE-7637-4480-BF93-941E49F40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05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D15C22-A3BC-4C06-A325-207BE61E8A59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BABCE-7637-4480-BF93-941E49F40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528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Welcome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-Rohan Thakur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939" y="1538218"/>
            <a:ext cx="5322277" cy="302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2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5415" y="1652954"/>
            <a:ext cx="732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Thank You!!!</a:t>
            </a:r>
            <a:endParaRPr lang="en-IN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86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60" y="1112226"/>
            <a:ext cx="8850923" cy="50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4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Algerian" panose="04020705040A02060702" pitchFamily="82" charset="0"/>
              </a:rPr>
              <a:t>Contents</a:t>
            </a:r>
            <a:br>
              <a:rPr lang="en-IN" dirty="0" smtClean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24672"/>
            <a:ext cx="8946541" cy="46175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Introduction 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What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AI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Foundations of Artificial Intelligence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History of Artificial Intelligence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Agents 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Agents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Environments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Sensor, Actuators,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Effectors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 PEAS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AI Agents</a:t>
            </a:r>
            <a:r>
              <a:rPr lang="en-IN" sz="2400" dirty="0">
                <a:latin typeface="Algerian" panose="04020705040A02060702" pitchFamily="82" charset="0"/>
              </a:rPr>
              <a:t/>
            </a:r>
            <a:br>
              <a:rPr lang="en-IN" sz="2400" dirty="0">
                <a:latin typeface="Algerian" panose="04020705040A02060702" pitchFamily="82" charset="0"/>
              </a:rPr>
            </a:b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91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 Artificial Intelligence</a:t>
            </a:r>
            <a:br>
              <a:rPr lang="en-IN" b="1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660903" cy="4195481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 computer science, 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sometimes called 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intelligence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is intelligence demonstrated by machines, in contrast to the 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intelligence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displayed by humans.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"artificial intelligence" is often used to describe machines (or computers) that mimic "cognitive" functions that humans associate with other human minds, such as "learning" and "problem solving".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592" y="1567962"/>
            <a:ext cx="3912498" cy="497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1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The History of Artificial Intelligence </a:t>
            </a:r>
            <a:br>
              <a:rPr lang="en-IN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039580" cy="4195481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influential founders of AI, including John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McCarthy(2007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Marvin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Minsky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(2007), Nils Nilsson (1995, 2005) and Patrick Winston (Beal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andWinston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2009), have expressed discontent with the progress of AI.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that AI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shouldput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emphasis on creating ever-improved versions of applications that are good at a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task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driving a car, playing chess, or recognizing speech.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140" y="1755356"/>
            <a:ext cx="4515583" cy="449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8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Algerian" panose="04020705040A02060702" pitchFamily="82" charset="0"/>
                <a:cs typeface="Times New Roman" panose="02020603050405020304" pitchFamily="18" charset="0"/>
              </a:rPr>
              <a:t>Intelligent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1" dirty="0">
                <a:latin typeface="Algerian" panose="04020705040A02060702" pitchFamily="82" charset="0"/>
                <a:cs typeface="Times New Roman" panose="02020603050405020304" pitchFamily="18" charset="0"/>
              </a:rPr>
              <a:t>Agents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66764"/>
            <a:ext cx="7384197" cy="4195481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anything that can be ENVIRONMENT viewed as perceiving its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SENSOR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acting upon that environment through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actuators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human agent has eyes, ears, and other organs for sensors and hands, legs, vocal tract, and soon for actuators.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robotic agent might have cameras and infrared range finders for sensors and various motors for actuators.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agent receives keystrokes, file contents, and network packets as sensory inputs and acts on the environment by displaying on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screen,writing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files, and sending network packets.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46" y="1853247"/>
            <a:ext cx="3492082" cy="32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1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Sensor,</a:t>
            </a:r>
            <a:r>
              <a:rPr lang="en-IN" sz="4000" b="1" dirty="0"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r>
              <a:rPr lang="en-IN" sz="4000" b="1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Actuators,</a:t>
            </a:r>
            <a:r>
              <a:rPr lang="en-IN" sz="4000" b="1" dirty="0">
                <a:latin typeface="Algerian" panose="04020705040A02060702" pitchFamily="82" charset="0"/>
                <a:cs typeface="Times New Roman" panose="02020603050405020304" pitchFamily="18" charset="0"/>
              </a:rPr>
              <a:t> Effectors</a:t>
            </a:r>
            <a:endParaRPr lang="en-IN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moving forward, we should first know about sensors, effectors, and actuators.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Sensor is a device which detects the change in the environment and sends the information to other electronic devices. An agent observes its environment through sensors.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Actuators: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Actuators are the component of machines that converts energy into motion. The actuators are only responsible for moving and controlling a system. An actuator can be an electric motor, gears, rails, etc.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Effectors: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Effectors are the devices which affect the environment. Effectors can be legs, wheels, arms, fingers, wings, fins, and display screen.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2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71" y="1371600"/>
            <a:ext cx="6752492" cy="493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9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Types of AI Agents</a:t>
            </a:r>
            <a:br>
              <a:rPr lang="en-IN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Reflex Agent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Model-based reflex agent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Goal-based agents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Utility-based agent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agent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60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273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Century Gothic</vt:lpstr>
      <vt:lpstr>Times New Roman</vt:lpstr>
      <vt:lpstr>Wingdings 3</vt:lpstr>
      <vt:lpstr>Ion</vt:lpstr>
      <vt:lpstr>Welcome</vt:lpstr>
      <vt:lpstr>PowerPoint Presentation</vt:lpstr>
      <vt:lpstr>Contents </vt:lpstr>
      <vt:lpstr> Artificial Intelligence </vt:lpstr>
      <vt:lpstr>The History of Artificial Intelligence  </vt:lpstr>
      <vt:lpstr>Intelligent Agents  </vt:lpstr>
      <vt:lpstr>Sensor, Actuators, Effectors</vt:lpstr>
      <vt:lpstr>PowerPoint Presentation</vt:lpstr>
      <vt:lpstr>Types of AI Agents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Rohan Thakur</dc:creator>
  <cp:lastModifiedBy>Rohan Thakur</cp:lastModifiedBy>
  <cp:revision>22</cp:revision>
  <dcterms:created xsi:type="dcterms:W3CDTF">2019-06-27T15:44:01Z</dcterms:created>
  <dcterms:modified xsi:type="dcterms:W3CDTF">2019-07-16T14:42:02Z</dcterms:modified>
</cp:coreProperties>
</file>