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61" r:id="rId2"/>
    <p:sldId id="262" r:id="rId3"/>
    <p:sldId id="256" r:id="rId4"/>
    <p:sldId id="257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081" autoAdjust="0"/>
  </p:normalViewPr>
  <p:slideViewPr>
    <p:cSldViewPr snapToGrid="0">
      <p:cViewPr varScale="1">
        <p:scale>
          <a:sx n="65" d="100"/>
          <a:sy n="65" d="100"/>
        </p:scale>
        <p:origin x="7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DFEEB-8A38-45FF-BCBC-B63F39A5B0E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61DBCEF-D110-4383-9511-A48680C4EF54}">
      <dgm:prSet custT="1"/>
      <dgm:spPr/>
      <dgm:t>
        <a:bodyPr/>
        <a:lstStyle/>
        <a:p>
          <a:pPr rtl="0"/>
          <a:r>
            <a:rPr lang="en-US" sz="2000" b="1" u="sng" dirty="0" smtClean="0">
              <a:latin typeface="Algerian" panose="04020705040A02060702" pitchFamily="82" charset="0"/>
            </a:rPr>
            <a:t>Education:</a:t>
          </a:r>
          <a:endParaRPr lang="en-IN" sz="2000" dirty="0">
            <a:latin typeface="Algerian" panose="04020705040A02060702" pitchFamily="82" charset="0"/>
          </a:endParaRPr>
        </a:p>
      </dgm:t>
    </dgm:pt>
    <dgm:pt modelId="{510953E7-3795-4BFC-B7A3-D65772B34B37}" type="parTrans" cxnId="{317C3055-B894-4B4C-A913-A86B4B8074E2}">
      <dgm:prSet/>
      <dgm:spPr/>
      <dgm:t>
        <a:bodyPr/>
        <a:lstStyle/>
        <a:p>
          <a:endParaRPr lang="en-IN"/>
        </a:p>
      </dgm:t>
    </dgm:pt>
    <dgm:pt modelId="{5CB79FCE-2F94-4832-A1CD-CD48549440AA}" type="sibTrans" cxnId="{317C3055-B894-4B4C-A913-A86B4B8074E2}">
      <dgm:prSet/>
      <dgm:spPr/>
      <dgm:t>
        <a:bodyPr/>
        <a:lstStyle/>
        <a:p>
          <a:endParaRPr lang="en-IN"/>
        </a:p>
      </dgm:t>
    </dgm:pt>
    <dgm:pt modelId="{AF24A28B-3D38-4D66-850A-F4DA8206FC73}" type="pres">
      <dgm:prSet presAssocID="{B77DFEEB-8A38-45FF-BCBC-B63F39A5B0E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6A1AC9-AEBE-4D26-88B0-5470026B784D}" type="pres">
      <dgm:prSet presAssocID="{E61DBCEF-D110-4383-9511-A48680C4EF54}" presName="circle1" presStyleLbl="node1" presStyleIdx="0" presStyleCnt="1"/>
      <dgm:spPr/>
    </dgm:pt>
    <dgm:pt modelId="{980BF5F9-459D-4F9C-811E-05D8F51D2732}" type="pres">
      <dgm:prSet presAssocID="{E61DBCEF-D110-4383-9511-A48680C4EF54}" presName="space" presStyleCnt="0"/>
      <dgm:spPr/>
    </dgm:pt>
    <dgm:pt modelId="{E5EE8750-5E03-47CB-9682-5D6BECE8A095}" type="pres">
      <dgm:prSet presAssocID="{E61DBCEF-D110-4383-9511-A48680C4EF54}" presName="rect1" presStyleLbl="alignAcc1" presStyleIdx="0" presStyleCnt="1" custLinFactY="-48294" custLinFactNeighborX="-1513" custLinFactNeighborY="-100000"/>
      <dgm:spPr/>
      <dgm:t>
        <a:bodyPr/>
        <a:lstStyle/>
        <a:p>
          <a:endParaRPr lang="en-IN"/>
        </a:p>
      </dgm:t>
    </dgm:pt>
    <dgm:pt modelId="{79B25865-36D3-44B4-BBDD-C053AFAEE446}" type="pres">
      <dgm:prSet presAssocID="{E61DBCEF-D110-4383-9511-A48680C4EF54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17C3055-B894-4B4C-A913-A86B4B8074E2}" srcId="{B77DFEEB-8A38-45FF-BCBC-B63F39A5B0E5}" destId="{E61DBCEF-D110-4383-9511-A48680C4EF54}" srcOrd="0" destOrd="0" parTransId="{510953E7-3795-4BFC-B7A3-D65772B34B37}" sibTransId="{5CB79FCE-2F94-4832-A1CD-CD48549440AA}"/>
    <dgm:cxn modelId="{8D809C79-8406-4C4F-876D-435287ED8F38}" type="presOf" srcId="{E61DBCEF-D110-4383-9511-A48680C4EF54}" destId="{79B25865-36D3-44B4-BBDD-C053AFAEE446}" srcOrd="1" destOrd="0" presId="urn:microsoft.com/office/officeart/2005/8/layout/target3"/>
    <dgm:cxn modelId="{404DB35B-1851-4BED-A429-D4E88D5A14AF}" type="presOf" srcId="{E61DBCEF-D110-4383-9511-A48680C4EF54}" destId="{E5EE8750-5E03-47CB-9682-5D6BECE8A095}" srcOrd="0" destOrd="0" presId="urn:microsoft.com/office/officeart/2005/8/layout/target3"/>
    <dgm:cxn modelId="{1DED9BB8-C9A4-4FF9-8295-0175B4DC583D}" type="presOf" srcId="{B77DFEEB-8A38-45FF-BCBC-B63F39A5B0E5}" destId="{AF24A28B-3D38-4D66-850A-F4DA8206FC73}" srcOrd="0" destOrd="0" presId="urn:microsoft.com/office/officeart/2005/8/layout/target3"/>
    <dgm:cxn modelId="{487C59BA-3C42-4B61-847D-333AB9BD583D}" type="presParOf" srcId="{AF24A28B-3D38-4D66-850A-F4DA8206FC73}" destId="{BA6A1AC9-AEBE-4D26-88B0-5470026B784D}" srcOrd="0" destOrd="0" presId="urn:microsoft.com/office/officeart/2005/8/layout/target3"/>
    <dgm:cxn modelId="{756FCF38-AF6B-43A6-A4FB-E20DFB3477CF}" type="presParOf" srcId="{AF24A28B-3D38-4D66-850A-F4DA8206FC73}" destId="{980BF5F9-459D-4F9C-811E-05D8F51D2732}" srcOrd="1" destOrd="0" presId="urn:microsoft.com/office/officeart/2005/8/layout/target3"/>
    <dgm:cxn modelId="{46F7A0BD-6F66-4B83-9CB8-1B096C3EF585}" type="presParOf" srcId="{AF24A28B-3D38-4D66-850A-F4DA8206FC73}" destId="{E5EE8750-5E03-47CB-9682-5D6BECE8A095}" srcOrd="2" destOrd="0" presId="urn:microsoft.com/office/officeart/2005/8/layout/target3"/>
    <dgm:cxn modelId="{9DCECD96-BB56-401D-949A-E61728A01E7B}" type="presParOf" srcId="{AF24A28B-3D38-4D66-850A-F4DA8206FC73}" destId="{79B25865-36D3-44B4-BBDD-C053AFAEE44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A8F2F9-C49E-40CB-88C9-38FFB83461A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B23EC7-5056-452A-80F3-0A11209F708F}">
      <dgm:prSet custT="1"/>
      <dgm:spPr/>
      <dgm:t>
        <a:bodyPr/>
        <a:lstStyle/>
        <a:p>
          <a:pPr rtl="0"/>
          <a:r>
            <a:rPr lang="en-IN" sz="2000" b="1" i="0" u="sng" dirty="0" smtClean="0">
              <a:latin typeface="Algerian" panose="04020705040A02060702" pitchFamily="82" charset="0"/>
            </a:rPr>
            <a:t>Contribution</a:t>
          </a:r>
          <a:r>
            <a:rPr lang="en-IN" sz="2000" b="1" i="0" dirty="0" smtClean="0">
              <a:latin typeface="Algerian" panose="04020705040A02060702" pitchFamily="82" charset="0"/>
            </a:rPr>
            <a:t>:</a:t>
          </a:r>
          <a:endParaRPr lang="en-IN" sz="2000" dirty="0">
            <a:latin typeface="Algerian" panose="04020705040A02060702" pitchFamily="82" charset="0"/>
          </a:endParaRPr>
        </a:p>
      </dgm:t>
    </dgm:pt>
    <dgm:pt modelId="{72F7A644-1D8E-4B7C-B4AA-069BD33F3B15}" type="parTrans" cxnId="{5E5AEC2D-B016-465C-9DC6-33C09C3CD5EB}">
      <dgm:prSet/>
      <dgm:spPr/>
      <dgm:t>
        <a:bodyPr/>
        <a:lstStyle/>
        <a:p>
          <a:endParaRPr lang="en-IN"/>
        </a:p>
      </dgm:t>
    </dgm:pt>
    <dgm:pt modelId="{E0357C70-0E8B-4CA5-91AB-1DBD28585096}" type="sibTrans" cxnId="{5E5AEC2D-B016-465C-9DC6-33C09C3CD5EB}">
      <dgm:prSet/>
      <dgm:spPr/>
      <dgm:t>
        <a:bodyPr/>
        <a:lstStyle/>
        <a:p>
          <a:endParaRPr lang="en-IN"/>
        </a:p>
      </dgm:t>
    </dgm:pt>
    <dgm:pt modelId="{5700CDE3-2742-4B49-9684-0FC7F295CA04}" type="pres">
      <dgm:prSet presAssocID="{59A8F2F9-C49E-40CB-88C9-38FFB83461A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9234A9-48DF-4AF6-876A-275208FB4F36}" type="pres">
      <dgm:prSet presAssocID="{6FB23EC7-5056-452A-80F3-0A11209F708F}" presName="circle1" presStyleLbl="node1" presStyleIdx="0" presStyleCnt="1"/>
      <dgm:spPr/>
    </dgm:pt>
    <dgm:pt modelId="{F410D91C-8D4B-47F3-8525-11643E2BD3A4}" type="pres">
      <dgm:prSet presAssocID="{6FB23EC7-5056-452A-80F3-0A11209F708F}" presName="space" presStyleCnt="0"/>
      <dgm:spPr/>
    </dgm:pt>
    <dgm:pt modelId="{CEB7E9B9-A574-4C1F-A9B2-09D645FC5AC1}" type="pres">
      <dgm:prSet presAssocID="{6FB23EC7-5056-452A-80F3-0A11209F708F}" presName="rect1" presStyleLbl="alignAcc1" presStyleIdx="0" presStyleCnt="1"/>
      <dgm:spPr/>
      <dgm:t>
        <a:bodyPr/>
        <a:lstStyle/>
        <a:p>
          <a:endParaRPr lang="en-IN"/>
        </a:p>
      </dgm:t>
    </dgm:pt>
    <dgm:pt modelId="{96803863-4152-4868-8BA0-5E7EB0430E07}" type="pres">
      <dgm:prSet presAssocID="{6FB23EC7-5056-452A-80F3-0A11209F708F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329A549-9733-4964-9A13-7AB20FBCDFC5}" type="presOf" srcId="{6FB23EC7-5056-452A-80F3-0A11209F708F}" destId="{CEB7E9B9-A574-4C1F-A9B2-09D645FC5AC1}" srcOrd="0" destOrd="0" presId="urn:microsoft.com/office/officeart/2005/8/layout/target3"/>
    <dgm:cxn modelId="{D27CCFE9-411F-4FD6-A682-DE121AC462F1}" type="presOf" srcId="{6FB23EC7-5056-452A-80F3-0A11209F708F}" destId="{96803863-4152-4868-8BA0-5E7EB0430E07}" srcOrd="1" destOrd="0" presId="urn:microsoft.com/office/officeart/2005/8/layout/target3"/>
    <dgm:cxn modelId="{5E5AEC2D-B016-465C-9DC6-33C09C3CD5EB}" srcId="{59A8F2F9-C49E-40CB-88C9-38FFB83461A5}" destId="{6FB23EC7-5056-452A-80F3-0A11209F708F}" srcOrd="0" destOrd="0" parTransId="{72F7A644-1D8E-4B7C-B4AA-069BD33F3B15}" sibTransId="{E0357C70-0E8B-4CA5-91AB-1DBD28585096}"/>
    <dgm:cxn modelId="{32E0059E-532D-4D05-8492-8175620A50B1}" type="presOf" srcId="{59A8F2F9-C49E-40CB-88C9-38FFB83461A5}" destId="{5700CDE3-2742-4B49-9684-0FC7F295CA04}" srcOrd="0" destOrd="0" presId="urn:microsoft.com/office/officeart/2005/8/layout/target3"/>
    <dgm:cxn modelId="{E871808D-BD2C-4CF6-842B-CC48E7416724}" type="presParOf" srcId="{5700CDE3-2742-4B49-9684-0FC7F295CA04}" destId="{E29234A9-48DF-4AF6-876A-275208FB4F36}" srcOrd="0" destOrd="0" presId="urn:microsoft.com/office/officeart/2005/8/layout/target3"/>
    <dgm:cxn modelId="{CB370BFD-67A7-4F59-A7CA-EF08E3DA05AE}" type="presParOf" srcId="{5700CDE3-2742-4B49-9684-0FC7F295CA04}" destId="{F410D91C-8D4B-47F3-8525-11643E2BD3A4}" srcOrd="1" destOrd="0" presId="urn:microsoft.com/office/officeart/2005/8/layout/target3"/>
    <dgm:cxn modelId="{E38DCA59-409E-4676-8BEA-A8D835355732}" type="presParOf" srcId="{5700CDE3-2742-4B49-9684-0FC7F295CA04}" destId="{CEB7E9B9-A574-4C1F-A9B2-09D645FC5AC1}" srcOrd="2" destOrd="0" presId="urn:microsoft.com/office/officeart/2005/8/layout/target3"/>
    <dgm:cxn modelId="{06E46488-F92C-4453-B956-831A853A7085}" type="presParOf" srcId="{5700CDE3-2742-4B49-9684-0FC7F295CA04}" destId="{96803863-4152-4868-8BA0-5E7EB0430E0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A8F2F9-C49E-40CB-88C9-38FFB83461A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B23EC7-5056-452A-80F3-0A11209F708F}">
      <dgm:prSet custT="1"/>
      <dgm:spPr/>
      <dgm:t>
        <a:bodyPr/>
        <a:lstStyle/>
        <a:p>
          <a:pPr rtl="0"/>
          <a:r>
            <a:rPr lang="en-IN" sz="2000" b="1" i="0" u="sng" dirty="0" smtClean="0">
              <a:latin typeface="Algerian" panose="04020705040A02060702" pitchFamily="82" charset="0"/>
            </a:rPr>
            <a:t>CAREER</a:t>
          </a:r>
          <a:r>
            <a:rPr lang="en-IN" sz="2000" b="1" i="0" dirty="0" smtClean="0">
              <a:latin typeface="Algerian" panose="04020705040A02060702" pitchFamily="82" charset="0"/>
            </a:rPr>
            <a:t>:</a:t>
          </a:r>
          <a:endParaRPr lang="en-IN" sz="2000" dirty="0">
            <a:latin typeface="Algerian" panose="04020705040A02060702" pitchFamily="82" charset="0"/>
          </a:endParaRPr>
        </a:p>
      </dgm:t>
    </dgm:pt>
    <dgm:pt modelId="{72F7A644-1D8E-4B7C-B4AA-069BD33F3B15}" type="parTrans" cxnId="{5E5AEC2D-B016-465C-9DC6-33C09C3CD5EB}">
      <dgm:prSet/>
      <dgm:spPr/>
      <dgm:t>
        <a:bodyPr/>
        <a:lstStyle/>
        <a:p>
          <a:endParaRPr lang="en-IN"/>
        </a:p>
      </dgm:t>
    </dgm:pt>
    <dgm:pt modelId="{E0357C70-0E8B-4CA5-91AB-1DBD28585096}" type="sibTrans" cxnId="{5E5AEC2D-B016-465C-9DC6-33C09C3CD5EB}">
      <dgm:prSet/>
      <dgm:spPr/>
      <dgm:t>
        <a:bodyPr/>
        <a:lstStyle/>
        <a:p>
          <a:endParaRPr lang="en-IN"/>
        </a:p>
      </dgm:t>
    </dgm:pt>
    <dgm:pt modelId="{5700CDE3-2742-4B49-9684-0FC7F295CA04}" type="pres">
      <dgm:prSet presAssocID="{59A8F2F9-C49E-40CB-88C9-38FFB83461A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9234A9-48DF-4AF6-876A-275208FB4F36}" type="pres">
      <dgm:prSet presAssocID="{6FB23EC7-5056-452A-80F3-0A11209F708F}" presName="circle1" presStyleLbl="node1" presStyleIdx="0" presStyleCnt="1"/>
      <dgm:spPr/>
    </dgm:pt>
    <dgm:pt modelId="{F410D91C-8D4B-47F3-8525-11643E2BD3A4}" type="pres">
      <dgm:prSet presAssocID="{6FB23EC7-5056-452A-80F3-0A11209F708F}" presName="space" presStyleCnt="0"/>
      <dgm:spPr/>
    </dgm:pt>
    <dgm:pt modelId="{CEB7E9B9-A574-4C1F-A9B2-09D645FC5AC1}" type="pres">
      <dgm:prSet presAssocID="{6FB23EC7-5056-452A-80F3-0A11209F708F}" presName="rect1" presStyleLbl="alignAcc1" presStyleIdx="0" presStyleCnt="1"/>
      <dgm:spPr/>
      <dgm:t>
        <a:bodyPr/>
        <a:lstStyle/>
        <a:p>
          <a:endParaRPr lang="en-IN"/>
        </a:p>
      </dgm:t>
    </dgm:pt>
    <dgm:pt modelId="{96803863-4152-4868-8BA0-5E7EB0430E07}" type="pres">
      <dgm:prSet presAssocID="{6FB23EC7-5056-452A-80F3-0A11209F708F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42B875-6FA7-4AC1-B4FF-787316B59519}" type="presOf" srcId="{6FB23EC7-5056-452A-80F3-0A11209F708F}" destId="{96803863-4152-4868-8BA0-5E7EB0430E07}" srcOrd="1" destOrd="0" presId="urn:microsoft.com/office/officeart/2005/8/layout/target3"/>
    <dgm:cxn modelId="{5E5AEC2D-B016-465C-9DC6-33C09C3CD5EB}" srcId="{59A8F2F9-C49E-40CB-88C9-38FFB83461A5}" destId="{6FB23EC7-5056-452A-80F3-0A11209F708F}" srcOrd="0" destOrd="0" parTransId="{72F7A644-1D8E-4B7C-B4AA-069BD33F3B15}" sibTransId="{E0357C70-0E8B-4CA5-91AB-1DBD28585096}"/>
    <dgm:cxn modelId="{529EA5BF-E4F3-48E9-B42E-829C1A7D12F5}" type="presOf" srcId="{6FB23EC7-5056-452A-80F3-0A11209F708F}" destId="{CEB7E9B9-A574-4C1F-A9B2-09D645FC5AC1}" srcOrd="0" destOrd="0" presId="urn:microsoft.com/office/officeart/2005/8/layout/target3"/>
    <dgm:cxn modelId="{D734F475-319D-418D-8225-3FF1C5EE0676}" type="presOf" srcId="{59A8F2F9-C49E-40CB-88C9-38FFB83461A5}" destId="{5700CDE3-2742-4B49-9684-0FC7F295CA04}" srcOrd="0" destOrd="0" presId="urn:microsoft.com/office/officeart/2005/8/layout/target3"/>
    <dgm:cxn modelId="{A523332C-0240-4F7B-8F68-50FF968DA24A}" type="presParOf" srcId="{5700CDE3-2742-4B49-9684-0FC7F295CA04}" destId="{E29234A9-48DF-4AF6-876A-275208FB4F36}" srcOrd="0" destOrd="0" presId="urn:microsoft.com/office/officeart/2005/8/layout/target3"/>
    <dgm:cxn modelId="{DE86AC2A-8D75-4676-8537-53909CCAB994}" type="presParOf" srcId="{5700CDE3-2742-4B49-9684-0FC7F295CA04}" destId="{F410D91C-8D4B-47F3-8525-11643E2BD3A4}" srcOrd="1" destOrd="0" presId="urn:microsoft.com/office/officeart/2005/8/layout/target3"/>
    <dgm:cxn modelId="{E01C4A14-F4C9-43AE-924A-78097FDE2FC3}" type="presParOf" srcId="{5700CDE3-2742-4B49-9684-0FC7F295CA04}" destId="{CEB7E9B9-A574-4C1F-A9B2-09D645FC5AC1}" srcOrd="2" destOrd="0" presId="urn:microsoft.com/office/officeart/2005/8/layout/target3"/>
    <dgm:cxn modelId="{20E09849-C118-42A6-A6F3-54D1C2AFA48B}" type="presParOf" srcId="{5700CDE3-2742-4B49-9684-0FC7F295CA04}" destId="{96803863-4152-4868-8BA0-5E7EB0430E0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A1AC9-AEBE-4D26-88B0-5470026B784D}">
      <dsp:nvSpPr>
        <dsp:cNvPr id="0" name=""/>
        <dsp:cNvSpPr/>
      </dsp:nvSpPr>
      <dsp:spPr>
        <a:xfrm>
          <a:off x="0" y="0"/>
          <a:ext cx="430887" cy="4308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E8750-5E03-47CB-9682-5D6BECE8A095}">
      <dsp:nvSpPr>
        <dsp:cNvPr id="0" name=""/>
        <dsp:cNvSpPr/>
      </dsp:nvSpPr>
      <dsp:spPr>
        <a:xfrm>
          <a:off x="188866" y="0"/>
          <a:ext cx="1756575" cy="4308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latin typeface="Algerian" panose="04020705040A02060702" pitchFamily="82" charset="0"/>
            </a:rPr>
            <a:t>Education:</a:t>
          </a:r>
          <a:endParaRPr lang="en-IN" sz="2000" kern="1200" dirty="0">
            <a:latin typeface="Algerian" panose="04020705040A02060702" pitchFamily="82" charset="0"/>
          </a:endParaRPr>
        </a:p>
      </dsp:txBody>
      <dsp:txXfrm>
        <a:off x="188866" y="0"/>
        <a:ext cx="1756575" cy="430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234A9-48DF-4AF6-876A-275208FB4F36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7E9B9-A574-4C1F-A9B2-09D645FC5AC1}">
      <dsp:nvSpPr>
        <dsp:cNvPr id="0" name=""/>
        <dsp:cNvSpPr/>
      </dsp:nvSpPr>
      <dsp:spPr>
        <a:xfrm>
          <a:off x="230832" y="0"/>
          <a:ext cx="1981632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u="sng" kern="1200" dirty="0" smtClean="0">
              <a:latin typeface="Algerian" panose="04020705040A02060702" pitchFamily="82" charset="0"/>
            </a:rPr>
            <a:t>Contribution</a:t>
          </a:r>
          <a:r>
            <a:rPr lang="en-IN" sz="2000" b="1" i="0" kern="1200" dirty="0" smtClean="0">
              <a:latin typeface="Algerian" panose="04020705040A02060702" pitchFamily="82" charset="0"/>
            </a:rPr>
            <a:t>:</a:t>
          </a:r>
          <a:endParaRPr lang="en-IN" sz="2000" kern="1200" dirty="0">
            <a:latin typeface="Algerian" panose="04020705040A02060702" pitchFamily="82" charset="0"/>
          </a:endParaRPr>
        </a:p>
      </dsp:txBody>
      <dsp:txXfrm>
        <a:off x="230832" y="0"/>
        <a:ext cx="1981632" cy="461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234A9-48DF-4AF6-876A-275208FB4F36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7E9B9-A574-4C1F-A9B2-09D645FC5AC1}">
      <dsp:nvSpPr>
        <dsp:cNvPr id="0" name=""/>
        <dsp:cNvSpPr/>
      </dsp:nvSpPr>
      <dsp:spPr>
        <a:xfrm>
          <a:off x="230832" y="0"/>
          <a:ext cx="1981632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u="sng" kern="1200" dirty="0" smtClean="0">
              <a:latin typeface="Algerian" panose="04020705040A02060702" pitchFamily="82" charset="0"/>
            </a:rPr>
            <a:t>CAREER</a:t>
          </a:r>
          <a:r>
            <a:rPr lang="en-IN" sz="2000" b="1" i="0" kern="1200" dirty="0" smtClean="0">
              <a:latin typeface="Algerian" panose="04020705040A02060702" pitchFamily="82" charset="0"/>
            </a:rPr>
            <a:t>:</a:t>
          </a:r>
          <a:endParaRPr lang="en-IN" sz="2000" kern="1200" dirty="0">
            <a:latin typeface="Algerian" panose="04020705040A02060702" pitchFamily="82" charset="0"/>
          </a:endParaRPr>
        </a:p>
      </dsp:txBody>
      <dsp:txXfrm>
        <a:off x="230832" y="0"/>
        <a:ext cx="1981632" cy="46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3F33-87DC-4365-9724-EFC8326B7273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9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9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73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8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2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98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3F33-87DC-4365-9724-EFC8326B7273}" type="datetimeFigureOut">
              <a:rPr lang="en-IN" smtClean="0"/>
              <a:t>20-06-2019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3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8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6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1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5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7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3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81E7B-EC6F-445C-988D-903FEAAF1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9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185" y="3687739"/>
            <a:ext cx="7766936" cy="911543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Welcome</a:t>
            </a:r>
            <a:r>
              <a:rPr lang="en-IN" dirty="0">
                <a:latin typeface="Algerian" panose="04020705040A02060702" pitchFamily="82" charset="0"/>
              </a:rPr>
              <a:t/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4236" y="4854923"/>
            <a:ext cx="2057955" cy="44404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Rohan Thakur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" r="2132"/>
          <a:stretch/>
        </p:blipFill>
        <p:spPr>
          <a:xfrm>
            <a:off x="801971" y="1096036"/>
            <a:ext cx="8934331" cy="47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7111" y="3816347"/>
            <a:ext cx="81300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 Arthur Gosling, </a:t>
            </a:r>
            <a:r>
              <a:rPr lang="en-IN" sz="24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(born May 19, 1955) is a Canadian </a:t>
            </a:r>
            <a:r>
              <a:rPr lang="en-IN" sz="24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scientist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best known as the founder and lead designer behind the </a:t>
            </a:r>
            <a:r>
              <a:rPr lang="en-IN" sz="24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language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i="0" u="none" strike="noStrike" baseline="30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was originally developed by </a:t>
            </a:r>
            <a:r>
              <a:rPr lang="en-IN" sz="24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 </a:t>
            </a:r>
            <a:r>
              <a:rPr lang="en-IN" sz="24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4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has since been acquired by Oracle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released in 1995 as a core component of Sun Microsystems' </a:t>
            </a:r>
            <a:r>
              <a:rPr lang="en-IN" sz="24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platform</a:t>
            </a:r>
            <a:r>
              <a:rPr lang="en-IN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7994" y="650735"/>
            <a:ext cx="24221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IN" sz="54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James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6325" y="1473379"/>
            <a:ext cx="295625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Gosling</a:t>
            </a:r>
            <a:endParaRPr lang="en-IN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45" y="638994"/>
            <a:ext cx="3157886" cy="31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90944"/>
              </p:ext>
            </p:extLst>
          </p:nvPr>
        </p:nvGraphicFramePr>
        <p:xfrm>
          <a:off x="684617" y="333273"/>
          <a:ext cx="8635653" cy="2480264"/>
        </p:xfrm>
        <a:graphic>
          <a:graphicData uri="http://schemas.openxmlformats.org/drawingml/2006/table">
            <a:tbl>
              <a:tblPr/>
              <a:tblGrid>
                <a:gridCol w="3843316"/>
                <a:gridCol w="4792337"/>
              </a:tblGrid>
              <a:tr h="78917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Born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 1955 (age 64)</a:t>
                      </a:r>
                      <a:b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 </a:t>
                      </a:r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Calgary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Alberta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Canada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Residence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 Francisco Bay Area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California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U.S.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095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Nationality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Canadian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8917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Alma mater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Carnegie Mellon University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 of Calgary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4789" y="3855904"/>
            <a:ext cx="8525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</a:t>
            </a: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received a </a:t>
            </a:r>
            <a:r>
              <a:rPr lang="en-IN" sz="24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</a:t>
            </a: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the </a:t>
            </a:r>
            <a:r>
              <a:rPr lang="en-IN" sz="24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Calgary</a:t>
            </a: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and his M.A. and Ph.D. from </a:t>
            </a:r>
            <a:r>
              <a:rPr lang="en-IN" sz="24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Carnegie Mellon University</a:t>
            </a: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 in </a:t>
            </a:r>
            <a:r>
              <a:rPr lang="en-IN" sz="24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 built a multi-processor version of Unix for a 16-way computer system while at Carnegie Mellon University, before joining </a:t>
            </a:r>
            <a:r>
              <a:rPr lang="en-IN" sz="2400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toward his doctorate</a:t>
            </a:r>
            <a:r>
              <a:rPr lang="en-IN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5187703"/>
              </p:ext>
            </p:extLst>
          </p:nvPr>
        </p:nvGraphicFramePr>
        <p:xfrm>
          <a:off x="727112" y="3325865"/>
          <a:ext cx="1972019" cy="43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4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67117157"/>
              </p:ext>
            </p:extLst>
          </p:nvPr>
        </p:nvGraphicFramePr>
        <p:xfrm>
          <a:off x="316565" y="359619"/>
          <a:ext cx="2212465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186543" y="979714"/>
            <a:ext cx="46083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created the original design of Java and implemented the language's original compiler and virtual machine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Gosling initially became known as the author of Gosling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also invented the windowing system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lost out to X Window because Sun did not give it an open source license.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also developed several compilers and mail systems there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95" y="171043"/>
            <a:ext cx="1679128" cy="3075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19" y="4239997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270" y="1068242"/>
            <a:ext cx="46833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Gosling was with Sun Microsystems between 1984 and 2010 (26 years).</a:t>
            </a:r>
            <a:r>
              <a:rPr lang="en-IN" sz="2400" dirty="0"/>
              <a:t> 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got the idea for the Java VM while writing a program to port software from a PERQ by translating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Perq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Q-Code to VAX assembler and emulating the hardware.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left Sun Microsystems on April 2, 2010 after it was acquired by the Oracle Corporation, citing reductions in pay, status, and decision-making ability, along with change of role and ethical challenges.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555282"/>
              </p:ext>
            </p:extLst>
          </p:nvPr>
        </p:nvGraphicFramePr>
        <p:xfrm>
          <a:off x="316565" y="359619"/>
          <a:ext cx="2212465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66" y="2425953"/>
            <a:ext cx="3059919" cy="22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4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872" y="2170323"/>
            <a:ext cx="55483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Thank You!!!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68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Times New Roman</vt:lpstr>
      <vt:lpstr>Trebuchet MS</vt:lpstr>
      <vt:lpstr>Wingdings 3</vt:lpstr>
      <vt:lpstr>Facet</vt:lpstr>
      <vt:lpstr>Welcome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Thakur</dc:creator>
  <cp:lastModifiedBy>Rohan Thakur</cp:lastModifiedBy>
  <cp:revision>31</cp:revision>
  <dcterms:created xsi:type="dcterms:W3CDTF">2019-06-15T14:06:33Z</dcterms:created>
  <dcterms:modified xsi:type="dcterms:W3CDTF">2019-06-20T15:30:35Z</dcterms:modified>
</cp:coreProperties>
</file>