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946431-D6F1-45FF-AEB4-6544DDD3AD46}" v="177" dt="2021-12-08T03:13:59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" d="100"/>
          <a:sy n="13" d="100"/>
        </p:scale>
        <p:origin x="266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gav Sakhiya" userId="72dea7a693a0a56b" providerId="LiveId" clId="{F4946431-D6F1-45FF-AEB4-6544DDD3AD46}"/>
    <pc:docChg chg="undo redo custSel modSld">
      <pc:chgData name="Bhargav Sakhiya" userId="72dea7a693a0a56b" providerId="LiveId" clId="{F4946431-D6F1-45FF-AEB4-6544DDD3AD46}" dt="2021-12-08T05:30:04.113" v="742" actId="255"/>
      <pc:docMkLst>
        <pc:docMk/>
      </pc:docMkLst>
      <pc:sldChg chg="addSp delSp modSp mod setBg">
        <pc:chgData name="Bhargav Sakhiya" userId="72dea7a693a0a56b" providerId="LiveId" clId="{F4946431-D6F1-45FF-AEB4-6544DDD3AD46}" dt="2021-12-08T05:30:04.113" v="742" actId="255"/>
        <pc:sldMkLst>
          <pc:docMk/>
          <pc:sldMk cId="4287683386" sldId="256"/>
        </pc:sldMkLst>
        <pc:spChg chg="mod">
          <ac:chgData name="Bhargav Sakhiya" userId="72dea7a693a0a56b" providerId="LiveId" clId="{F4946431-D6F1-45FF-AEB4-6544DDD3AD46}" dt="2021-12-08T03:15:50.393" v="724" actId="1076"/>
          <ac:spMkLst>
            <pc:docMk/>
            <pc:sldMk cId="4287683386" sldId="256"/>
            <ac:spMk id="2" creationId="{C9B3E543-5CC7-44D2-B31A-BC201911D0B6}"/>
          </ac:spMkLst>
        </pc:spChg>
        <pc:spChg chg="mod">
          <ac:chgData name="Bhargav Sakhiya" userId="72dea7a693a0a56b" providerId="LiveId" clId="{F4946431-D6F1-45FF-AEB4-6544DDD3AD46}" dt="2021-12-08T03:01:53.734" v="233" actId="27636"/>
          <ac:spMkLst>
            <pc:docMk/>
            <pc:sldMk cId="4287683386" sldId="256"/>
            <ac:spMk id="3" creationId="{934F88D0-48F4-4F0C-A10E-DD15C9D3D643}"/>
          </ac:spMkLst>
        </pc:spChg>
        <pc:spChg chg="mod">
          <ac:chgData name="Bhargav Sakhiya" userId="72dea7a693a0a56b" providerId="LiveId" clId="{F4946431-D6F1-45FF-AEB4-6544DDD3AD46}" dt="2021-12-08T02:57:33.005" v="70" actId="27636"/>
          <ac:spMkLst>
            <pc:docMk/>
            <pc:sldMk cId="4287683386" sldId="256"/>
            <ac:spMk id="4" creationId="{3FFDF77A-3C30-48DD-B055-F5FDDD36E55A}"/>
          </ac:spMkLst>
        </pc:spChg>
        <pc:spChg chg="add mod">
          <ac:chgData name="Bhargav Sakhiya" userId="72dea7a693a0a56b" providerId="LiveId" clId="{F4946431-D6F1-45FF-AEB4-6544DDD3AD46}" dt="2021-12-08T05:29:50.371" v="741" actId="255"/>
          <ac:spMkLst>
            <pc:docMk/>
            <pc:sldMk cId="4287683386" sldId="256"/>
            <ac:spMk id="7" creationId="{D105625C-7210-4319-9651-05DE97DE2274}"/>
          </ac:spMkLst>
        </pc:spChg>
        <pc:spChg chg="add del mod">
          <ac:chgData name="Bhargav Sakhiya" userId="72dea7a693a0a56b" providerId="LiveId" clId="{F4946431-D6F1-45FF-AEB4-6544DDD3AD46}" dt="2021-12-08T02:57:38.324" v="72"/>
          <ac:spMkLst>
            <pc:docMk/>
            <pc:sldMk cId="4287683386" sldId="256"/>
            <ac:spMk id="8" creationId="{769B6AEF-D234-444E-9FF3-A7DBBAD3D9C3}"/>
          </ac:spMkLst>
        </pc:spChg>
        <pc:spChg chg="add mod">
          <ac:chgData name="Bhargav Sakhiya" userId="72dea7a693a0a56b" providerId="LiveId" clId="{F4946431-D6F1-45FF-AEB4-6544DDD3AD46}" dt="2021-12-08T05:30:04.113" v="742" actId="255"/>
          <ac:spMkLst>
            <pc:docMk/>
            <pc:sldMk cId="4287683386" sldId="256"/>
            <ac:spMk id="10" creationId="{F2A06713-6AC3-471C-9384-323244153C5B}"/>
          </ac:spMkLst>
        </pc:spChg>
        <pc:spChg chg="add mod">
          <ac:chgData name="Bhargav Sakhiya" userId="72dea7a693a0a56b" providerId="LiveId" clId="{F4946431-D6F1-45FF-AEB4-6544DDD3AD46}" dt="2021-12-08T05:29:14.298" v="740" actId="20577"/>
          <ac:spMkLst>
            <pc:docMk/>
            <pc:sldMk cId="4287683386" sldId="256"/>
            <ac:spMk id="11" creationId="{CB7FEC36-26AB-498B-98AB-190BFFC25A4A}"/>
          </ac:spMkLst>
        </pc:spChg>
        <pc:graphicFrameChg chg="add del mod">
          <ac:chgData name="Bhargav Sakhiya" userId="72dea7a693a0a56b" providerId="LiveId" clId="{F4946431-D6F1-45FF-AEB4-6544DDD3AD46}" dt="2021-12-08T03:11:23.387" v="672"/>
          <ac:graphicFrameMkLst>
            <pc:docMk/>
            <pc:sldMk cId="4287683386" sldId="256"/>
            <ac:graphicFrameMk id="12" creationId="{9D5FE7DA-45FB-480C-AF98-522BBEBA86D9}"/>
          </ac:graphicFrameMkLst>
        </pc:graphicFrameChg>
        <pc:graphicFrameChg chg="add del mod">
          <ac:chgData name="Bhargav Sakhiya" userId="72dea7a693a0a56b" providerId="LiveId" clId="{F4946431-D6F1-45FF-AEB4-6544DDD3AD46}" dt="2021-12-08T03:13:27.744" v="698"/>
          <ac:graphicFrameMkLst>
            <pc:docMk/>
            <pc:sldMk cId="4287683386" sldId="256"/>
            <ac:graphicFrameMk id="13" creationId="{A35239F2-C535-401C-859A-70280D8E331D}"/>
          </ac:graphicFrameMkLst>
        </pc:graphicFrameChg>
        <pc:graphicFrameChg chg="add del mod">
          <ac:chgData name="Bhargav Sakhiya" userId="72dea7a693a0a56b" providerId="LiveId" clId="{F4946431-D6F1-45FF-AEB4-6544DDD3AD46}" dt="2021-12-08T03:13:33.482" v="700"/>
          <ac:graphicFrameMkLst>
            <pc:docMk/>
            <pc:sldMk cId="4287683386" sldId="256"/>
            <ac:graphicFrameMk id="14" creationId="{26F73AA5-8C1B-4C04-A0A5-66444974D16D}"/>
          </ac:graphicFrameMkLst>
        </pc:graphicFrameChg>
        <pc:picChg chg="add del mod">
          <ac:chgData name="Bhargav Sakhiya" userId="72dea7a693a0a56b" providerId="LiveId" clId="{F4946431-D6F1-45FF-AEB4-6544DDD3AD46}" dt="2021-12-08T02:59:55.961" v="78" actId="478"/>
          <ac:picMkLst>
            <pc:docMk/>
            <pc:sldMk cId="4287683386" sldId="256"/>
            <ac:picMk id="9" creationId="{9A576335-842A-453B-A3B7-9698DE2D06E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821F-3BA9-4B9F-8998-7C74DBEEE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402" y="7005156"/>
            <a:ext cx="22706410" cy="14902051"/>
          </a:xfrm>
        </p:spPr>
        <p:txBody>
          <a:bodyPr anchor="b"/>
          <a:lstStyle>
            <a:lvl1pPr algn="ctr">
              <a:defRPr sz="14899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459D4-C1B6-4FB7-8CA4-7449145C3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19" indent="0" algn="ctr">
              <a:buNone/>
              <a:defRPr sz="4966"/>
            </a:lvl2pPr>
            <a:lvl3pPr marL="2270638" indent="0" algn="ctr">
              <a:buNone/>
              <a:defRPr sz="4470"/>
            </a:lvl3pPr>
            <a:lvl4pPr marL="3405957" indent="0" algn="ctr">
              <a:buNone/>
              <a:defRPr sz="3973"/>
            </a:lvl4pPr>
            <a:lvl5pPr marL="4541276" indent="0" algn="ctr">
              <a:buNone/>
              <a:defRPr sz="3973"/>
            </a:lvl5pPr>
            <a:lvl6pPr marL="5676595" indent="0" algn="ctr">
              <a:buNone/>
              <a:defRPr sz="3973"/>
            </a:lvl6pPr>
            <a:lvl7pPr marL="6811914" indent="0" algn="ctr">
              <a:buNone/>
              <a:defRPr sz="3973"/>
            </a:lvl7pPr>
            <a:lvl8pPr marL="7947233" indent="0" algn="ctr">
              <a:buNone/>
              <a:defRPr sz="3973"/>
            </a:lvl8pPr>
            <a:lvl9pPr marL="9082552" indent="0" algn="ctr">
              <a:buNone/>
              <a:defRPr sz="3973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A1020-04B9-4755-8AF9-061F45DC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D902-4ACF-4A78-B9D0-9F597F82F651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ACFAC-0E6D-412E-95FB-117574AA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F9810-11EE-486A-8882-75DA10B8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C0DC-0D59-44A7-95F6-5A1150C9C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80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BC9E-B63D-4903-A333-C4FD076C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BDC3E-914D-4FC1-B8CA-596F8A308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F1A40-7FE2-418D-B8D5-7878B258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D902-4ACF-4A78-B9D0-9F597F82F651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BFB38-6061-43E8-8BAE-2568713C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4E2FD-A07F-4E54-9FF6-8C96FD55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C0DC-0D59-44A7-95F6-5A1150C9C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43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46B8F-E22D-46BD-BC36-D5530EB56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665699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0A241-D47C-4716-B056-425CD6862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81421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A5A72-6F1F-4E1B-A793-79A83627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D902-4ACF-4A78-B9D0-9F597F82F651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8B97B-570E-475A-8BB0-14AA1310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F8914-C228-4453-9CCB-EA91365C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C0DC-0D59-44A7-95F6-5A1150C9C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04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788A-A662-48DB-A730-73957494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5B35-6114-4A2B-B2E2-A963BD29B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2FAD1-696A-4F35-B81A-D39AC6DD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D902-4ACF-4A78-B9D0-9F597F82F651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BF0D7-3155-483C-8E29-42AA6EDF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B7050-7E4F-4B83-929B-E3F65855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C0DC-0D59-44A7-95F6-5A1150C9C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39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3CD9-FCA7-4D45-920C-D225C904D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653" y="10671222"/>
            <a:ext cx="26112371" cy="17805173"/>
          </a:xfrm>
        </p:spPr>
        <p:txBody>
          <a:bodyPr anchor="b"/>
          <a:lstStyle>
            <a:lvl1pPr>
              <a:defRPr sz="14899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A9C7B-F0F1-4176-8228-1E0A333D4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5653" y="28644839"/>
            <a:ext cx="26112371" cy="9363320"/>
          </a:xfrm>
        </p:spPr>
        <p:txBody>
          <a:bodyPr/>
          <a:lstStyle>
            <a:lvl1pPr marL="0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1pPr>
            <a:lvl2pPr marL="1135319" indent="0">
              <a:buNone/>
              <a:defRPr sz="4966">
                <a:solidFill>
                  <a:schemeClr val="tx1">
                    <a:tint val="75000"/>
                  </a:schemeClr>
                </a:solidFill>
              </a:defRPr>
            </a:lvl2pPr>
            <a:lvl3pPr marL="2270638" indent="0">
              <a:buNone/>
              <a:defRPr sz="4470">
                <a:solidFill>
                  <a:schemeClr val="tx1">
                    <a:tint val="75000"/>
                  </a:schemeClr>
                </a:solidFill>
              </a:defRPr>
            </a:lvl3pPr>
            <a:lvl4pPr marL="3405957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4pPr>
            <a:lvl5pPr marL="4541276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5pPr>
            <a:lvl6pPr marL="5676595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6pPr>
            <a:lvl7pPr marL="6811914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7pPr>
            <a:lvl8pPr marL="7947233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8pPr>
            <a:lvl9pPr marL="9082552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39849-09E2-4768-9A2D-E78E136C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D902-4ACF-4A78-B9D0-9F597F82F651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F6139-4E57-4D0A-A072-8EB7377F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22EA8-7C4E-406F-825C-29733EE8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C0DC-0D59-44A7-95F6-5A1150C9C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38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E5A2-D820-46C2-A90D-AF70383E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C6C28-ECB4-4337-BE94-087FB057D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6196C-01E8-4F56-A21A-D37A52706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F62EE-6F3A-477D-92C3-8FA062B9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D902-4ACF-4A78-B9D0-9F597F82F651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53F61-7F19-48E9-BD27-7BA6B973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DBC3F-1C46-4213-9079-DBEF420F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C0DC-0D59-44A7-95F6-5A1150C9C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655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8C32-6994-4B12-80F4-8C9C63741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4" y="2278907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F1332-D3F0-4579-ACE4-2997BFBF4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5365" y="10492870"/>
            <a:ext cx="12807833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E412F-794C-421A-840D-F1283D99C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5365" y="15635264"/>
            <a:ext cx="12807833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A8D7D-218C-4243-A7DC-4C106B0C8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26827" y="10492870"/>
            <a:ext cx="12870909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79536-41E7-4D90-9CBD-F856E5547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26827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7E6C4-64B5-4037-A6F6-BE5E981A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D902-4ACF-4A78-B9D0-9F597F82F651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4D64F-3E6B-42A0-8821-58C4EEA4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9054A-536C-48F1-ADEC-8846C1B9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C0DC-0D59-44A7-95F6-5A1150C9C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414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938F-046A-4246-BA22-BB0F653F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6CBEE3-7833-4FAF-AC99-2EBD1285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D902-4ACF-4A78-B9D0-9F597F82F651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60819-3AD3-4846-B9A9-90BD11A2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275D2-D6E9-45ED-A24B-56000EBE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C0DC-0D59-44A7-95F6-5A1150C9C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80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4EE8B-557D-4BF3-AF1D-06140AF0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D902-4ACF-4A78-B9D0-9F597F82F651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8D539-7802-4F34-BD53-F6A4740B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D7662-D606-4BF9-8304-8F005719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C0DC-0D59-44A7-95F6-5A1150C9C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840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2B95-4B1D-4F14-B778-FC77E824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2350E-9E89-4A8E-847F-13FAB2E78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2D464-B869-40F8-80A1-0211DF848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144EA-9E4D-4157-B8F2-75D89A21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D902-4ACF-4A78-B9D0-9F597F82F651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5826C-46B9-4476-BF61-E9AD1056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FDBAA-3E1B-40FA-9F36-63F72D55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C0DC-0D59-44A7-95F6-5A1150C9C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868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195F-89CC-4E39-B3FD-E8AA41F1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211BE-A507-4744-9DF0-6C7371746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 marL="0" indent="0">
              <a:buNone/>
              <a:defRPr sz="7946"/>
            </a:lvl1pPr>
            <a:lvl2pPr marL="1135319" indent="0">
              <a:buNone/>
              <a:defRPr sz="6953"/>
            </a:lvl2pPr>
            <a:lvl3pPr marL="2270638" indent="0">
              <a:buNone/>
              <a:defRPr sz="5960"/>
            </a:lvl3pPr>
            <a:lvl4pPr marL="3405957" indent="0">
              <a:buNone/>
              <a:defRPr sz="4966"/>
            </a:lvl4pPr>
            <a:lvl5pPr marL="4541276" indent="0">
              <a:buNone/>
              <a:defRPr sz="4966"/>
            </a:lvl5pPr>
            <a:lvl6pPr marL="5676595" indent="0">
              <a:buNone/>
              <a:defRPr sz="4966"/>
            </a:lvl6pPr>
            <a:lvl7pPr marL="6811914" indent="0">
              <a:buNone/>
              <a:defRPr sz="4966"/>
            </a:lvl7pPr>
            <a:lvl8pPr marL="7947233" indent="0">
              <a:buNone/>
              <a:defRPr sz="4966"/>
            </a:lvl8pPr>
            <a:lvl9pPr marL="9082552" indent="0">
              <a:buNone/>
              <a:defRPr sz="4966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8B993-BA64-4FC6-B996-BA058D7AF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E55E7-ED30-4AC9-A1F2-A3203A41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D902-4ACF-4A78-B9D0-9F597F82F651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D192C-173F-4EC0-A239-B7AB5DCC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D010D-2C57-4B5E-9530-322B5C0C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C0DC-0D59-44A7-95F6-5A1150C9C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60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ABEFA-451F-4E53-B93D-5BF8E0A3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1" y="2278907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CE372-0BAD-4D34-8C00-1C8EA66B7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AAD11-9332-46EE-8AB8-33F9DF0AB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CD902-4ACF-4A78-B9D0-9F597F82F651}" type="datetimeFigureOut">
              <a:rPr lang="en-CA" smtClean="0"/>
              <a:t>2021-12-08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4820D-1598-4E70-9B73-9322C2E4C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FDA39-15DC-4787-952D-4EAEA7D73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8C0DC-0D59-44A7-95F6-5A1150C9C0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80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2270638" rtl="0" eaLnBrk="1" latinLnBrk="0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60" indent="-567660" algn="l" defTabSz="2270638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979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298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617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8936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255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574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893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212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bhargav-sakhiya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E543-5CC7-44D2-B31A-BC201911D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264" y="605103"/>
            <a:ext cx="22960683" cy="2982389"/>
          </a:xfrm>
        </p:spPr>
        <p:txBody>
          <a:bodyPr>
            <a:normAutofit/>
          </a:bodyPr>
          <a:lstStyle/>
          <a:p>
            <a:r>
              <a:rPr lang="en-US" sz="9599" b="1" dirty="0"/>
              <a:t>Smart Vehicle System</a:t>
            </a:r>
            <a:br>
              <a:rPr lang="en-US" sz="6600" dirty="0"/>
            </a:br>
            <a:r>
              <a:rPr lang="en-US" sz="6600" dirty="0"/>
              <a:t>-Team Green(Rohan, Bhargav, Tayeb)</a:t>
            </a:r>
            <a:endParaRPr lang="en-CA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F88D0-48F4-4F0C-A10E-DD15C9D3D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1169" y="4803487"/>
            <a:ext cx="11577711" cy="17812673"/>
          </a:xfrm>
        </p:spPr>
        <p:txBody>
          <a:bodyPr>
            <a:normAutofit/>
          </a:bodyPr>
          <a:lstStyle/>
          <a:p>
            <a:r>
              <a:rPr lang="en-US" b="1" dirty="0"/>
              <a:t>Abstract:  </a:t>
            </a:r>
          </a:p>
          <a:p>
            <a:pPr algn="l"/>
            <a:r>
              <a:rPr lang="en-US" sz="6600" dirty="0"/>
              <a:t>In this project we are designing smart vehicle system in which,</a:t>
            </a:r>
          </a:p>
          <a:p>
            <a:pPr marL="1142949" indent="-1142949" algn="l">
              <a:buFontTx/>
              <a:buChar char="-"/>
            </a:pPr>
            <a:r>
              <a:rPr lang="en-US" sz="6600" dirty="0"/>
              <a:t>Vehicle will detect obstacles and can avoids obstacle by changing its direction.</a:t>
            </a:r>
          </a:p>
          <a:p>
            <a:pPr marL="1142949" indent="-1142949" algn="l">
              <a:buFontTx/>
              <a:buChar char="-"/>
            </a:pPr>
            <a:r>
              <a:rPr lang="en-US" sz="6600" dirty="0"/>
              <a:t>It will balance itself on the straight path with the help of encoder technology.</a:t>
            </a:r>
          </a:p>
          <a:p>
            <a:pPr marL="1142949" indent="-1142949" algn="l">
              <a:buFontTx/>
              <a:buChar char="-"/>
            </a:pPr>
            <a:r>
              <a:rPr lang="en-US" sz="6600" dirty="0"/>
              <a:t>It will control its speed.</a:t>
            </a:r>
          </a:p>
          <a:p>
            <a:pPr algn="l"/>
            <a:endParaRPr lang="en-CA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FFDF77A-3C30-48DD-B055-F5FDDD36E55A}"/>
              </a:ext>
            </a:extLst>
          </p:cNvPr>
          <p:cNvSpPr txBox="1">
            <a:spLocks/>
          </p:cNvSpPr>
          <p:nvPr/>
        </p:nvSpPr>
        <p:spPr>
          <a:xfrm>
            <a:off x="2072641" y="17861280"/>
            <a:ext cx="11826239" cy="932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Problem:  </a:t>
            </a:r>
          </a:p>
          <a:p>
            <a:pPr algn="l"/>
            <a:r>
              <a:rPr lang="en-US" sz="6600" dirty="0"/>
              <a:t>While driving it happens often that any vehicle or obstacle come in way unexpectedly, which can cause life threatening accident.</a:t>
            </a:r>
          </a:p>
          <a:p>
            <a:pPr algn="l"/>
            <a:r>
              <a:rPr lang="en-US" sz="6600" dirty="0"/>
              <a:t>So, we decided to Designed a system that can keeps driver and car both safe.</a:t>
            </a:r>
          </a:p>
          <a:p>
            <a:pPr algn="l"/>
            <a:endParaRPr lang="en-CA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A30BFDF-C7C9-46D6-9713-BED5809319BB}"/>
              </a:ext>
            </a:extLst>
          </p:cNvPr>
          <p:cNvSpPr txBox="1">
            <a:spLocks/>
          </p:cNvSpPr>
          <p:nvPr/>
        </p:nvSpPr>
        <p:spPr>
          <a:xfrm>
            <a:off x="2321170" y="28734356"/>
            <a:ext cx="11826239" cy="932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Hardware model:  </a:t>
            </a:r>
          </a:p>
          <a:p>
            <a:pPr algn="l"/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C6C9BF-B6A2-407E-B8A0-B3101AE01B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" r="2513" b="-3"/>
          <a:stretch/>
        </p:blipFill>
        <p:spPr>
          <a:xfrm>
            <a:off x="2976100" y="30570290"/>
            <a:ext cx="9322579" cy="9037142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105625C-7210-4319-9651-05DE97DE2274}"/>
              </a:ext>
            </a:extLst>
          </p:cNvPr>
          <p:cNvSpPr txBox="1">
            <a:spLocks/>
          </p:cNvSpPr>
          <p:nvPr/>
        </p:nvSpPr>
        <p:spPr>
          <a:xfrm>
            <a:off x="15884769" y="6771639"/>
            <a:ext cx="11577711" cy="10373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353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676" indent="0" algn="ctr" defTabSz="3027353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353" indent="0" algn="ctr" defTabSz="3027353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028" indent="0" algn="ctr" defTabSz="3027353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706" indent="0" algn="ctr" defTabSz="3027353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382" indent="0" algn="ctr" defTabSz="3027353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059" indent="0" algn="ctr" defTabSz="3027353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5734" indent="0" algn="ctr" defTabSz="3027353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411" indent="0" algn="ctr" defTabSz="3027353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Conclusion:  </a:t>
            </a:r>
          </a:p>
          <a:p>
            <a:pPr algn="l"/>
            <a:r>
              <a:rPr lang="en-US" sz="6600" dirty="0"/>
              <a:t>By designing this we can avoid probable accident might happen worldwide.</a:t>
            </a:r>
          </a:p>
          <a:p>
            <a:pPr algn="l"/>
            <a:r>
              <a:rPr lang="en-US" sz="6600" dirty="0"/>
              <a:t>System is easily implemented and cost efficient.</a:t>
            </a:r>
          </a:p>
          <a:p>
            <a:pPr algn="l"/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2A06713-6AC3-471C-9384-323244153C5B}"/>
              </a:ext>
            </a:extLst>
          </p:cNvPr>
          <p:cNvSpPr txBox="1">
            <a:spLocks/>
          </p:cNvSpPr>
          <p:nvPr/>
        </p:nvSpPr>
        <p:spPr>
          <a:xfrm>
            <a:off x="16127805" y="18360995"/>
            <a:ext cx="11577711" cy="10373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353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676" indent="0" algn="ctr" defTabSz="3027353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353" indent="0" algn="ctr" defTabSz="3027353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028" indent="0" algn="ctr" defTabSz="3027353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706" indent="0" algn="ctr" defTabSz="3027353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382" indent="0" algn="ctr" defTabSz="3027353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059" indent="0" algn="ctr" defTabSz="3027353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5734" indent="0" algn="ctr" defTabSz="3027353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411" indent="0" algn="ctr" defTabSz="3027353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Future Scope: </a:t>
            </a:r>
          </a:p>
          <a:p>
            <a:pPr algn="l"/>
            <a:r>
              <a:rPr lang="en-US" sz="6600" dirty="0"/>
              <a:t>In future we can add GPS technology along with computer vison.</a:t>
            </a:r>
          </a:p>
          <a:p>
            <a:pPr algn="l"/>
            <a:r>
              <a:rPr lang="en-US" sz="6600" dirty="0"/>
              <a:t>Also, in addition vehicle will Maintain its speed depending on vehicle in front</a:t>
            </a:r>
            <a:r>
              <a:rPr lang="en-US" dirty="0"/>
              <a:t>.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B7FEC36-26AB-498B-98AB-190BFFC25A4A}"/>
              </a:ext>
            </a:extLst>
          </p:cNvPr>
          <p:cNvSpPr txBox="1">
            <a:spLocks/>
          </p:cNvSpPr>
          <p:nvPr/>
        </p:nvSpPr>
        <p:spPr>
          <a:xfrm>
            <a:off x="13898880" y="29260801"/>
            <a:ext cx="16376333" cy="11958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353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676" indent="0" algn="ctr" defTabSz="3027353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353" indent="0" algn="ctr" defTabSz="3027353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028" indent="0" algn="ctr" defTabSz="3027353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706" indent="0" algn="ctr" defTabSz="3027353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382" indent="0" algn="ctr" defTabSz="3027353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059" indent="0" algn="ctr" defTabSz="3027353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5734" indent="0" algn="ctr" defTabSz="3027353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411" indent="0" algn="ctr" defTabSz="3027353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Contact Information: </a:t>
            </a:r>
          </a:p>
          <a:p>
            <a:pPr algn="l"/>
            <a:r>
              <a:rPr lang="en-US" dirty="0"/>
              <a:t>-Rohan Patel (linkedin.com/in/rohan4patel/)</a:t>
            </a:r>
          </a:p>
          <a:p>
            <a:pPr algn="l"/>
            <a:r>
              <a:rPr lang="en-US" dirty="0"/>
              <a:t>-Bhargav Sakhiya (</a:t>
            </a:r>
            <a:r>
              <a:rPr lang="en-US" dirty="0">
                <a:hlinkClick r:id="rId3"/>
              </a:rPr>
              <a:t>linkedin.com/in/bhargav-sakhiya/</a:t>
            </a:r>
            <a:r>
              <a:rPr lang="en-US" dirty="0"/>
              <a:t>)         </a:t>
            </a:r>
          </a:p>
          <a:p>
            <a:pPr algn="l"/>
            <a:r>
              <a:rPr lang="en-US" dirty="0"/>
              <a:t>-Tayeb Zitouni (tzitouni5388@conestogac.on.ca)</a:t>
            </a:r>
          </a:p>
        </p:txBody>
      </p:sp>
    </p:spTree>
    <p:extLst>
      <p:ext uri="{BB962C8B-B14F-4D97-AF65-F5344CB8AC3E}">
        <p14:creationId xmlns:p14="http://schemas.microsoft.com/office/powerpoint/2010/main" val="428768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197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Smart Vehicle System -Team Green(Rohan, Bhargav, Tayeb)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Vehicle System -Team Green(Rohan, Bhargav, Tayeb)</dc:title>
  <dc:creator>Bhargav Sakhiya</dc:creator>
  <cp:lastModifiedBy>Tayeb Zitouni</cp:lastModifiedBy>
  <cp:revision>2</cp:revision>
  <dcterms:created xsi:type="dcterms:W3CDTF">2021-12-08T02:32:41Z</dcterms:created>
  <dcterms:modified xsi:type="dcterms:W3CDTF">2021-12-08T13:15:51Z</dcterms:modified>
</cp:coreProperties>
</file>