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BBDF-94E7-47FD-8CD2-5F049EF0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AEB7-6928-4018-A0C5-AA9CF6E82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67D1-2822-4457-9F8B-8D2999AC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F49C-C3F9-40A7-B52E-7286E8C3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85EB-19D4-4276-9792-FBF8E35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A8A3-E37A-44C7-8982-7DA06523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08E99-D078-4031-8409-8316E5CE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AEC7-A0D1-4F08-87A7-003A2389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BA54-4E3F-4330-9F15-190D553B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652C-F5AA-4AC7-AB7B-B64D60C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E160A-018B-4B55-92DC-AC58B45C5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56ADC-7918-4394-A71C-02E4D5DE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AF68-117C-4D96-A586-1C171FC5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4E17-07EF-4FCC-852F-A6B33EFE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6114-A664-4A4F-968B-131253E0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D-6316-4A2B-8502-ED7027A1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3BDF-CC5B-4670-8AB1-1422A443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DC2F-CBC7-48A7-8689-84864C0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D368-45E1-45C2-8CD0-AC8E87A5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44BD-E823-4B41-B629-38C47634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0C0F-F0FD-4456-909D-7B4F028C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7DA2-608A-44F2-AFE3-74424577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2AAF-DE7B-4E96-8F6F-3C541C6A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0EC1-5905-4BAE-A92D-E0E3D918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3925-9CF2-4F98-8EEA-1172A29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1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B333-702B-4F96-8523-2DEC2704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E69D-78E4-4C58-A946-C9A58A4D2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F492A-14B6-4DE8-8AE7-8EB41DD4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CE94-E2FD-4497-9DC7-F006B46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3532-8B20-4BE9-A2FC-D28DD261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200A-816E-4244-A48F-C74BAED3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0705-90B8-42F8-B49F-9E3E9121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E6DE1-C184-4FD9-AB5F-DE0E29E3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03D9-EFDA-44D1-AD36-C16E8236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D791D-FB0E-4EEB-B408-478A970E1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91A8A-7461-485F-8BDC-4FDD294C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BD238-71DD-42F7-9F37-B7BF78AB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1769-F1B7-46AE-B5E3-0183805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B6BD0-B6D6-4973-8590-CD84B944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9373-1434-43F7-B8E7-CFE0115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C9C43-ECD2-4A5D-8899-6EB6B1BD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55015-15D8-49FE-A19A-9B98BEDE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7E923-577D-4146-8E88-138AE0BE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ABC9E-0695-4A53-AE40-9BE3D1E6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0AA0E-84B3-4461-8561-B0A598EB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17D6-05CB-47AB-8025-B4B1B14D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7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5F74-2058-4FA2-8691-8C6AC7DB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D630-B2D1-4EF2-9F1C-E849DB15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8CF3-3716-43D2-A00A-636E111E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5ECF-00D4-44CB-8EDD-04D82BA8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06D07-F42E-4107-BB8A-DFBF382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2CC81-AEE3-49D9-A7A2-A44865F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4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7C9C-1D57-4493-B15C-817927E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9E9B4-8929-49A2-A8D6-A26EB49D7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9175-0373-40F6-A45F-8176B620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89CC-9906-450E-84B6-3293ABC4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818B-6701-4B18-9197-AC987DE6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0BD8-F0D5-4569-8B13-E80BAFF9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7A0B2-C421-429E-AEFF-951CDD97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982C-63D9-4816-8D8D-0CBEE353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A41-1FC6-489B-B26A-DB1A9EBF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F2F9-506F-4A44-A4AC-CB88D18F90C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32FE-5004-4F48-8DD2-DEEBF8F1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5C27-71E6-4E3F-AABD-51B5931EB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FBB7-1A7D-4719-89AE-6409007BAF8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2953D971-FE47-4382-A9CB-0C82E86DB900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5522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han553.github.io/Rohan-%20Portfolio-Projects/" TargetMode="External"/><Relationship Id="rId2" Type="http://schemas.openxmlformats.org/officeDocument/2006/relationships/hyperlink" Target="https://github.com/Rohan553?tab=repositori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9FE-57C2-4D88-ABCB-D8CD14519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8E2CF-7E4C-4E91-AF9F-A62F9F342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794158-F511-4D37-AB77-27B270007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71255"/>
              </p:ext>
            </p:extLst>
          </p:nvPr>
        </p:nvGraphicFramePr>
        <p:xfrm>
          <a:off x="-49048" y="0"/>
          <a:ext cx="12241048" cy="1164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9449">
                  <a:extLst>
                    <a:ext uri="{9D8B030D-6E8A-4147-A177-3AD203B41FA5}">
                      <a16:colId xmlns:a16="http://schemas.microsoft.com/office/drawing/2014/main" val="1560195997"/>
                    </a:ext>
                  </a:extLst>
                </a:gridCol>
                <a:gridCol w="3467306">
                  <a:extLst>
                    <a:ext uri="{9D8B030D-6E8A-4147-A177-3AD203B41FA5}">
                      <a16:colId xmlns:a16="http://schemas.microsoft.com/office/drawing/2014/main" val="3430420759"/>
                    </a:ext>
                  </a:extLst>
                </a:gridCol>
                <a:gridCol w="6144293">
                  <a:extLst>
                    <a:ext uri="{9D8B030D-6E8A-4147-A177-3AD203B41FA5}">
                      <a16:colId xmlns:a16="http://schemas.microsoft.com/office/drawing/2014/main" val="3210840741"/>
                    </a:ext>
                  </a:extLst>
                </a:gridCol>
              </a:tblGrid>
              <a:tr h="110013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endParaRPr lang="en-US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endParaRPr lang="en-IN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r>
                        <a:rPr lang="en-IN" sz="1600" b="1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Areas of Expertise: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analysis: 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SQL, Scikit-Learn,, statistical techniques for data science, Data Cleansing and Data Mining, Pandas, </a:t>
                      </a:r>
                      <a:r>
                        <a:rPr lang="en-US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Tensor flow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&amp; Logistic regression, Tree-based models/ensembles (Decision trees, Random forests), Deep learning, K-means clustering.</a:t>
                      </a: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visualization Tools /communication: 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, Seaborn, Matplotlib, Jupyter, Git , Spyder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Bases 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SQL server, Oracle, MySQL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 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Flask, HTML Basics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IN" sz="1400" b="1" u="non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hub Link published: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IN" sz="1400" b="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https://github.com/Rohan553?tab=repositories</a:t>
                      </a:r>
                      <a:r>
                        <a:rPr lang="en-IN" sz="1400" b="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IN" sz="1400" b="0" u="non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400" b="1" u="non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 Data Science Portfolio Projects Page Link Git hub: 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pt-BR" sz="1400" b="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https://rohan553.github.io/Rohan- Portfolio-Projects/</a:t>
                      </a:r>
                      <a:r>
                        <a:rPr lang="pt-BR" sz="1400" b="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Data Science Trainings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2019-20: DATA SCIENCE PRODEGREE, IMARTICUS, Bangalore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2020: AZ-900 Microsoft Certified: Azure Fundamentals.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2019-20: Tableau Desktop Training Certification, Intellipaat Software Solutions Pvt. Ltd. </a:t>
                      </a:r>
                    </a:p>
                    <a:p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u="non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 PORTFOLIO PROJECTS PUBLISHED ON GIT </a:t>
                      </a:r>
                      <a:r>
                        <a:rPr lang="en-IN" sz="1400" b="1" u="non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 PAGE: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 Selling Price Prediction and frontend API Creation for Users/Deployment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Risk Classification Logistic Regression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Telecom Customer Churn Rate -Random    Forest Classification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Sharing Project Linear Model. </a:t>
                      </a: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u="non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u="non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endParaRPr lang="en-US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endParaRPr lang="en-IN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r>
                        <a:rPr lang="en-IN" sz="1600" b="1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Responsibilities :</a:t>
                      </a:r>
                    </a:p>
                    <a:p>
                      <a:pPr algn="l" defTabSz="914400" rtl="0" eaLnBrk="1" latinLnBrk="0" hangingPunct="1"/>
                      <a:endParaRPr lang="en-IN" sz="1600" b="1" u="sng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r>
                        <a:rPr lang="en-IN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Ericsson Finance ASP Cost Time series Forecasting: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a solution to forecast or predict Actual cost from finance source.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time series method to forecast 12 months rolling ASP cost considering historical data , trend and seasonal pattern.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quality check and process to improvise the results by tuning parameters values using self custom build code in Python.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Additionally , Data exploration to check quality and possibility to do what-if analysis and implement a solution for integrating demand factors to finance data and come up with optimized model that can predict the ASP cost against certain inputs.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the way to </a:t>
                      </a:r>
                      <a:r>
                        <a:rPr lang="en-IN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dockerize</a:t>
                      </a:r>
                      <a:r>
                        <a:rPr lang="en-IN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code and make it available for stake holders.</a:t>
                      </a:r>
                    </a:p>
                    <a:p>
                      <a:pPr algn="l" defTabSz="914400" rtl="0" eaLnBrk="1" latinLnBrk="0" hangingPunct="1"/>
                      <a:endParaRPr lang="en-IN" sz="1600" b="1" u="sng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CIO-Project Python (Anaconda), </a:t>
                      </a:r>
                      <a:r>
                        <a:rPr lang="en-US" sz="1400" b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Tabpy</a:t>
                      </a: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etc..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&amp; management of classification data of  member/employee based on past history membership in corporate </a:t>
                      </a:r>
                      <a:r>
                        <a:rPr lang="en-US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programmes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members who will be join a corporate </a:t>
                      </a:r>
                      <a:r>
                        <a:rPr lang="en-US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next year.</a:t>
                      </a: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 in all phases of model development from picking the right problem through extensive study of historical data and deployment on </a:t>
                      </a:r>
                      <a:r>
                        <a:rPr lang="en-US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Tabpy</a:t>
                      </a: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of Tableau.</a:t>
                      </a: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of a team of Data Scientists Team working on cutting edge predictive models (focused on Corporate citizenship analytics data).</a:t>
                      </a:r>
                      <a:endParaRPr lang="en-IN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the model to predict the no of hours to be dedicated by members in different corporate citizenship programmers.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used build Linear and Logistic regression.</a:t>
                      </a:r>
                      <a:endParaRPr lang="en-US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Analytics :</a:t>
                      </a:r>
                      <a:endParaRPr lang="en-US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as a BI technology analyst using Tableau/QlikView.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Predominantly working in Python to build optimized and accurate Machine Learning Models and deployment on Tableau.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advance SQL skills and experience working with enterprise data warehouse.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the use of advanced Tableau expressions while developing optimal scripts and Data Models.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Performed Reporting and Analytics and provided daily status report, defect matrices, daily updates and explained KPIs to lead Manager/Client.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Story Telling, Business Analysis. Consulting with customers and good inter-personal and communication skills.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Directly Interact with Data Engineering, DevOps, Business Analysts and Clients for requirements, clarifications, Development, and testing.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Participated in ML/DS Hackathons in company and deployed models on AWS.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Certified in AZ-900: Microsoft Azure Fundamentals and attended trainings on AWS.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endParaRPr lang="en-IN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defTabSz="914400" rtl="0" eaLnBrk="1" latinLnBrk="0" hangingPunct="1"/>
                      <a:endParaRPr lang="en-IN" sz="1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19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7435E1-D6E8-49A7-B77C-58B89B246D3C}"/>
              </a:ext>
            </a:extLst>
          </p:cNvPr>
          <p:cNvSpPr txBox="1"/>
          <p:nvPr/>
        </p:nvSpPr>
        <p:spPr>
          <a:xfrm>
            <a:off x="-49047" y="1482160"/>
            <a:ext cx="269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Rohan Kumar Pradhan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Analytics and ML Engineer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A300-4468-4CDE-9DF6-453A08CE860D}"/>
              </a:ext>
            </a:extLst>
          </p:cNvPr>
          <p:cNvSpPr txBox="1"/>
          <p:nvPr/>
        </p:nvSpPr>
        <p:spPr>
          <a:xfrm>
            <a:off x="-49049" y="2488288"/>
            <a:ext cx="26011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ubentu"/>
                <a:ea typeface="ubentu"/>
                <a:cs typeface="ubentu"/>
              </a:rPr>
              <a:t>4.3 </a:t>
            </a:r>
            <a:r>
              <a:rPr lang="en-US" sz="1400" dirty="0">
                <a:solidFill>
                  <a:schemeClr val="bg1"/>
                </a:solidFill>
                <a:effectLst/>
                <a:latin typeface="ubentu"/>
                <a:ea typeface="ubentu"/>
                <a:cs typeface="ubentu"/>
              </a:rPr>
              <a:t>years of experience in Predictive Analytics, Machine learning, 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/>
                <a:latin typeface="ubentu"/>
                <a:ea typeface="ubentu"/>
                <a:cs typeface="ubentu"/>
              </a:rPr>
              <a:t> Business Strategy and analytical Solutions to deliver insights and implement action </a:t>
            </a:r>
            <a:r>
              <a:rPr lang="en-US" sz="1400" dirty="0">
                <a:solidFill>
                  <a:schemeClr val="bg1"/>
                </a:solidFill>
                <a:latin typeface="ubentu"/>
                <a:ea typeface="ubentu"/>
                <a:cs typeface="ubentu"/>
              </a:rPr>
              <a:t>for </a:t>
            </a:r>
            <a:r>
              <a:rPr lang="en-US" sz="1400" dirty="0">
                <a:solidFill>
                  <a:schemeClr val="bg1"/>
                </a:solidFill>
                <a:effectLst/>
                <a:latin typeface="ubentu"/>
                <a:ea typeface="ubentu"/>
                <a:cs typeface="ubentu"/>
              </a:rPr>
              <a:t>complex business problem.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ubentu"/>
              </a:rPr>
              <a:t>Driven solution to increase eﬃciency, accuracy, and utility of data transformation and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ube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ube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ube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ubentu"/>
            </a:endParaRPr>
          </a:p>
          <a:p>
            <a:r>
              <a:rPr lang="en-US" sz="1400" dirty="0">
                <a:solidFill>
                  <a:schemeClr val="bg1"/>
                </a:solidFill>
                <a:latin typeface="ubentu"/>
              </a:rPr>
              <a:t>Contact:</a:t>
            </a:r>
          </a:p>
          <a:p>
            <a:r>
              <a:rPr lang="en-US" sz="1400" dirty="0">
                <a:solidFill>
                  <a:schemeClr val="bg1"/>
                </a:solidFill>
                <a:latin typeface="ubentu"/>
              </a:rPr>
              <a:t>Email - </a:t>
            </a:r>
            <a:r>
              <a:rPr lang="en-US" sz="1400" dirty="0">
                <a:solidFill>
                  <a:schemeClr val="bg2"/>
                </a:solidFill>
                <a:latin typeface="ubentu"/>
              </a:rPr>
              <a:t>rohan.kumar.pradhan@ericsson.com</a:t>
            </a:r>
          </a:p>
          <a:p>
            <a:endParaRPr lang="en-US" sz="1400" dirty="0">
              <a:solidFill>
                <a:schemeClr val="bg1"/>
              </a:solidFill>
              <a:latin typeface="ubentu"/>
            </a:endParaRPr>
          </a:p>
          <a:p>
            <a:r>
              <a:rPr lang="en-US" sz="1400" dirty="0">
                <a:solidFill>
                  <a:schemeClr val="bg1"/>
                </a:solidFill>
                <a:latin typeface="ubentu"/>
              </a:rPr>
              <a:t>Mobile-</a:t>
            </a:r>
          </a:p>
          <a:p>
            <a:r>
              <a:rPr lang="en-US" sz="1400" dirty="0">
                <a:solidFill>
                  <a:schemeClr val="bg1"/>
                </a:solidFill>
                <a:latin typeface="ubentu"/>
              </a:rPr>
              <a:t>8763031649 , 7978960360</a:t>
            </a:r>
            <a:endParaRPr lang="en-IN" sz="1400" dirty="0">
              <a:solidFill>
                <a:schemeClr val="bg1"/>
              </a:solidFill>
              <a:latin typeface="ubentu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C7110-3B54-4C43-9D62-D14949387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-35623"/>
            <a:ext cx="1828801" cy="1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668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ubentu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sunilhk39@outlook.com</dc:creator>
  <cp:lastModifiedBy>Rohan Kumar Pradhan</cp:lastModifiedBy>
  <cp:revision>34</cp:revision>
  <dcterms:created xsi:type="dcterms:W3CDTF">2021-06-30T08:28:59Z</dcterms:created>
  <dcterms:modified xsi:type="dcterms:W3CDTF">2021-10-14T04:34:12Z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RO20234457@wipro.com</vt:lpwstr>
  </property>
  <property fmtid="{D5CDD505-2E9C-101B-9397-08002B2CF9AE}" pid="5" name="MSIP_Label_b9a70571-31c6-4603-80c1-ef2fb871a62a_SetDate">
    <vt:lpwstr>2021-09-01T04:37:49.3914413Z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da8b96ba-1d0b-4b87-b8df-603cc7b28b1d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