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3"/>
  </p:notesMasterIdLst>
  <p:handoutMasterIdLst>
    <p:handoutMasterId r:id="rId44"/>
  </p:handoutMasterIdLst>
  <p:sldIdLst>
    <p:sldId id="432" r:id="rId5"/>
    <p:sldId id="419" r:id="rId6"/>
    <p:sldId id="401" r:id="rId7"/>
    <p:sldId id="346" r:id="rId8"/>
    <p:sldId id="383" r:id="rId9"/>
    <p:sldId id="368" r:id="rId10"/>
    <p:sldId id="402" r:id="rId11"/>
    <p:sldId id="403" r:id="rId12"/>
    <p:sldId id="404" r:id="rId13"/>
    <p:sldId id="375" r:id="rId14"/>
    <p:sldId id="407" r:id="rId15"/>
    <p:sldId id="408" r:id="rId16"/>
    <p:sldId id="417" r:id="rId17"/>
    <p:sldId id="409" r:id="rId18"/>
    <p:sldId id="390" r:id="rId19"/>
    <p:sldId id="411" r:id="rId20"/>
    <p:sldId id="405" r:id="rId21"/>
    <p:sldId id="412" r:id="rId22"/>
    <p:sldId id="413" r:id="rId23"/>
    <p:sldId id="414" r:id="rId24"/>
    <p:sldId id="410" r:id="rId25"/>
    <p:sldId id="415" r:id="rId26"/>
    <p:sldId id="399" r:id="rId27"/>
    <p:sldId id="431" r:id="rId28"/>
    <p:sldId id="416" r:id="rId29"/>
    <p:sldId id="418" r:id="rId30"/>
    <p:sldId id="420" r:id="rId31"/>
    <p:sldId id="421" r:id="rId32"/>
    <p:sldId id="422" r:id="rId33"/>
    <p:sldId id="424" r:id="rId34"/>
    <p:sldId id="425" r:id="rId35"/>
    <p:sldId id="423" r:id="rId36"/>
    <p:sldId id="426" r:id="rId37"/>
    <p:sldId id="427" r:id="rId38"/>
    <p:sldId id="428" r:id="rId39"/>
    <p:sldId id="429" r:id="rId40"/>
    <p:sldId id="430" r:id="rId41"/>
    <p:sldId id="321" r:id="rId42"/>
  </p:sldIdLst>
  <p:sldSz cx="16257588" cy="9144000"/>
  <p:notesSz cx="7010400" cy="9296400"/>
  <p:defaultText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92">
          <p15:clr>
            <a:srgbClr val="A4A3A4"/>
          </p15:clr>
        </p15:guide>
        <p15:guide id="2" orient="horz" pos="5427">
          <p15:clr>
            <a:srgbClr val="A4A3A4"/>
          </p15:clr>
        </p15:guide>
        <p15:guide id="3" orient="horz" pos="5379">
          <p15:clr>
            <a:srgbClr val="A4A3A4"/>
          </p15:clr>
        </p15:guide>
        <p15:guide id="4" orient="horz" pos="5183">
          <p15:clr>
            <a:srgbClr val="A4A3A4"/>
          </p15:clr>
        </p15:guide>
        <p15:guide id="5" pos="5426">
          <p15:clr>
            <a:srgbClr val="A4A3A4"/>
          </p15:clr>
        </p15:guide>
        <p15:guide id="6" pos="91">
          <p15:clr>
            <a:srgbClr val="A4A3A4"/>
          </p15:clr>
        </p15:guide>
        <p15:guide id="7" pos="973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elby Thorner" initials="ST" lastIdx="5" clrIdx="0"/>
  <p:cmAuthor id="1" name="Greg Eden" initials="GE" lastIdx="6" clrIdx="1"/>
  <p:cmAuthor id="2" name="Patrick Wendland (Contingent)" initials="PW" lastIdx="9" clrIdx="2"/>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96D7"/>
    <a:srgbClr val="FFAA11"/>
    <a:srgbClr val="1B58A8"/>
    <a:srgbClr val="FF3300"/>
    <a:srgbClr val="FFCC00"/>
    <a:srgbClr val="87BC40"/>
    <a:srgbClr val="32BCAD"/>
    <a:srgbClr val="00ABE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878" autoAdjust="0"/>
    <p:restoredTop sz="90326" autoAdjust="0"/>
  </p:normalViewPr>
  <p:slideViewPr>
    <p:cSldViewPr snapToGrid="0">
      <p:cViewPr>
        <p:scale>
          <a:sx n="50" d="100"/>
          <a:sy n="50" d="100"/>
        </p:scale>
        <p:origin x="1278" y="864"/>
      </p:cViewPr>
      <p:guideLst>
        <p:guide orient="horz" pos="1192"/>
        <p:guide orient="horz" pos="5427"/>
        <p:guide orient="horz" pos="5379"/>
        <p:guide orient="horz" pos="5183"/>
        <p:guide pos="5426"/>
        <p:guide pos="91"/>
        <p:guide pos="97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387C2776-B9DD-1946-9831-785CA23AC1F1}" type="datetime1">
              <a:rPr lang="en-US" smtClean="0"/>
              <a:pPr/>
              <a:t>10/26/2016</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58ECB827-1CCB-B349-98A7-AAC485CBB65F}" type="slidenum">
              <a:rPr lang="en-US" smtClean="0"/>
              <a:pPr/>
              <a:t>‹#›</a:t>
            </a:fld>
            <a:endParaRPr lang="en-US" dirty="0"/>
          </a:p>
        </p:txBody>
      </p:sp>
    </p:spTree>
    <p:extLst>
      <p:ext uri="{BB962C8B-B14F-4D97-AF65-F5344CB8AC3E}">
        <p14:creationId xmlns:p14="http://schemas.microsoft.com/office/powerpoint/2010/main" val="34355217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3A1C7DD-7A43-8947-A922-8561F0BA9BCC}" type="datetime1">
              <a:rPr lang="en-US" smtClean="0"/>
              <a:pPr/>
              <a:t>10/26/2016</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73E9330B-B1DA-214B-A229-0CB8492B91A5}" type="slidenum">
              <a:rPr lang="en-US" smtClean="0"/>
              <a:pPr/>
              <a:t>‹#›</a:t>
            </a:fld>
            <a:endParaRPr lang="en-US" dirty="0"/>
          </a:p>
        </p:txBody>
      </p:sp>
    </p:spTree>
    <p:extLst>
      <p:ext uri="{BB962C8B-B14F-4D97-AF65-F5344CB8AC3E}">
        <p14:creationId xmlns:p14="http://schemas.microsoft.com/office/powerpoint/2010/main" val="726771065"/>
      </p:ext>
    </p:extLst>
  </p:cSld>
  <p:clrMap bg1="lt1" tx1="dk1" bg2="lt2" tx2="dk2" accent1="accent1" accent2="accent2" accent3="accent3" accent4="accent4" accent5="accent5" accent6="accent6" hlink="hlink" folHlink="folHlink"/>
  <p:hf hdr="0" ftr="0" dt="0"/>
  <p:notesStyle>
    <a:lvl1pPr marL="0" algn="l" defTabSz="812810" rtl="0" eaLnBrk="1" latinLnBrk="0" hangingPunct="1">
      <a:defRPr sz="2100" kern="1200">
        <a:solidFill>
          <a:schemeClr val="tx1"/>
        </a:solidFill>
        <a:latin typeface="+mn-lt"/>
        <a:ea typeface="+mn-ea"/>
        <a:cs typeface="+mn-cs"/>
      </a:defRPr>
    </a:lvl1pPr>
    <a:lvl2pPr marL="812810" algn="l" defTabSz="812810" rtl="0" eaLnBrk="1" latinLnBrk="0" hangingPunct="1">
      <a:defRPr sz="2100" kern="1200">
        <a:solidFill>
          <a:schemeClr val="tx1"/>
        </a:solidFill>
        <a:latin typeface="+mn-lt"/>
        <a:ea typeface="+mn-ea"/>
        <a:cs typeface="+mn-cs"/>
      </a:defRPr>
    </a:lvl2pPr>
    <a:lvl3pPr marL="1625620" algn="l" defTabSz="812810" rtl="0" eaLnBrk="1" latinLnBrk="0" hangingPunct="1">
      <a:defRPr sz="2100" kern="1200">
        <a:solidFill>
          <a:schemeClr val="tx1"/>
        </a:solidFill>
        <a:latin typeface="+mn-lt"/>
        <a:ea typeface="+mn-ea"/>
        <a:cs typeface="+mn-cs"/>
      </a:defRPr>
    </a:lvl3pPr>
    <a:lvl4pPr marL="2438430" algn="l" defTabSz="812810" rtl="0" eaLnBrk="1" latinLnBrk="0" hangingPunct="1">
      <a:defRPr sz="2100" kern="1200">
        <a:solidFill>
          <a:schemeClr val="tx1"/>
        </a:solidFill>
        <a:latin typeface="+mn-lt"/>
        <a:ea typeface="+mn-ea"/>
        <a:cs typeface="+mn-cs"/>
      </a:defRPr>
    </a:lvl4pPr>
    <a:lvl5pPr marL="3251241" algn="l" defTabSz="812810" rtl="0" eaLnBrk="1" latinLnBrk="0" hangingPunct="1">
      <a:defRPr sz="2100" kern="1200">
        <a:solidFill>
          <a:schemeClr val="tx1"/>
        </a:solidFill>
        <a:latin typeface="+mn-lt"/>
        <a:ea typeface="+mn-ea"/>
        <a:cs typeface="+mn-cs"/>
      </a:defRPr>
    </a:lvl5pPr>
    <a:lvl6pPr marL="4064051" algn="l" defTabSz="812810" rtl="0" eaLnBrk="1" latinLnBrk="0" hangingPunct="1">
      <a:defRPr sz="2100" kern="1200">
        <a:solidFill>
          <a:schemeClr val="tx1"/>
        </a:solidFill>
        <a:latin typeface="+mn-lt"/>
        <a:ea typeface="+mn-ea"/>
        <a:cs typeface="+mn-cs"/>
      </a:defRPr>
    </a:lvl6pPr>
    <a:lvl7pPr marL="4876861" algn="l" defTabSz="812810" rtl="0" eaLnBrk="1" latinLnBrk="0" hangingPunct="1">
      <a:defRPr sz="2100" kern="1200">
        <a:solidFill>
          <a:schemeClr val="tx1"/>
        </a:solidFill>
        <a:latin typeface="+mn-lt"/>
        <a:ea typeface="+mn-ea"/>
        <a:cs typeface="+mn-cs"/>
      </a:defRPr>
    </a:lvl7pPr>
    <a:lvl8pPr marL="5689671" algn="l" defTabSz="812810" rtl="0" eaLnBrk="1" latinLnBrk="0" hangingPunct="1">
      <a:defRPr sz="2100" kern="1200">
        <a:solidFill>
          <a:schemeClr val="tx1"/>
        </a:solidFill>
        <a:latin typeface="+mn-lt"/>
        <a:ea typeface="+mn-ea"/>
        <a:cs typeface="+mn-cs"/>
      </a:defRPr>
    </a:lvl8pPr>
    <a:lvl9pPr marL="6502481" algn="l" defTabSz="812810"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Tx/>
              <a:buAutoNum type="arabicPeriod"/>
            </a:pPr>
            <a:endParaRPr lang="en-US" dirty="0" smtClean="0"/>
          </a:p>
        </p:txBody>
      </p:sp>
      <p:sp>
        <p:nvSpPr>
          <p:cNvPr id="4" name="Slide Number Placeholder 3"/>
          <p:cNvSpPr>
            <a:spLocks noGrp="1"/>
          </p:cNvSpPr>
          <p:nvPr>
            <p:ph type="sldNum" sz="quarter" idx="10"/>
          </p:nvPr>
        </p:nvSpPr>
        <p:spPr/>
        <p:txBody>
          <a:bodyPr/>
          <a:lstStyle/>
          <a:p>
            <a:fld id="{73E9330B-B1DA-214B-A229-0CB8492B91A5}"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158146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73E9330B-B1DA-214B-A229-0CB8492B91A5}"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878508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73E9330B-B1DA-214B-A229-0CB8492B91A5}"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764806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73E9330B-B1DA-214B-A229-0CB8492B91A5}"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248214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73E9330B-B1DA-214B-A229-0CB8492B91A5}"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3375494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73E9330B-B1DA-214B-A229-0CB8492B91A5}"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292113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73E9330B-B1DA-214B-A229-0CB8492B91A5}"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19898918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spTree>
      <p:nvGrpSpPr>
        <p:cNvPr id="1" name=""/>
        <p:cNvGrpSpPr/>
        <p:nvPr/>
      </p:nvGrpSpPr>
      <p:grpSpPr>
        <a:xfrm>
          <a:off x="0" y="0"/>
          <a:ext cx="0" cy="0"/>
          <a:chOff x="0" y="0"/>
          <a:chExt cx="0" cy="0"/>
        </a:xfrm>
      </p:grpSpPr>
      <p:sp>
        <p:nvSpPr>
          <p:cNvPr id="2" name="Rectangle 1"/>
          <p:cNvSpPr/>
          <p:nvPr userDrawn="1"/>
        </p:nvSpPr>
        <p:spPr>
          <a:xfrm>
            <a:off x="0" y="2426764"/>
            <a:ext cx="16257588" cy="4088336"/>
          </a:xfrm>
          <a:prstGeom prst="rect">
            <a:avLst/>
          </a:prstGeom>
          <a:gradFill>
            <a:gsLst>
              <a:gs pos="20000">
                <a:schemeClr val="bg1">
                  <a:alpha val="88000"/>
                </a:schemeClr>
              </a:gs>
              <a:gs pos="100000">
                <a:schemeClr val="bg1">
                  <a:alpha val="5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8" name="Picture 7" descr="Flat_footer.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5981700"/>
            <a:ext cx="16256000" cy="533400"/>
          </a:xfrm>
          <a:prstGeom prst="rect">
            <a:avLst/>
          </a:prstGeom>
        </p:spPr>
      </p:pic>
      <p:sp>
        <p:nvSpPr>
          <p:cNvPr id="4" name="Text Placeholder 2"/>
          <p:cNvSpPr>
            <a:spLocks noGrp="1"/>
          </p:cNvSpPr>
          <p:nvPr>
            <p:ph type="body" sz="quarter" idx="10" hasCustomPrompt="1"/>
          </p:nvPr>
        </p:nvSpPr>
        <p:spPr>
          <a:xfrm>
            <a:off x="812880" y="3243122"/>
            <a:ext cx="9596241" cy="1606783"/>
          </a:xfrm>
          <a:prstGeom prst="rect">
            <a:avLst/>
          </a:prstGeom>
        </p:spPr>
        <p:txBody>
          <a:bodyPr lIns="0" tIns="0" rIns="0" bIns="0">
            <a:noAutofit/>
          </a:bodyPr>
          <a:lstStyle>
            <a:lvl1pPr marL="0" indent="0">
              <a:spcBef>
                <a:spcPts val="0"/>
              </a:spcBef>
              <a:buNone/>
              <a:defRPr sz="4800" b="1" baseline="0">
                <a:solidFill>
                  <a:schemeClr val="accent5"/>
                </a:solidFill>
                <a:latin typeface="Arial" panose="020B0604020202020204" pitchFamily="34" charset="0"/>
                <a:cs typeface="Arial" panose="020B0604020202020204" pitchFamily="34" charset="0"/>
              </a:defRPr>
            </a:lvl1pPr>
          </a:lstStyle>
          <a:p>
            <a:r>
              <a:rPr lang="en-US" sz="4500" dirty="0" smtClean="0"/>
              <a:t>Main title can extend over one or two lines</a:t>
            </a:r>
            <a:endParaRPr lang="en-US" sz="4500" dirty="0"/>
          </a:p>
        </p:txBody>
      </p:sp>
      <p:sp>
        <p:nvSpPr>
          <p:cNvPr id="5" name="Text Placeholder 4"/>
          <p:cNvSpPr>
            <a:spLocks noGrp="1"/>
          </p:cNvSpPr>
          <p:nvPr>
            <p:ph type="body" sz="quarter" idx="12" hasCustomPrompt="1"/>
          </p:nvPr>
        </p:nvSpPr>
        <p:spPr>
          <a:xfrm>
            <a:off x="812884" y="5159375"/>
            <a:ext cx="9596237" cy="516340"/>
          </a:xfrm>
          <a:prstGeom prst="rect">
            <a:avLst/>
          </a:prstGeom>
        </p:spPr>
        <p:txBody>
          <a:bodyPr lIns="0" tIns="0" rIns="0" bIns="0">
            <a:noAutofit/>
          </a:bodyPr>
          <a:lstStyle>
            <a:lvl1pPr marL="0" indent="0">
              <a:spcBef>
                <a:spcPts val="0"/>
              </a:spcBef>
              <a:buNone/>
              <a:defRPr sz="3200" b="0" baseline="0">
                <a:solidFill>
                  <a:schemeClr val="tx2"/>
                </a:solidFill>
                <a:latin typeface="Arial" panose="020B0604020202020204" pitchFamily="34" charset="0"/>
                <a:cs typeface="Arial" panose="020B0604020202020204" pitchFamily="34" charset="0"/>
              </a:defRPr>
            </a:lvl1pPr>
          </a:lstStyle>
          <a:p>
            <a:pPr lvl="0"/>
            <a:r>
              <a:rPr lang="en-US" dirty="0" smtClean="0"/>
              <a:t>Presenter Name</a:t>
            </a:r>
          </a:p>
        </p:txBody>
      </p:sp>
      <p:sp>
        <p:nvSpPr>
          <p:cNvPr id="6" name="Text Placeholder 15"/>
          <p:cNvSpPr>
            <a:spLocks noGrp="1"/>
          </p:cNvSpPr>
          <p:nvPr>
            <p:ph type="body" sz="quarter" idx="13" hasCustomPrompt="1"/>
          </p:nvPr>
        </p:nvSpPr>
        <p:spPr>
          <a:xfrm>
            <a:off x="812880" y="5675715"/>
            <a:ext cx="9596241" cy="420285"/>
          </a:xfrm>
          <a:prstGeom prst="rect">
            <a:avLst/>
          </a:prstGeom>
        </p:spPr>
        <p:txBody>
          <a:bodyPr lIns="0" tIns="0" rIns="0" bIns="0">
            <a:noAutofit/>
          </a:bodyPr>
          <a:lstStyle>
            <a:lvl1pPr marL="0" indent="0">
              <a:spcBef>
                <a:spcPts val="0"/>
              </a:spcBef>
              <a:buNone/>
              <a:defRPr sz="2400" b="0" baseline="0">
                <a:solidFill>
                  <a:schemeClr val="tx2"/>
                </a:solidFill>
                <a:latin typeface="Arial" panose="020B0604020202020204" pitchFamily="34" charset="0"/>
                <a:cs typeface="Arial" panose="020B0604020202020204" pitchFamily="34" charset="0"/>
              </a:defRPr>
            </a:lvl1pPr>
          </a:lstStyle>
          <a:p>
            <a:pPr lvl="0"/>
            <a:r>
              <a:rPr lang="en-US" dirty="0" smtClean="0"/>
              <a:t>Presenter Title</a:t>
            </a:r>
            <a:endParaRPr lang="en-US" dirty="0"/>
          </a:p>
        </p:txBody>
      </p:sp>
      <p:sp>
        <p:nvSpPr>
          <p:cNvPr id="7" name="Text Placeholder 15"/>
          <p:cNvSpPr>
            <a:spLocks noGrp="1"/>
          </p:cNvSpPr>
          <p:nvPr>
            <p:ph type="body" sz="quarter" idx="14" hasCustomPrompt="1"/>
          </p:nvPr>
        </p:nvSpPr>
        <p:spPr>
          <a:xfrm>
            <a:off x="812880" y="2822837"/>
            <a:ext cx="9596241" cy="420285"/>
          </a:xfrm>
          <a:prstGeom prst="rect">
            <a:avLst/>
          </a:prstGeom>
        </p:spPr>
        <p:txBody>
          <a:bodyPr lIns="0" tIns="0" rIns="0" bIns="0">
            <a:noAutofit/>
          </a:bodyPr>
          <a:lstStyle>
            <a:lvl1pPr marL="0" indent="0">
              <a:spcBef>
                <a:spcPts val="0"/>
              </a:spcBef>
              <a:buNone/>
              <a:defRPr sz="2400" b="1" baseline="0">
                <a:solidFill>
                  <a:schemeClr val="accent5"/>
                </a:solidFill>
                <a:latin typeface="Arial" panose="020B0604020202020204" pitchFamily="34" charset="0"/>
                <a:cs typeface="Arial" panose="020B0604020202020204" pitchFamily="34" charset="0"/>
              </a:defRPr>
            </a:lvl1pPr>
          </a:lstStyle>
          <a:p>
            <a:pPr lvl="0"/>
            <a:r>
              <a:rPr lang="en-US" dirty="0" smtClean="0"/>
              <a:t>Event name 2013</a:t>
            </a:r>
            <a:endParaRPr lang="en-US" dirty="0"/>
          </a:p>
        </p:txBody>
      </p:sp>
      <p:grpSp>
        <p:nvGrpSpPr>
          <p:cNvPr id="10" name="Group 9"/>
          <p:cNvGrpSpPr/>
          <p:nvPr userDrawn="1"/>
        </p:nvGrpSpPr>
        <p:grpSpPr>
          <a:xfrm>
            <a:off x="14109700" y="5981700"/>
            <a:ext cx="2146300" cy="533400"/>
            <a:chOff x="14109700" y="5981700"/>
            <a:chExt cx="2146300" cy="533400"/>
          </a:xfrm>
        </p:grpSpPr>
        <p:sp>
          <p:nvSpPr>
            <p:cNvPr id="9" name="Rectangle 8"/>
            <p:cNvSpPr/>
            <p:nvPr userDrawn="1"/>
          </p:nvSpPr>
          <p:spPr>
            <a:xfrm>
              <a:off x="14109700" y="5981700"/>
              <a:ext cx="21463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3" name="Picture 2" descr="autodesk-logo-rgb-color-logo-black-text-larg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236701" y="6108701"/>
              <a:ext cx="1867535" cy="313055"/>
            </a:xfrm>
            <a:prstGeom prst="rect">
              <a:avLst/>
            </a:prstGeom>
          </p:spPr>
        </p:pic>
      </p:grpSp>
      <p:sp>
        <p:nvSpPr>
          <p:cNvPr id="14" name="TextBox 13"/>
          <p:cNvSpPr txBox="1"/>
          <p:nvPr userDrawn="1"/>
        </p:nvSpPr>
        <p:spPr>
          <a:xfrm>
            <a:off x="131709" y="8795059"/>
            <a:ext cx="1295233" cy="169277"/>
          </a:xfrm>
          <a:prstGeom prst="rect">
            <a:avLst/>
          </a:prstGeom>
          <a:noFill/>
        </p:spPr>
        <p:txBody>
          <a:bodyPr wrap="square" lIns="0" tIns="0" rIns="0" bIns="0" rtlCol="0">
            <a:spAutoFit/>
          </a:bodyPr>
          <a:lstStyle/>
          <a:p>
            <a:r>
              <a:rPr lang="en-US" sz="1100" b="0" i="0" baseline="0" dirty="0" smtClean="0">
                <a:solidFill>
                  <a:schemeClr val="tx1">
                    <a:lumMod val="65000"/>
                    <a:lumOff val="35000"/>
                  </a:schemeClr>
                </a:solidFill>
                <a:latin typeface="Arial" panose="020B0604020202020204" pitchFamily="34" charset="0"/>
                <a:cs typeface="Arial" panose="020B0604020202020204" pitchFamily="34" charset="0"/>
              </a:rPr>
              <a:t>© 2014 Autodesk</a:t>
            </a:r>
            <a:endParaRPr lang="en-US" sz="1100" b="0" i="0" baseline="0"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40494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1 column)">
    <p:spTree>
      <p:nvGrpSpPr>
        <p:cNvPr id="1" name=""/>
        <p:cNvGrpSpPr/>
        <p:nvPr/>
      </p:nvGrpSpPr>
      <p:grpSpPr>
        <a:xfrm>
          <a:off x="0" y="0"/>
          <a:ext cx="0" cy="0"/>
          <a:chOff x="0" y="0"/>
          <a:chExt cx="0" cy="0"/>
        </a:xfrm>
      </p:grpSpPr>
      <p:sp>
        <p:nvSpPr>
          <p:cNvPr id="4" name="Content Placeholder 2"/>
          <p:cNvSpPr>
            <a:spLocks noGrp="1"/>
          </p:cNvSpPr>
          <p:nvPr>
            <p:ph idx="1"/>
          </p:nvPr>
        </p:nvSpPr>
        <p:spPr>
          <a:xfrm>
            <a:off x="812880" y="1890186"/>
            <a:ext cx="14631908" cy="6356376"/>
          </a:xfrm>
          <a:prstGeom prst="rect">
            <a:avLst/>
          </a:prstGeom>
        </p:spPr>
        <p:txBody>
          <a:bodyPr lIns="0" tIns="0" rIns="0" bIns="0">
            <a:noAutofit/>
          </a:bodyPr>
          <a:lstStyle>
            <a:lvl1pPr marL="609608" indent="-502920">
              <a:buClr>
                <a:schemeClr val="accent5"/>
              </a:buClr>
              <a:buSzPct val="100000"/>
              <a:buFont typeface="Wingdings" charset="2"/>
              <a:buChar char="§"/>
              <a:defRPr sz="4500" b="0">
                <a:solidFill>
                  <a:schemeClr val="tx1"/>
                </a:solidFill>
                <a:latin typeface="Arial" panose="020B0604020202020204" pitchFamily="34" charset="0"/>
                <a:cs typeface="Arial" panose="020B0604020202020204" pitchFamily="34" charset="0"/>
              </a:defRPr>
            </a:lvl1pPr>
            <a:lvl2pPr marL="1320817" indent="-457200">
              <a:buClr>
                <a:schemeClr val="accent5"/>
              </a:buClr>
              <a:buSzPct val="100000"/>
              <a:buFont typeface="Wingdings" charset="2"/>
              <a:buChar char="§"/>
              <a:defRPr sz="3600" b="0">
                <a:solidFill>
                  <a:schemeClr val="tx1"/>
                </a:solidFill>
                <a:latin typeface="Arial" panose="020B0604020202020204" pitchFamily="34" charset="0"/>
                <a:cs typeface="Arial" panose="020B0604020202020204" pitchFamily="34" charset="0"/>
              </a:defRPr>
            </a:lvl2pPr>
            <a:lvl3pPr marL="2032025" indent="-411480">
              <a:buClr>
                <a:schemeClr val="accent5"/>
              </a:buClr>
              <a:buSzPct val="100000"/>
              <a:buFont typeface="Wingdings" charset="2"/>
              <a:buChar char="§"/>
              <a:defRPr sz="3200" b="0">
                <a:solidFill>
                  <a:schemeClr val="tx1"/>
                </a:solidFill>
                <a:latin typeface="Arial" panose="020B0604020202020204" pitchFamily="34" charset="0"/>
                <a:cs typeface="Arial" panose="020B0604020202020204" pitchFamily="34" charset="0"/>
              </a:defRPr>
            </a:lvl3pPr>
            <a:lvl4pPr marL="2844836" indent="-365760">
              <a:buClr>
                <a:schemeClr val="accent5"/>
              </a:buClr>
              <a:buSzPct val="100000"/>
              <a:buFont typeface="Wingdings" charset="2"/>
              <a:buChar char="§"/>
              <a:defRPr sz="2700" b="0">
                <a:solidFill>
                  <a:schemeClr val="tx1"/>
                </a:solidFill>
                <a:latin typeface="Arial" panose="020B0604020202020204" pitchFamily="34" charset="0"/>
                <a:cs typeface="Arial" panose="020B0604020202020204" pitchFamily="34" charset="0"/>
              </a:defRPr>
            </a:lvl4pPr>
            <a:lvl5pPr marL="3657646" indent="-320040">
              <a:buClr>
                <a:schemeClr val="accent5"/>
              </a:buClr>
              <a:buSzPct val="100000"/>
              <a:buFont typeface="Wingdings" charset="2"/>
              <a:buChar char="§"/>
              <a:defRPr sz="2400" b="0">
                <a:solidFill>
                  <a:schemeClr val="tx1"/>
                </a:solidFill>
                <a:latin typeface="Arial" panose="020B0604020202020204" pitchFamily="34" charset="0"/>
                <a:cs typeface="Arial" panose="020B0604020202020204" pitchFamily="34" charset="0"/>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baseline="0">
                <a:solidFill>
                  <a:schemeClr val="accent5"/>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7" name="Rectangle 6"/>
          <p:cNvSpPr/>
          <p:nvPr userDrawn="1"/>
        </p:nvSpPr>
        <p:spPr>
          <a:xfrm>
            <a:off x="0" y="8610600"/>
            <a:ext cx="16257588" cy="533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 name="TextBox 7"/>
          <p:cNvSpPr txBox="1"/>
          <p:nvPr userDrawn="1"/>
        </p:nvSpPr>
        <p:spPr>
          <a:xfrm>
            <a:off x="131709" y="8795059"/>
            <a:ext cx="1295233" cy="169277"/>
          </a:xfrm>
          <a:prstGeom prst="rect">
            <a:avLst/>
          </a:prstGeom>
          <a:noFill/>
        </p:spPr>
        <p:txBody>
          <a:bodyPr wrap="square" lIns="0" tIns="0" rIns="0" bIns="0" rtlCol="0">
            <a:spAutoFit/>
          </a:bodyPr>
          <a:lstStyle/>
          <a:p>
            <a:r>
              <a:rPr lang="en-US" sz="1100" b="0" i="0" dirty="0" smtClean="0">
                <a:solidFill>
                  <a:schemeClr val="bg2">
                    <a:lumMod val="65000"/>
                  </a:schemeClr>
                </a:solidFill>
                <a:latin typeface="Arial" panose="020B0604020202020204" pitchFamily="34" charset="0"/>
                <a:cs typeface="Arial" panose="020B0604020202020204" pitchFamily="34" charset="0"/>
              </a:rPr>
              <a:t>© 2014 Autodesk</a:t>
            </a:r>
            <a:endParaRPr lang="en-US" sz="1100" b="0" i="0" dirty="0">
              <a:solidFill>
                <a:schemeClr val="bg2">
                  <a:lumMod val="65000"/>
                </a:schemeClr>
              </a:solidFill>
              <a:latin typeface="Arial" panose="020B0604020202020204" pitchFamily="34" charset="0"/>
              <a:cs typeface="Arial" panose="020B0604020202020204" pitchFamily="34" charset="0"/>
            </a:endParaRPr>
          </a:p>
        </p:txBody>
      </p:sp>
      <p:pic>
        <p:nvPicPr>
          <p:cNvPr id="9" name="Picture 8"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236702" y="8724902"/>
            <a:ext cx="1867535" cy="313055"/>
          </a:xfrm>
          <a:prstGeom prst="rect">
            <a:avLst/>
          </a:prstGeom>
        </p:spPr>
      </p:pic>
    </p:spTree>
    <p:extLst>
      <p:ext uri="{BB962C8B-B14F-4D97-AF65-F5344CB8AC3E}">
        <p14:creationId xmlns:p14="http://schemas.microsoft.com/office/powerpoint/2010/main" val="40893972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8"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baseline="0">
                <a:solidFill>
                  <a:schemeClr val="accent5"/>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13" name="Content Placeholder 2"/>
          <p:cNvSpPr>
            <a:spLocks noGrp="1"/>
          </p:cNvSpPr>
          <p:nvPr>
            <p:ph idx="17"/>
          </p:nvPr>
        </p:nvSpPr>
        <p:spPr>
          <a:xfrm>
            <a:off x="812880" y="1890186"/>
            <a:ext cx="7183257" cy="6356376"/>
          </a:xfrm>
          <a:prstGeom prst="rect">
            <a:avLst/>
          </a:prstGeom>
        </p:spPr>
        <p:txBody>
          <a:bodyPr lIns="0" tIns="0" rIns="0" bIns="0">
            <a:noAutofit/>
          </a:bodyPr>
          <a:lstStyle>
            <a:lvl1pPr marL="1021088" indent="-914400">
              <a:buClr>
                <a:schemeClr val="accent5"/>
              </a:buClr>
              <a:buSzPct val="100000"/>
              <a:buFont typeface="Wingdings" pitchFamily="2" charset="2"/>
              <a:buChar char="§"/>
              <a:defRPr sz="4500" b="0">
                <a:latin typeface="Arial" panose="020B0604020202020204" pitchFamily="34" charset="0"/>
                <a:cs typeface="Arial" panose="020B0604020202020204" pitchFamily="34" charset="0"/>
              </a:defRPr>
            </a:lvl1pPr>
            <a:lvl2pPr marL="1606567" indent="-742950">
              <a:buClr>
                <a:schemeClr val="accent5"/>
              </a:buClr>
              <a:buSzPct val="100000"/>
              <a:buFont typeface="Wingdings" pitchFamily="2" charset="2"/>
              <a:buChar char="§"/>
              <a:defRPr sz="3600" b="0">
                <a:solidFill>
                  <a:schemeClr val="tx1"/>
                </a:solidFill>
                <a:latin typeface="Arial" panose="020B0604020202020204" pitchFamily="34" charset="0"/>
                <a:cs typeface="Arial" panose="020B0604020202020204" pitchFamily="34" charset="0"/>
              </a:defRPr>
            </a:lvl2pPr>
            <a:lvl3pPr marL="2134895" indent="-514350">
              <a:buClr>
                <a:schemeClr val="accent5"/>
              </a:buClr>
              <a:buSzPct val="100000"/>
              <a:buFont typeface="Wingdings" pitchFamily="2" charset="2"/>
              <a:buChar char="§"/>
              <a:defRPr sz="3200" b="0">
                <a:latin typeface="Arial" panose="020B0604020202020204" pitchFamily="34" charset="0"/>
                <a:cs typeface="Arial" panose="020B0604020202020204" pitchFamily="34" charset="0"/>
              </a:defRPr>
            </a:lvl3pPr>
            <a:lvl4pPr marL="2993426" indent="-514350">
              <a:buClr>
                <a:schemeClr val="accent5"/>
              </a:buClr>
              <a:buSzPct val="100000"/>
              <a:buFont typeface="Wingdings" pitchFamily="2" charset="2"/>
              <a:buChar char="§"/>
              <a:defRPr sz="2700" b="0">
                <a:latin typeface="Arial" panose="020B0604020202020204" pitchFamily="34" charset="0"/>
                <a:cs typeface="Arial" panose="020B0604020202020204" pitchFamily="34" charset="0"/>
              </a:defRPr>
            </a:lvl4pPr>
            <a:lvl5pPr marL="3794806" indent="-457200">
              <a:buClr>
                <a:schemeClr val="accent5"/>
              </a:buClr>
              <a:buSzPct val="100000"/>
              <a:buFont typeface="Wingdings" pitchFamily="2" charset="2"/>
              <a:buChar char="§"/>
              <a:defRPr sz="2400" b="0">
                <a:latin typeface="Arial" panose="020B0604020202020204" pitchFamily="34" charset="0"/>
                <a:cs typeface="Arial" panose="020B0604020202020204" pitchFamily="34" charset="0"/>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8261452" y="1890186"/>
            <a:ext cx="7183257" cy="6356375"/>
          </a:xfrm>
          <a:prstGeom prst="rect">
            <a:avLst/>
          </a:prstGeom>
        </p:spPr>
        <p:txBody>
          <a:bodyPr lIns="0" tIns="0" rIns="0" bIns="0">
            <a:noAutofit/>
          </a:bodyPr>
          <a:lstStyle>
            <a:lvl1pPr marL="609608" indent="-502920">
              <a:buClr>
                <a:schemeClr val="accent5"/>
              </a:buClr>
              <a:buSzPct val="100000"/>
              <a:buFont typeface="Wingdings" charset="2"/>
              <a:buChar char="§"/>
              <a:defRPr sz="4500" b="0">
                <a:latin typeface="Arial" panose="020B0604020202020204" pitchFamily="34" charset="0"/>
                <a:cs typeface="Arial" panose="020B0604020202020204" pitchFamily="34" charset="0"/>
              </a:defRPr>
            </a:lvl1pPr>
            <a:lvl2pPr marL="1320817" indent="-457200">
              <a:buClr>
                <a:schemeClr val="accent5"/>
              </a:buClr>
              <a:buSzPct val="100000"/>
              <a:buFont typeface="Wingdings" charset="2"/>
              <a:buChar char="§"/>
              <a:defRPr sz="3600" b="0">
                <a:solidFill>
                  <a:schemeClr val="tx1"/>
                </a:solidFill>
                <a:latin typeface="Arial" panose="020B0604020202020204" pitchFamily="34" charset="0"/>
                <a:cs typeface="Arial" panose="020B0604020202020204" pitchFamily="34" charset="0"/>
              </a:defRPr>
            </a:lvl2pPr>
            <a:lvl3pPr marL="2032025" indent="-411480">
              <a:buClr>
                <a:schemeClr val="accent5"/>
              </a:buClr>
              <a:buSzPct val="100000"/>
              <a:buFont typeface="Wingdings" charset="2"/>
              <a:buChar char="§"/>
              <a:defRPr sz="3200" b="0">
                <a:latin typeface="Arial" panose="020B0604020202020204" pitchFamily="34" charset="0"/>
                <a:cs typeface="Arial" panose="020B0604020202020204" pitchFamily="34" charset="0"/>
              </a:defRPr>
            </a:lvl3pPr>
            <a:lvl4pPr marL="2844836" indent="-365760">
              <a:buClr>
                <a:schemeClr val="accent5"/>
              </a:buClr>
              <a:buSzPct val="100000"/>
              <a:buFont typeface="Wingdings" charset="2"/>
              <a:buChar char="§"/>
              <a:defRPr sz="2700" b="0">
                <a:latin typeface="Arial" panose="020B0604020202020204" pitchFamily="34" charset="0"/>
                <a:cs typeface="Arial" panose="020B0604020202020204" pitchFamily="34" charset="0"/>
              </a:defRPr>
            </a:lvl4pPr>
            <a:lvl5pPr marL="3657646" indent="-320040">
              <a:buClr>
                <a:schemeClr val="accent5"/>
              </a:buClr>
              <a:buSzPct val="100000"/>
              <a:buFont typeface="Wingdings" charset="2"/>
              <a:buChar char="§"/>
              <a:defRPr sz="2400" b="0">
                <a:latin typeface="Arial" panose="020B0604020202020204" pitchFamily="34" charset="0"/>
                <a:cs typeface="Arial" panose="020B0604020202020204" pitchFamily="34" charset="0"/>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5"/>
          <p:cNvSpPr/>
          <p:nvPr userDrawn="1"/>
        </p:nvSpPr>
        <p:spPr>
          <a:xfrm>
            <a:off x="0" y="8610600"/>
            <a:ext cx="16257588" cy="533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TextBox 6"/>
          <p:cNvSpPr txBox="1"/>
          <p:nvPr userDrawn="1"/>
        </p:nvSpPr>
        <p:spPr>
          <a:xfrm>
            <a:off x="131709" y="8795059"/>
            <a:ext cx="1295233" cy="169277"/>
          </a:xfrm>
          <a:prstGeom prst="rect">
            <a:avLst/>
          </a:prstGeom>
          <a:noFill/>
        </p:spPr>
        <p:txBody>
          <a:bodyPr wrap="square" lIns="0" tIns="0" rIns="0" bIns="0" rtlCol="0">
            <a:spAutoFit/>
          </a:bodyPr>
          <a:lstStyle/>
          <a:p>
            <a:r>
              <a:rPr lang="en-US" sz="1100" b="0" i="0" dirty="0" smtClean="0">
                <a:solidFill>
                  <a:schemeClr val="bg2">
                    <a:lumMod val="65000"/>
                  </a:schemeClr>
                </a:solidFill>
                <a:latin typeface="Arial" panose="020B0604020202020204" pitchFamily="34" charset="0"/>
                <a:cs typeface="Arial" panose="020B0604020202020204" pitchFamily="34" charset="0"/>
              </a:rPr>
              <a:t>© 2014 Autodesk</a:t>
            </a:r>
            <a:endParaRPr lang="en-US" sz="1100" b="0" i="0" dirty="0">
              <a:solidFill>
                <a:schemeClr val="bg2">
                  <a:lumMod val="65000"/>
                </a:schemeClr>
              </a:solidFill>
              <a:latin typeface="Arial" panose="020B0604020202020204" pitchFamily="34" charset="0"/>
              <a:cs typeface="Arial" panose="020B0604020202020204" pitchFamily="34" charset="0"/>
            </a:endParaRPr>
          </a:p>
        </p:txBody>
      </p:sp>
      <p:pic>
        <p:nvPicPr>
          <p:cNvPr id="10" name="Picture 9"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236702" y="8724902"/>
            <a:ext cx="1867535" cy="313055"/>
          </a:xfrm>
          <a:prstGeom prst="rect">
            <a:avLst/>
          </a:prstGeom>
        </p:spPr>
      </p:pic>
    </p:spTree>
    <p:extLst>
      <p:ext uri="{BB962C8B-B14F-4D97-AF65-F5344CB8AC3E}">
        <p14:creationId xmlns:p14="http://schemas.microsoft.com/office/powerpoint/2010/main" val="32982385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Text and Images">
    <p:spTree>
      <p:nvGrpSpPr>
        <p:cNvPr id="1" name=""/>
        <p:cNvGrpSpPr/>
        <p:nvPr/>
      </p:nvGrpSpPr>
      <p:grpSpPr>
        <a:xfrm>
          <a:off x="0" y="0"/>
          <a:ext cx="0" cy="0"/>
          <a:chOff x="0" y="0"/>
          <a:chExt cx="0" cy="0"/>
        </a:xfrm>
      </p:grpSpPr>
      <p:sp>
        <p:nvSpPr>
          <p:cNvPr id="9" name="Picture Placeholder 6"/>
          <p:cNvSpPr>
            <a:spLocks noGrp="1"/>
          </p:cNvSpPr>
          <p:nvPr>
            <p:ph type="pic" sz="quarter" idx="13"/>
          </p:nvPr>
        </p:nvSpPr>
        <p:spPr>
          <a:xfrm>
            <a:off x="8261373" y="1890186"/>
            <a:ext cx="7183336" cy="2880986"/>
          </a:xfrm>
          <a:prstGeom prst="rect">
            <a:avLst/>
          </a:prstGeom>
        </p:spPr>
        <p:txBody>
          <a:bodyPr vert="horz"/>
          <a:lstStyle>
            <a:lvl1pPr marL="0" indent="0">
              <a:buClr>
                <a:schemeClr val="accent4"/>
              </a:buClr>
              <a:buNone/>
              <a:defRPr>
                <a:latin typeface="Arial" panose="020B0604020202020204" pitchFamily="34" charset="0"/>
                <a:cs typeface="Arial" panose="020B0604020202020204" pitchFamily="34" charset="0"/>
              </a:defRPr>
            </a:lvl1pPr>
          </a:lstStyle>
          <a:p>
            <a:endParaRPr lang="en-US" dirty="0"/>
          </a:p>
        </p:txBody>
      </p:sp>
      <p:sp>
        <p:nvSpPr>
          <p:cNvPr id="15"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chemeClr val="accent5"/>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17" name="Text Placeholder 16"/>
          <p:cNvSpPr>
            <a:spLocks noGrp="1"/>
          </p:cNvSpPr>
          <p:nvPr>
            <p:ph type="body" sz="quarter" idx="14" hasCustomPrompt="1"/>
          </p:nvPr>
        </p:nvSpPr>
        <p:spPr>
          <a:xfrm>
            <a:off x="8261373" y="4771172"/>
            <a:ext cx="7183336" cy="230952"/>
          </a:xfrm>
          <a:prstGeom prst="rect">
            <a:avLst/>
          </a:prstGeom>
        </p:spPr>
        <p:txBody>
          <a:bodyPr vert="horz" lIns="0" tIns="0" rIns="0" bIns="0"/>
          <a:lstStyle>
            <a:lvl1pPr marL="0" indent="0">
              <a:buNone/>
              <a:defRPr sz="1100" baseline="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dirty="0" smtClean="0"/>
              <a:t>Image credit line goes here</a:t>
            </a:r>
            <a:endParaRPr lang="en-US" dirty="0"/>
          </a:p>
        </p:txBody>
      </p:sp>
      <p:sp>
        <p:nvSpPr>
          <p:cNvPr id="12" name="Content Placeholder 2"/>
          <p:cNvSpPr>
            <a:spLocks noGrp="1"/>
          </p:cNvSpPr>
          <p:nvPr>
            <p:ph idx="17"/>
          </p:nvPr>
        </p:nvSpPr>
        <p:spPr>
          <a:xfrm>
            <a:off x="812880" y="1890186"/>
            <a:ext cx="7183257" cy="6356376"/>
          </a:xfrm>
          <a:prstGeom prst="rect">
            <a:avLst/>
          </a:prstGeom>
        </p:spPr>
        <p:txBody>
          <a:bodyPr lIns="0" tIns="0" rIns="0" bIns="0">
            <a:noAutofit/>
          </a:bodyPr>
          <a:lstStyle>
            <a:lvl1pPr marL="609608" indent="-502920">
              <a:buClr>
                <a:schemeClr val="accent5"/>
              </a:buClr>
              <a:buSzPct val="100000"/>
              <a:buFont typeface="Wingdings" charset="2"/>
              <a:buChar char="§"/>
              <a:defRPr sz="4500" b="0">
                <a:latin typeface="Arial" panose="020B0604020202020204" pitchFamily="34" charset="0"/>
                <a:cs typeface="Arial" panose="020B0604020202020204" pitchFamily="34" charset="0"/>
              </a:defRPr>
            </a:lvl1pPr>
            <a:lvl2pPr marL="1320817" indent="-457200">
              <a:buClr>
                <a:schemeClr val="accent5"/>
              </a:buClr>
              <a:buSzPct val="100000"/>
              <a:buFont typeface="Wingdings" charset="2"/>
              <a:buChar char="§"/>
              <a:defRPr sz="3600" b="0">
                <a:solidFill>
                  <a:schemeClr val="tx1"/>
                </a:solidFill>
                <a:latin typeface="Arial" panose="020B0604020202020204" pitchFamily="34" charset="0"/>
                <a:cs typeface="Arial" panose="020B0604020202020204" pitchFamily="34" charset="0"/>
              </a:defRPr>
            </a:lvl2pPr>
            <a:lvl3pPr marL="2032025" indent="-411480">
              <a:buClr>
                <a:schemeClr val="accent5"/>
              </a:buClr>
              <a:buSzPct val="100000"/>
              <a:buFont typeface="Wingdings" charset="2"/>
              <a:buChar char="§"/>
              <a:defRPr sz="3200" b="0">
                <a:latin typeface="Arial" panose="020B0604020202020204" pitchFamily="34" charset="0"/>
                <a:cs typeface="Arial" panose="020B0604020202020204" pitchFamily="34" charset="0"/>
              </a:defRPr>
            </a:lvl3pPr>
            <a:lvl4pPr marL="2844836" indent="-365760">
              <a:buClr>
                <a:schemeClr val="accent5"/>
              </a:buClr>
              <a:buSzPct val="100000"/>
              <a:buFont typeface="Wingdings" charset="2"/>
              <a:buChar char="§"/>
              <a:defRPr sz="2700" b="0">
                <a:latin typeface="Arial" panose="020B0604020202020204" pitchFamily="34" charset="0"/>
                <a:cs typeface="Arial" panose="020B0604020202020204" pitchFamily="34" charset="0"/>
              </a:defRPr>
            </a:lvl4pPr>
            <a:lvl5pPr marL="3657646" indent="-320040">
              <a:buClr>
                <a:schemeClr val="accent5"/>
              </a:buClr>
              <a:buSzPct val="100000"/>
              <a:buFont typeface="Wingdings" charset="2"/>
              <a:buChar char="§"/>
              <a:defRPr sz="2400" b="0">
                <a:latin typeface="Arial" panose="020B0604020202020204" pitchFamily="34" charset="0"/>
                <a:cs typeface="Arial" panose="020B0604020202020204" pitchFamily="34" charset="0"/>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6"/>
          <p:cNvSpPr>
            <a:spLocks noGrp="1"/>
          </p:cNvSpPr>
          <p:nvPr>
            <p:ph type="pic" sz="quarter" idx="18"/>
          </p:nvPr>
        </p:nvSpPr>
        <p:spPr>
          <a:xfrm>
            <a:off x="8261373" y="5136888"/>
            <a:ext cx="7183336" cy="2880986"/>
          </a:xfrm>
          <a:prstGeom prst="rect">
            <a:avLst/>
          </a:prstGeom>
        </p:spPr>
        <p:txBody>
          <a:bodyPr vert="horz"/>
          <a:lstStyle>
            <a:lvl1pPr marL="0" indent="0">
              <a:buClr>
                <a:schemeClr val="accent4"/>
              </a:buClr>
              <a:buNone/>
              <a:defRPr>
                <a:latin typeface="Arial" panose="020B0604020202020204" pitchFamily="34" charset="0"/>
                <a:cs typeface="Arial" panose="020B0604020202020204" pitchFamily="34" charset="0"/>
              </a:defRPr>
            </a:lvl1pPr>
          </a:lstStyle>
          <a:p>
            <a:endParaRPr lang="en-US" dirty="0"/>
          </a:p>
        </p:txBody>
      </p:sp>
      <p:sp>
        <p:nvSpPr>
          <p:cNvPr id="14" name="Text Placeholder 16"/>
          <p:cNvSpPr>
            <a:spLocks noGrp="1"/>
          </p:cNvSpPr>
          <p:nvPr>
            <p:ph type="body" sz="quarter" idx="19" hasCustomPrompt="1"/>
          </p:nvPr>
        </p:nvSpPr>
        <p:spPr>
          <a:xfrm>
            <a:off x="8261373" y="8017874"/>
            <a:ext cx="7183336" cy="230952"/>
          </a:xfrm>
          <a:prstGeom prst="rect">
            <a:avLst/>
          </a:prstGeom>
        </p:spPr>
        <p:txBody>
          <a:bodyPr vert="horz" lIns="0" tIns="0" rIns="0" bIns="0"/>
          <a:lstStyle>
            <a:lvl1pPr marL="0" indent="0">
              <a:buNone/>
              <a:defRPr sz="1100" baseline="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dirty="0" smtClean="0"/>
              <a:t>Image credit line goes here</a:t>
            </a:r>
            <a:endParaRPr lang="en-US" dirty="0"/>
          </a:p>
        </p:txBody>
      </p:sp>
      <p:sp>
        <p:nvSpPr>
          <p:cNvPr id="18" name="Rectangle 17"/>
          <p:cNvSpPr/>
          <p:nvPr userDrawn="1"/>
        </p:nvSpPr>
        <p:spPr>
          <a:xfrm>
            <a:off x="0" y="8610600"/>
            <a:ext cx="16257588" cy="533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9" name="TextBox 18"/>
          <p:cNvSpPr txBox="1"/>
          <p:nvPr userDrawn="1"/>
        </p:nvSpPr>
        <p:spPr>
          <a:xfrm>
            <a:off x="131709" y="8795059"/>
            <a:ext cx="1295233" cy="169277"/>
          </a:xfrm>
          <a:prstGeom prst="rect">
            <a:avLst/>
          </a:prstGeom>
          <a:noFill/>
        </p:spPr>
        <p:txBody>
          <a:bodyPr wrap="square" lIns="0" tIns="0" rIns="0" bIns="0" rtlCol="0">
            <a:spAutoFit/>
          </a:bodyPr>
          <a:lstStyle/>
          <a:p>
            <a:r>
              <a:rPr lang="en-US" sz="1100" b="0" i="0" dirty="0" smtClean="0">
                <a:solidFill>
                  <a:schemeClr val="bg2">
                    <a:lumMod val="65000"/>
                  </a:schemeClr>
                </a:solidFill>
                <a:latin typeface="Arial" panose="020B0604020202020204" pitchFamily="34" charset="0"/>
                <a:cs typeface="Arial" panose="020B0604020202020204" pitchFamily="34" charset="0"/>
              </a:rPr>
              <a:t>© 2014 Autodesk</a:t>
            </a:r>
            <a:endParaRPr lang="en-US" sz="1100" b="0" i="0" dirty="0">
              <a:solidFill>
                <a:schemeClr val="bg2">
                  <a:lumMod val="65000"/>
                </a:schemeClr>
              </a:solidFill>
              <a:latin typeface="Arial" panose="020B0604020202020204" pitchFamily="34" charset="0"/>
              <a:cs typeface="Arial" panose="020B0604020202020204" pitchFamily="34" charset="0"/>
            </a:endParaRPr>
          </a:p>
        </p:txBody>
      </p:sp>
      <p:pic>
        <p:nvPicPr>
          <p:cNvPr id="20" name="Picture 19"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236702" y="8724902"/>
            <a:ext cx="1867535" cy="313055"/>
          </a:xfrm>
          <a:prstGeom prst="rect">
            <a:avLst/>
          </a:prstGeom>
        </p:spPr>
      </p:pic>
    </p:spTree>
    <p:extLst>
      <p:ext uri="{BB962C8B-B14F-4D97-AF65-F5344CB8AC3E}">
        <p14:creationId xmlns:p14="http://schemas.microsoft.com/office/powerpoint/2010/main" val="42492357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eyword">
    <p:spTree>
      <p:nvGrpSpPr>
        <p:cNvPr id="1" name=""/>
        <p:cNvGrpSpPr/>
        <p:nvPr/>
      </p:nvGrpSpPr>
      <p:grpSpPr>
        <a:xfrm>
          <a:off x="0" y="0"/>
          <a:ext cx="0" cy="0"/>
          <a:chOff x="0" y="0"/>
          <a:chExt cx="0" cy="0"/>
        </a:xfrm>
      </p:grpSpPr>
      <p:sp>
        <p:nvSpPr>
          <p:cNvPr id="18" name="Rectangle 17"/>
          <p:cNvSpPr/>
          <p:nvPr userDrawn="1"/>
        </p:nvSpPr>
        <p:spPr>
          <a:xfrm>
            <a:off x="0" y="8610600"/>
            <a:ext cx="16257588" cy="533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9" name="TextBox 18"/>
          <p:cNvSpPr txBox="1"/>
          <p:nvPr userDrawn="1"/>
        </p:nvSpPr>
        <p:spPr>
          <a:xfrm>
            <a:off x="131709" y="8795059"/>
            <a:ext cx="1295233" cy="169277"/>
          </a:xfrm>
          <a:prstGeom prst="rect">
            <a:avLst/>
          </a:prstGeom>
          <a:noFill/>
        </p:spPr>
        <p:txBody>
          <a:bodyPr wrap="square" lIns="0" tIns="0" rIns="0" bIns="0" rtlCol="0">
            <a:spAutoFit/>
          </a:bodyPr>
          <a:lstStyle/>
          <a:p>
            <a:r>
              <a:rPr lang="en-US" sz="1100" b="0" i="0" dirty="0" smtClean="0">
                <a:solidFill>
                  <a:schemeClr val="bg2">
                    <a:lumMod val="65000"/>
                  </a:schemeClr>
                </a:solidFill>
                <a:latin typeface="Arial" panose="020B0604020202020204" pitchFamily="34" charset="0"/>
                <a:cs typeface="Arial" panose="020B0604020202020204" pitchFamily="34" charset="0"/>
              </a:rPr>
              <a:t>© 2014 Autodesk</a:t>
            </a:r>
            <a:endParaRPr lang="en-US" sz="1100" b="0" i="0" dirty="0">
              <a:solidFill>
                <a:schemeClr val="bg2">
                  <a:lumMod val="65000"/>
                </a:schemeClr>
              </a:solidFill>
              <a:latin typeface="Arial" panose="020B0604020202020204" pitchFamily="34" charset="0"/>
              <a:cs typeface="Arial" panose="020B0604020202020204" pitchFamily="34" charset="0"/>
            </a:endParaRPr>
          </a:p>
        </p:txBody>
      </p:sp>
      <p:pic>
        <p:nvPicPr>
          <p:cNvPr id="20" name="Picture 19"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236702" y="8724902"/>
            <a:ext cx="1867535" cy="313055"/>
          </a:xfrm>
          <a:prstGeom prst="rect">
            <a:avLst/>
          </a:prstGeom>
        </p:spPr>
      </p:pic>
      <p:sp>
        <p:nvSpPr>
          <p:cNvPr id="13" name="Title 1"/>
          <p:cNvSpPr>
            <a:spLocks noGrp="1"/>
          </p:cNvSpPr>
          <p:nvPr>
            <p:ph type="title" hasCustomPrompt="1"/>
          </p:nvPr>
        </p:nvSpPr>
        <p:spPr>
          <a:xfrm>
            <a:off x="0" y="0"/>
            <a:ext cx="16257588" cy="8267700"/>
          </a:xfrm>
          <a:prstGeom prst="rect">
            <a:avLst/>
          </a:prstGeom>
        </p:spPr>
        <p:txBody>
          <a:bodyPr anchor="ctr"/>
          <a:lstStyle>
            <a:lvl1pPr algn="ctr">
              <a:defRPr sz="14000">
                <a:solidFill>
                  <a:schemeClr val="accent5"/>
                </a:solidFill>
                <a:latin typeface="Arial" panose="020B0604020202020204" pitchFamily="34" charset="0"/>
                <a:cs typeface="Arial" panose="020B0604020202020204" pitchFamily="34" charset="0"/>
              </a:defRPr>
            </a:lvl1pPr>
          </a:lstStyle>
          <a:p>
            <a:r>
              <a:rPr lang="en-US" dirty="0" smtClean="0"/>
              <a:t>Keyword</a:t>
            </a:r>
            <a:endParaRPr lang="en-US" dirty="0"/>
          </a:p>
        </p:txBody>
      </p:sp>
    </p:spTree>
    <p:extLst>
      <p:ext uri="{BB962C8B-B14F-4D97-AF65-F5344CB8AC3E}">
        <p14:creationId xmlns:p14="http://schemas.microsoft.com/office/powerpoint/2010/main" val="19303794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Box 3"/>
          <p:cNvSpPr txBox="1"/>
          <p:nvPr userDrawn="1"/>
        </p:nvSpPr>
        <p:spPr>
          <a:xfrm>
            <a:off x="131709" y="8356601"/>
            <a:ext cx="15997291" cy="677108"/>
          </a:xfrm>
          <a:prstGeom prst="rect">
            <a:avLst/>
          </a:prstGeom>
          <a:noFill/>
        </p:spPr>
        <p:txBody>
          <a:bodyPr wrap="square" lIns="0" tIns="0" rIns="0" bIns="0" rtlCol="0">
            <a:spAutoFit/>
          </a:bodyPr>
          <a:lstStyle/>
          <a:p>
            <a:r>
              <a:rPr lang="en-US" sz="1100" b="0" i="0" dirty="0" smtClean="0">
                <a:solidFill>
                  <a:schemeClr val="bg2">
                    <a:lumMod val="65000"/>
                  </a:schemeClr>
                </a:solidFill>
                <a:latin typeface="Arial" panose="020B0604020202020204" pitchFamily="34" charset="0"/>
                <a:cs typeface="Arial" panose="020B0604020202020204" pitchFamily="34" charset="0"/>
              </a:rPr>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endParaRPr lang="en-US" sz="1100" b="0" i="0" dirty="0" smtClean="0">
              <a:solidFill>
                <a:schemeClr val="bg2">
                  <a:lumMod val="65000"/>
                </a:schemeClr>
              </a:solidFill>
              <a:latin typeface="Arial" panose="020B0604020202020204" pitchFamily="34" charset="0"/>
              <a:cs typeface="Arial" panose="020B0604020202020204" pitchFamily="34" charset="0"/>
            </a:endParaRPr>
          </a:p>
          <a:p>
            <a:r>
              <a:rPr lang="en-US" sz="1100" b="0" i="0" dirty="0" smtClean="0">
                <a:solidFill>
                  <a:schemeClr val="bg2">
                    <a:lumMod val="65000"/>
                  </a:schemeClr>
                </a:solidFill>
                <a:latin typeface="Arial" panose="020B0604020202020204" pitchFamily="34" charset="0"/>
                <a:cs typeface="Arial" panose="020B0604020202020204" pitchFamily="34" charset="0"/>
              </a:rPr>
              <a:t>© 2014 Autodesk, Inc. All right</a:t>
            </a:r>
            <a:r>
              <a:rPr lang="en-US" sz="1100" b="0" i="0" baseline="0" dirty="0" smtClean="0">
                <a:solidFill>
                  <a:schemeClr val="bg2">
                    <a:lumMod val="65000"/>
                  </a:schemeClr>
                </a:solidFill>
                <a:latin typeface="Arial" panose="020B0604020202020204" pitchFamily="34" charset="0"/>
                <a:cs typeface="Arial" panose="020B0604020202020204" pitchFamily="34" charset="0"/>
              </a:rPr>
              <a:t>s reserved.</a:t>
            </a:r>
            <a:endParaRPr lang="en-US" sz="1100" b="0" i="0" dirty="0">
              <a:solidFill>
                <a:schemeClr val="bg2">
                  <a:lumMod val="65000"/>
                </a:schemeClr>
              </a:solidFill>
              <a:latin typeface="Arial" panose="020B0604020202020204" pitchFamily="34" charset="0"/>
              <a:cs typeface="Arial" panose="020B0604020202020204" pitchFamily="34" charset="0"/>
            </a:endParaRPr>
          </a:p>
        </p:txBody>
      </p:sp>
      <p:pic>
        <p:nvPicPr>
          <p:cNvPr id="6" name="Picture 5" descr="autodesk-logo-cmyk-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531499" y="3433763"/>
            <a:ext cx="11430000" cy="1905000"/>
          </a:xfrm>
          <a:prstGeom prst="rect">
            <a:avLst/>
          </a:prstGeom>
        </p:spPr>
      </p:pic>
    </p:spTree>
    <p:extLst>
      <p:ext uri="{BB962C8B-B14F-4D97-AF65-F5344CB8AC3E}">
        <p14:creationId xmlns:p14="http://schemas.microsoft.com/office/powerpoint/2010/main" val="28899729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741868" y="340708"/>
            <a:ext cx="14696495" cy="1328602"/>
          </a:xfrm>
          <a:prstGeom prst="rect">
            <a:avLst/>
          </a:prstGeom>
        </p:spPr>
        <p:txBody>
          <a:bodyPr lIns="91425" tIns="45712" rIns="91425" bIns="45712"/>
          <a:lstStyle/>
          <a:p>
            <a:r>
              <a:rPr lang="en-US" smtClean="0"/>
              <a:t>Click to edit Master title style</a:t>
            </a:r>
            <a:endParaRPr lang="en-US"/>
          </a:p>
        </p:txBody>
      </p:sp>
      <p:sp>
        <p:nvSpPr>
          <p:cNvPr id="8" name="Content Placeholder 8"/>
          <p:cNvSpPr>
            <a:spLocks noGrp="1"/>
          </p:cNvSpPr>
          <p:nvPr>
            <p:ph sz="quarter" idx="10"/>
          </p:nvPr>
        </p:nvSpPr>
        <p:spPr>
          <a:xfrm>
            <a:off x="754088" y="2013883"/>
            <a:ext cx="14706095" cy="6281598"/>
          </a:xfrm>
          <a:prstGeom prst="rect">
            <a:avLst/>
          </a:prstGeom>
        </p:spPr>
        <p:txBody>
          <a:bodyPr lIns="91425" tIns="45712" rIns="91425" bIns="4571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835727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5124512"/>
      </p:ext>
    </p:extLst>
  </p:cSld>
  <p:clrMap bg1="lt1" tx1="dk1" bg2="lt2" tx2="dk2" accent1="accent1" accent2="accent2" accent3="accent3" accent4="accent4" accent5="accent5" accent6="accent6" hlink="hlink" folHlink="folHlink"/>
  <p:sldLayoutIdLst>
    <p:sldLayoutId id="2147483666" r:id="rId1"/>
    <p:sldLayoutId id="2147483664" r:id="rId2"/>
    <p:sldLayoutId id="2147483653" r:id="rId3"/>
    <p:sldLayoutId id="2147483662" r:id="rId4"/>
    <p:sldLayoutId id="2147483671" r:id="rId5"/>
    <p:sldLayoutId id="2147483669" r:id="rId6"/>
    <p:sldLayoutId id="2147483673" r:id="rId7"/>
  </p:sldLayoutIdLst>
  <p:timing>
    <p:tnLst>
      <p:par>
        <p:cTn id="1" dur="indefinite" restart="never" nodeType="tmRoot"/>
      </p:par>
    </p:tnLst>
  </p:timing>
  <p:hf sldNum="0" hdr="0" dt="0"/>
  <p:txStyles>
    <p:titleStyle>
      <a:lvl1pPr algn="l" defTabSz="812810" rtl="0" eaLnBrk="1" latinLnBrk="0" hangingPunct="1">
        <a:spcBef>
          <a:spcPct val="0"/>
        </a:spcBef>
        <a:buNone/>
        <a:defRPr sz="4500" b="1" i="0" kern="1200" baseline="0">
          <a:solidFill>
            <a:srgbClr val="1B58A8"/>
          </a:solidFill>
          <a:latin typeface="Frutiger Next LT W1G"/>
          <a:ea typeface="+mj-ea"/>
          <a:cs typeface="Frutiger Next LT W1G"/>
        </a:defRPr>
      </a:lvl1pPr>
    </p:titleStyle>
    <p:bodyStyle>
      <a:lvl1pPr marL="685800" indent="-685800" algn="l" defTabSz="812810" rtl="0" eaLnBrk="1" latinLnBrk="0" hangingPunct="1">
        <a:spcBef>
          <a:spcPts val="0"/>
        </a:spcBef>
        <a:buFont typeface="Wingdings" charset="2"/>
        <a:buChar char="§"/>
        <a:defRPr sz="4500" b="0" i="0" kern="1200" baseline="0">
          <a:solidFill>
            <a:schemeClr val="tx1"/>
          </a:solidFill>
          <a:latin typeface="Frutiger Next LT W1G"/>
          <a:ea typeface="+mn-ea"/>
          <a:cs typeface="Frutiger Next LT W1G"/>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000" b="-2000"/>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87405" y="8241249"/>
            <a:ext cx="2251750" cy="605571"/>
          </a:xfrm>
          <a:prstGeom prst="rect">
            <a:avLst/>
          </a:prstGeom>
        </p:spPr>
      </p:pic>
      <p:sp>
        <p:nvSpPr>
          <p:cNvPr id="10" name="Text Placeholder 1"/>
          <p:cNvSpPr>
            <a:spLocks noGrp="1"/>
          </p:cNvSpPr>
          <p:nvPr>
            <p:ph type="body" sz="quarter" idx="10"/>
          </p:nvPr>
        </p:nvSpPr>
        <p:spPr>
          <a:xfrm>
            <a:off x="812880" y="3867411"/>
            <a:ext cx="9596241" cy="1478071"/>
          </a:xfrm>
        </p:spPr>
        <p:txBody>
          <a:bodyPr/>
          <a:lstStyle/>
          <a:p>
            <a:r>
              <a:rPr lang="en-US" dirty="0" smtClean="0"/>
              <a:t>Admin Training</a:t>
            </a:r>
          </a:p>
          <a:p>
            <a:r>
              <a:rPr lang="en-US" dirty="0">
                <a:solidFill>
                  <a:schemeClr val="tx1"/>
                </a:solidFill>
              </a:rPr>
              <a:t>Change Management</a:t>
            </a:r>
            <a:endParaRPr lang="en-US" dirty="0">
              <a:solidFill>
                <a:schemeClr val="tx1"/>
              </a:solidFill>
            </a:endParaRPr>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62" y="3189249"/>
            <a:ext cx="2639448" cy="509833"/>
          </a:xfrm>
          <a:prstGeom prst="rect">
            <a:avLst/>
          </a:prstGeom>
        </p:spPr>
      </p:pic>
    </p:spTree>
    <p:extLst>
      <p:ext uri="{BB962C8B-B14F-4D97-AF65-F5344CB8AC3E}">
        <p14:creationId xmlns:p14="http://schemas.microsoft.com/office/powerpoint/2010/main" val="2269960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Workflow </a:t>
            </a:r>
            <a:r>
              <a:rPr lang="en-US" dirty="0"/>
              <a:t>Copy &amp; Paste </a:t>
            </a:r>
          </a:p>
        </p:txBody>
      </p:sp>
      <p:sp>
        <p:nvSpPr>
          <p:cNvPr id="4" name="Content Placeholder 2"/>
          <p:cNvSpPr>
            <a:spLocks noGrp="1"/>
          </p:cNvSpPr>
          <p:nvPr>
            <p:ph idx="4294967295"/>
          </p:nvPr>
        </p:nvSpPr>
        <p:spPr>
          <a:xfrm>
            <a:off x="875824" y="1536763"/>
            <a:ext cx="11678126" cy="2101787"/>
          </a:xfrm>
          <a:prstGeom prst="rect">
            <a:avLst/>
          </a:prstGeom>
        </p:spPr>
        <p:txBody>
          <a:bodyPr/>
          <a:lstStyle/>
          <a:p>
            <a:r>
              <a:rPr lang="en-US" sz="3600" dirty="0" smtClean="0">
                <a:latin typeface="+mn-lt"/>
              </a:rPr>
              <a:t>Select All and Copy in Source Workflow</a:t>
            </a:r>
          </a:p>
          <a:p>
            <a:r>
              <a:rPr lang="en-US" sz="3600" dirty="0" smtClean="0">
                <a:latin typeface="+mn-lt"/>
              </a:rPr>
              <a:t>Paste into Target Workflow</a:t>
            </a:r>
          </a:p>
          <a:p>
            <a:r>
              <a:rPr lang="en-US" sz="3600" dirty="0" smtClean="0">
                <a:latin typeface="+mn-lt"/>
              </a:rPr>
              <a:t>Important! </a:t>
            </a:r>
            <a:r>
              <a:rPr lang="en-US" sz="3600" dirty="0"/>
              <a:t>O</a:t>
            </a:r>
            <a:r>
              <a:rPr lang="en-US" sz="3600" dirty="0" smtClean="0"/>
              <a:t>pen </a:t>
            </a:r>
            <a:r>
              <a:rPr lang="en-US" sz="3600" dirty="0"/>
              <a:t>each transition and assign the </a:t>
            </a:r>
            <a:r>
              <a:rPr lang="en-US" sz="3600" dirty="0" smtClean="0"/>
              <a:t>unique general permission for the target workspace</a:t>
            </a:r>
            <a:endParaRPr lang="en-US" sz="3600" dirty="0" smtClean="0">
              <a:latin typeface="+mn-lt"/>
            </a:endParaRPr>
          </a:p>
        </p:txBody>
      </p:sp>
      <p:pic>
        <p:nvPicPr>
          <p:cNvPr id="2" name="Picture 1"/>
          <p:cNvPicPr>
            <a:picLocks noChangeAspect="1"/>
          </p:cNvPicPr>
          <p:nvPr/>
        </p:nvPicPr>
        <p:blipFill>
          <a:blip r:embed="rId2"/>
          <a:stretch>
            <a:fillRect/>
          </a:stretch>
        </p:blipFill>
        <p:spPr>
          <a:xfrm>
            <a:off x="4914077" y="4073359"/>
            <a:ext cx="5448772" cy="4442845"/>
          </a:xfrm>
          <a:prstGeom prst="rect">
            <a:avLst/>
          </a:prstGeom>
        </p:spPr>
      </p:pic>
    </p:spTree>
    <p:extLst>
      <p:ext uri="{BB962C8B-B14F-4D97-AF65-F5344CB8AC3E}">
        <p14:creationId xmlns:p14="http://schemas.microsoft.com/office/powerpoint/2010/main" val="358311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Locked State and Managed State</a:t>
            </a:r>
            <a:endParaRPr lang="en-US" dirty="0"/>
          </a:p>
        </p:txBody>
      </p:sp>
      <p:sp>
        <p:nvSpPr>
          <p:cNvPr id="4" name="Content Placeholder 1"/>
          <p:cNvSpPr txBox="1">
            <a:spLocks/>
          </p:cNvSpPr>
          <p:nvPr/>
        </p:nvSpPr>
        <p:spPr>
          <a:xfrm>
            <a:off x="812880" y="4320540"/>
            <a:ext cx="6273722" cy="3611880"/>
          </a:xfrm>
          <a:prstGeom prst="rect">
            <a:avLst/>
          </a:prstGeom>
          <a:solidFill>
            <a:schemeClr val="bg1"/>
          </a:solidFill>
        </p:spPr>
        <p:txBody>
          <a:bodyPr lIns="0" tIns="0" rIns="0" bIns="0">
            <a:noAutofit/>
          </a:bodyPr>
          <a:lstStyle>
            <a:lvl1pPr marL="609608" indent="-502920" algn="l" defTabSz="812810" rtl="0" eaLnBrk="1" latinLnBrk="0" hangingPunct="1">
              <a:spcBef>
                <a:spcPts val="0"/>
              </a:spcBef>
              <a:buClr>
                <a:schemeClr val="accent5"/>
              </a:buClr>
              <a:buSzPct val="100000"/>
              <a:buFont typeface="Wingdings" charset="2"/>
              <a:buChar char="§"/>
              <a:defRPr sz="4500" b="0" i="0" kern="1200" baseline="0">
                <a:solidFill>
                  <a:schemeClr val="tx1"/>
                </a:solidFill>
                <a:latin typeface="Arial" panose="020B0604020202020204" pitchFamily="34" charset="0"/>
                <a:ea typeface="+mn-ea"/>
                <a:cs typeface="Arial" panose="020B0604020202020204" pitchFamily="34" charset="0"/>
              </a:defRPr>
            </a:lvl1pPr>
            <a:lvl2pPr marL="1320817" indent="-457200" algn="l" defTabSz="812810" rtl="0" eaLnBrk="1" latinLnBrk="0" hangingPunct="1">
              <a:spcBef>
                <a:spcPct val="20000"/>
              </a:spcBef>
              <a:buClr>
                <a:schemeClr val="accent5"/>
              </a:buClr>
              <a:buSzPct val="100000"/>
              <a:buFont typeface="Wingdings" charset="2"/>
              <a:buChar char="§"/>
              <a:defRPr sz="3600" b="0" i="0" kern="1200">
                <a:solidFill>
                  <a:schemeClr val="tx1"/>
                </a:solidFill>
                <a:latin typeface="Arial" panose="020B0604020202020204" pitchFamily="34" charset="0"/>
                <a:ea typeface="+mn-ea"/>
                <a:cs typeface="Arial" panose="020B0604020202020204" pitchFamily="34" charset="0"/>
              </a:defRPr>
            </a:lvl2pPr>
            <a:lvl3pPr marL="2032025" indent="-411480" algn="l" defTabSz="812810" rtl="0" eaLnBrk="1" latinLnBrk="0" hangingPunct="1">
              <a:spcBef>
                <a:spcPct val="20000"/>
              </a:spcBef>
              <a:buClr>
                <a:schemeClr val="accent5"/>
              </a:buClr>
              <a:buSzPct val="100000"/>
              <a:buFont typeface="Wingdings" charset="2"/>
              <a:buChar char="§"/>
              <a:defRPr sz="3200" b="0" i="0" kern="1200">
                <a:solidFill>
                  <a:schemeClr val="tx1"/>
                </a:solidFill>
                <a:latin typeface="Arial" panose="020B0604020202020204" pitchFamily="34" charset="0"/>
                <a:ea typeface="+mn-ea"/>
                <a:cs typeface="Arial" panose="020B0604020202020204" pitchFamily="34" charset="0"/>
              </a:defRPr>
            </a:lvl3pPr>
            <a:lvl4pPr marL="2844836" indent="-365760" algn="l" defTabSz="812810" rtl="0" eaLnBrk="1" latinLnBrk="0" hangingPunct="1">
              <a:spcBef>
                <a:spcPct val="20000"/>
              </a:spcBef>
              <a:buClr>
                <a:schemeClr val="accent5"/>
              </a:buClr>
              <a:buSzPct val="100000"/>
              <a:buFont typeface="Wingdings" charset="2"/>
              <a:buChar char="§"/>
              <a:defRPr sz="2700" b="0" i="0" kern="1200">
                <a:solidFill>
                  <a:schemeClr val="tx1"/>
                </a:solidFill>
                <a:latin typeface="Arial" panose="020B0604020202020204" pitchFamily="34" charset="0"/>
                <a:ea typeface="+mn-ea"/>
                <a:cs typeface="Arial" panose="020B0604020202020204" pitchFamily="34" charset="0"/>
              </a:defRPr>
            </a:lvl4pPr>
            <a:lvl5pPr marL="3657646" indent="-320040" algn="l" defTabSz="812810" rtl="0" eaLnBrk="1" latinLnBrk="0" hangingPunct="1">
              <a:spcBef>
                <a:spcPct val="20000"/>
              </a:spcBef>
              <a:buClr>
                <a:schemeClr val="accent5"/>
              </a:buClr>
              <a:buSzPct val="100000"/>
              <a:buFont typeface="Wingdings" charset="2"/>
              <a:buChar char="§"/>
              <a:defRPr sz="2400" b="0" i="0" kern="1200">
                <a:solidFill>
                  <a:schemeClr val="tx1"/>
                </a:solidFill>
                <a:latin typeface="Arial" panose="020B0604020202020204" pitchFamily="34" charset="0"/>
                <a:ea typeface="+mn-ea"/>
                <a:cs typeface="Arial" panose="020B0604020202020204" pitchFamily="34" charset="0"/>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pPr marL="106688" indent="0">
              <a:buNone/>
            </a:pPr>
            <a:r>
              <a:rPr lang="en-US" sz="3200" b="1" dirty="0" smtClean="0"/>
              <a:t>Locked State: </a:t>
            </a:r>
            <a:r>
              <a:rPr lang="en-US" sz="2800" dirty="0" smtClean="0"/>
              <a:t>The </a:t>
            </a:r>
            <a:r>
              <a:rPr lang="en-US" sz="2800" dirty="0"/>
              <a:t>state </a:t>
            </a:r>
            <a:r>
              <a:rPr lang="en-US" sz="2800" dirty="0" smtClean="0"/>
              <a:t>in the workflow where </a:t>
            </a:r>
            <a:r>
              <a:rPr lang="en-US" sz="2800" dirty="0"/>
              <a:t>the item is </a:t>
            </a:r>
            <a:r>
              <a:rPr lang="en-US" sz="2800" b="1" dirty="0">
                <a:solidFill>
                  <a:srgbClr val="C00000"/>
                </a:solidFill>
              </a:rPr>
              <a:t>locked and can no longer be edited</a:t>
            </a:r>
            <a:r>
              <a:rPr lang="en-US" sz="2800" dirty="0"/>
              <a:t>, even if the user has the required permissions (the change window is </a:t>
            </a:r>
            <a:r>
              <a:rPr lang="en-US" sz="2800" dirty="0" smtClean="0"/>
              <a:t>closed).</a:t>
            </a:r>
            <a:endParaRPr lang="en-US" sz="900" dirty="0" smtClean="0"/>
          </a:p>
          <a:p>
            <a:pPr marL="106688" indent="0">
              <a:buNone/>
            </a:pPr>
            <a:endParaRPr lang="en-US" sz="2800" dirty="0"/>
          </a:p>
          <a:p>
            <a:pPr marL="106688" indent="0">
              <a:buNone/>
            </a:pPr>
            <a:endParaRPr lang="en-US" sz="2800" dirty="0"/>
          </a:p>
        </p:txBody>
      </p:sp>
      <p:sp>
        <p:nvSpPr>
          <p:cNvPr id="5" name="Content Placeholder 1"/>
          <p:cNvSpPr txBox="1">
            <a:spLocks/>
          </p:cNvSpPr>
          <p:nvPr/>
        </p:nvSpPr>
        <p:spPr>
          <a:xfrm>
            <a:off x="8812530" y="4320540"/>
            <a:ext cx="5783580" cy="2893060"/>
          </a:xfrm>
          <a:prstGeom prst="rect">
            <a:avLst/>
          </a:prstGeom>
          <a:solidFill>
            <a:schemeClr val="bg1"/>
          </a:solidFill>
        </p:spPr>
        <p:txBody>
          <a:bodyPr lIns="0" tIns="0" rIns="0" bIns="0">
            <a:noAutofit/>
          </a:bodyPr>
          <a:lstStyle>
            <a:lvl1pPr marL="609608" indent="-502920" algn="l" defTabSz="812810" rtl="0" eaLnBrk="1" latinLnBrk="0" hangingPunct="1">
              <a:spcBef>
                <a:spcPts val="0"/>
              </a:spcBef>
              <a:buClr>
                <a:schemeClr val="accent5"/>
              </a:buClr>
              <a:buSzPct val="100000"/>
              <a:buFont typeface="Wingdings" charset="2"/>
              <a:buChar char="§"/>
              <a:defRPr sz="4500" b="0" i="0" kern="1200" baseline="0">
                <a:solidFill>
                  <a:schemeClr val="tx1"/>
                </a:solidFill>
                <a:latin typeface="Arial" panose="020B0604020202020204" pitchFamily="34" charset="0"/>
                <a:ea typeface="+mn-ea"/>
                <a:cs typeface="Arial" panose="020B0604020202020204" pitchFamily="34" charset="0"/>
              </a:defRPr>
            </a:lvl1pPr>
            <a:lvl2pPr marL="1320817" indent="-457200" algn="l" defTabSz="812810" rtl="0" eaLnBrk="1" latinLnBrk="0" hangingPunct="1">
              <a:spcBef>
                <a:spcPct val="20000"/>
              </a:spcBef>
              <a:buClr>
                <a:schemeClr val="accent5"/>
              </a:buClr>
              <a:buSzPct val="100000"/>
              <a:buFont typeface="Wingdings" charset="2"/>
              <a:buChar char="§"/>
              <a:defRPr sz="3600" b="0" i="0" kern="1200">
                <a:solidFill>
                  <a:schemeClr val="tx1"/>
                </a:solidFill>
                <a:latin typeface="Arial" panose="020B0604020202020204" pitchFamily="34" charset="0"/>
                <a:ea typeface="+mn-ea"/>
                <a:cs typeface="Arial" panose="020B0604020202020204" pitchFamily="34" charset="0"/>
              </a:defRPr>
            </a:lvl2pPr>
            <a:lvl3pPr marL="2032025" indent="-411480" algn="l" defTabSz="812810" rtl="0" eaLnBrk="1" latinLnBrk="0" hangingPunct="1">
              <a:spcBef>
                <a:spcPct val="20000"/>
              </a:spcBef>
              <a:buClr>
                <a:schemeClr val="accent5"/>
              </a:buClr>
              <a:buSzPct val="100000"/>
              <a:buFont typeface="Wingdings" charset="2"/>
              <a:buChar char="§"/>
              <a:defRPr sz="3200" b="0" i="0" kern="1200">
                <a:solidFill>
                  <a:schemeClr val="tx1"/>
                </a:solidFill>
                <a:latin typeface="Arial" panose="020B0604020202020204" pitchFamily="34" charset="0"/>
                <a:ea typeface="+mn-ea"/>
                <a:cs typeface="Arial" panose="020B0604020202020204" pitchFamily="34" charset="0"/>
              </a:defRPr>
            </a:lvl3pPr>
            <a:lvl4pPr marL="2844836" indent="-365760" algn="l" defTabSz="812810" rtl="0" eaLnBrk="1" latinLnBrk="0" hangingPunct="1">
              <a:spcBef>
                <a:spcPct val="20000"/>
              </a:spcBef>
              <a:buClr>
                <a:schemeClr val="accent5"/>
              </a:buClr>
              <a:buSzPct val="100000"/>
              <a:buFont typeface="Wingdings" charset="2"/>
              <a:buChar char="§"/>
              <a:defRPr sz="2700" b="0" i="0" kern="1200">
                <a:solidFill>
                  <a:schemeClr val="tx1"/>
                </a:solidFill>
                <a:latin typeface="Arial" panose="020B0604020202020204" pitchFamily="34" charset="0"/>
                <a:ea typeface="+mn-ea"/>
                <a:cs typeface="Arial" panose="020B0604020202020204" pitchFamily="34" charset="0"/>
              </a:defRPr>
            </a:lvl4pPr>
            <a:lvl5pPr marL="3657646" indent="-320040" algn="l" defTabSz="812810" rtl="0" eaLnBrk="1" latinLnBrk="0" hangingPunct="1">
              <a:spcBef>
                <a:spcPct val="20000"/>
              </a:spcBef>
              <a:buClr>
                <a:schemeClr val="accent5"/>
              </a:buClr>
              <a:buSzPct val="100000"/>
              <a:buFont typeface="Wingdings" charset="2"/>
              <a:buChar char="§"/>
              <a:defRPr sz="2400" b="0" i="0" kern="1200">
                <a:solidFill>
                  <a:schemeClr val="tx1"/>
                </a:solidFill>
                <a:latin typeface="Arial" panose="020B0604020202020204" pitchFamily="34" charset="0"/>
                <a:ea typeface="+mn-ea"/>
                <a:cs typeface="Arial" panose="020B0604020202020204" pitchFamily="34" charset="0"/>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pPr marL="106688" indent="0">
              <a:buNone/>
            </a:pPr>
            <a:r>
              <a:rPr lang="en-US" sz="3200" b="1" dirty="0" smtClean="0"/>
              <a:t>Managed State: </a:t>
            </a:r>
            <a:r>
              <a:rPr lang="en-US" sz="2800" dirty="0" smtClean="0"/>
              <a:t>The </a:t>
            </a:r>
            <a:r>
              <a:rPr lang="en-US" sz="2800" dirty="0"/>
              <a:t>state in the workflow where the </a:t>
            </a:r>
            <a:r>
              <a:rPr lang="en-US" sz="2800" dirty="0" smtClean="0"/>
              <a:t>affected items are </a:t>
            </a:r>
            <a:r>
              <a:rPr lang="en-US" sz="2800" dirty="0"/>
              <a:t>transitioned to the next phase of the lifecycle defined for each item, and the change window is closed. </a:t>
            </a:r>
          </a:p>
        </p:txBody>
      </p:sp>
      <p:pic>
        <p:nvPicPr>
          <p:cNvPr id="2" name="Picture 1"/>
          <p:cNvPicPr>
            <a:picLocks noChangeAspect="1"/>
          </p:cNvPicPr>
          <p:nvPr/>
        </p:nvPicPr>
        <p:blipFill>
          <a:blip r:embed="rId2"/>
          <a:stretch>
            <a:fillRect/>
          </a:stretch>
        </p:blipFill>
        <p:spPr>
          <a:xfrm>
            <a:off x="2215597" y="2122715"/>
            <a:ext cx="2456545" cy="1471810"/>
          </a:xfrm>
          <a:prstGeom prst="rect">
            <a:avLst/>
          </a:prstGeom>
        </p:spPr>
      </p:pic>
      <p:sp>
        <p:nvSpPr>
          <p:cNvPr id="8" name="Oval 7"/>
          <p:cNvSpPr/>
          <p:nvPr/>
        </p:nvSpPr>
        <p:spPr>
          <a:xfrm>
            <a:off x="4076700" y="2046090"/>
            <a:ext cx="914400" cy="570110"/>
          </a:xfrm>
          <a:prstGeom prst="ellipse">
            <a:avLst/>
          </a:prstGeom>
          <a:noFill/>
          <a:ln w="38100">
            <a:solidFill>
              <a:srgbClr val="FF0000"/>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ln w="38100">
                <a:solidFill>
                  <a:srgbClr val="FF0000"/>
                </a:solidFill>
              </a:ln>
              <a:noFill/>
            </a:endParaRPr>
          </a:p>
        </p:txBody>
      </p:sp>
      <p:pic>
        <p:nvPicPr>
          <p:cNvPr id="9" name="Picture 8"/>
          <p:cNvPicPr>
            <a:picLocks noChangeAspect="1"/>
          </p:cNvPicPr>
          <p:nvPr/>
        </p:nvPicPr>
        <p:blipFill>
          <a:blip r:embed="rId3"/>
          <a:stretch>
            <a:fillRect/>
          </a:stretch>
        </p:blipFill>
        <p:spPr>
          <a:xfrm>
            <a:off x="10412647" y="2046090"/>
            <a:ext cx="2681053" cy="1485885"/>
          </a:xfrm>
          <a:prstGeom prst="rect">
            <a:avLst/>
          </a:prstGeom>
        </p:spPr>
      </p:pic>
      <p:sp>
        <p:nvSpPr>
          <p:cNvPr id="10" name="Oval 9"/>
          <p:cNvSpPr/>
          <p:nvPr/>
        </p:nvSpPr>
        <p:spPr>
          <a:xfrm>
            <a:off x="12395200" y="1963127"/>
            <a:ext cx="914400" cy="570110"/>
          </a:xfrm>
          <a:prstGeom prst="ellipse">
            <a:avLst/>
          </a:prstGeom>
          <a:noFill/>
          <a:ln w="38100">
            <a:solidFill>
              <a:srgbClr val="FF0000"/>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ln w="38100">
                <a:solidFill>
                  <a:srgbClr val="FF0000"/>
                </a:solidFill>
              </a:ln>
              <a:noFill/>
            </a:endParaRPr>
          </a:p>
        </p:txBody>
      </p:sp>
    </p:spTree>
    <p:extLst>
      <p:ext uri="{BB962C8B-B14F-4D97-AF65-F5344CB8AC3E}">
        <p14:creationId xmlns:p14="http://schemas.microsoft.com/office/powerpoint/2010/main" val="2374965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Workflow Locking of Sections</a:t>
            </a:r>
          </a:p>
        </p:txBody>
      </p:sp>
      <p:sp>
        <p:nvSpPr>
          <p:cNvPr id="4" name="Content Placeholder 1"/>
          <p:cNvSpPr txBox="1">
            <a:spLocks/>
          </p:cNvSpPr>
          <p:nvPr/>
        </p:nvSpPr>
        <p:spPr>
          <a:xfrm>
            <a:off x="812880" y="4320540"/>
            <a:ext cx="6273722" cy="3611880"/>
          </a:xfrm>
          <a:prstGeom prst="rect">
            <a:avLst/>
          </a:prstGeom>
          <a:solidFill>
            <a:schemeClr val="bg1"/>
          </a:solidFill>
        </p:spPr>
        <p:txBody>
          <a:bodyPr lIns="0" tIns="0" rIns="0" bIns="0">
            <a:noAutofit/>
          </a:bodyPr>
          <a:lstStyle>
            <a:lvl1pPr marL="609608" indent="-502920" algn="l" defTabSz="812810" rtl="0" eaLnBrk="1" latinLnBrk="0" hangingPunct="1">
              <a:spcBef>
                <a:spcPts val="0"/>
              </a:spcBef>
              <a:buClr>
                <a:schemeClr val="accent5"/>
              </a:buClr>
              <a:buSzPct val="100000"/>
              <a:buFont typeface="Wingdings" charset="2"/>
              <a:buChar char="§"/>
              <a:defRPr sz="4500" b="0" i="0" kern="1200" baseline="0">
                <a:solidFill>
                  <a:schemeClr val="tx1"/>
                </a:solidFill>
                <a:latin typeface="Arial" panose="020B0604020202020204" pitchFamily="34" charset="0"/>
                <a:ea typeface="+mn-ea"/>
                <a:cs typeface="Arial" panose="020B0604020202020204" pitchFamily="34" charset="0"/>
              </a:defRPr>
            </a:lvl1pPr>
            <a:lvl2pPr marL="1320817" indent="-457200" algn="l" defTabSz="812810" rtl="0" eaLnBrk="1" latinLnBrk="0" hangingPunct="1">
              <a:spcBef>
                <a:spcPct val="20000"/>
              </a:spcBef>
              <a:buClr>
                <a:schemeClr val="accent5"/>
              </a:buClr>
              <a:buSzPct val="100000"/>
              <a:buFont typeface="Wingdings" charset="2"/>
              <a:buChar char="§"/>
              <a:defRPr sz="3600" b="0" i="0" kern="1200">
                <a:solidFill>
                  <a:schemeClr val="tx1"/>
                </a:solidFill>
                <a:latin typeface="Arial" panose="020B0604020202020204" pitchFamily="34" charset="0"/>
                <a:ea typeface="+mn-ea"/>
                <a:cs typeface="Arial" panose="020B0604020202020204" pitchFamily="34" charset="0"/>
              </a:defRPr>
            </a:lvl2pPr>
            <a:lvl3pPr marL="2032025" indent="-411480" algn="l" defTabSz="812810" rtl="0" eaLnBrk="1" latinLnBrk="0" hangingPunct="1">
              <a:spcBef>
                <a:spcPct val="20000"/>
              </a:spcBef>
              <a:buClr>
                <a:schemeClr val="accent5"/>
              </a:buClr>
              <a:buSzPct val="100000"/>
              <a:buFont typeface="Wingdings" charset="2"/>
              <a:buChar char="§"/>
              <a:defRPr sz="3200" b="0" i="0" kern="1200">
                <a:solidFill>
                  <a:schemeClr val="tx1"/>
                </a:solidFill>
                <a:latin typeface="Arial" panose="020B0604020202020204" pitchFamily="34" charset="0"/>
                <a:ea typeface="+mn-ea"/>
                <a:cs typeface="Arial" panose="020B0604020202020204" pitchFamily="34" charset="0"/>
              </a:defRPr>
            </a:lvl3pPr>
            <a:lvl4pPr marL="2844836" indent="-365760" algn="l" defTabSz="812810" rtl="0" eaLnBrk="1" latinLnBrk="0" hangingPunct="1">
              <a:spcBef>
                <a:spcPct val="20000"/>
              </a:spcBef>
              <a:buClr>
                <a:schemeClr val="accent5"/>
              </a:buClr>
              <a:buSzPct val="100000"/>
              <a:buFont typeface="Wingdings" charset="2"/>
              <a:buChar char="§"/>
              <a:defRPr sz="2700" b="0" i="0" kern="1200">
                <a:solidFill>
                  <a:schemeClr val="tx1"/>
                </a:solidFill>
                <a:latin typeface="Arial" panose="020B0604020202020204" pitchFamily="34" charset="0"/>
                <a:ea typeface="+mn-ea"/>
                <a:cs typeface="Arial" panose="020B0604020202020204" pitchFamily="34" charset="0"/>
              </a:defRPr>
            </a:lvl4pPr>
            <a:lvl5pPr marL="3657646" indent="-320040" algn="l" defTabSz="812810" rtl="0" eaLnBrk="1" latinLnBrk="0" hangingPunct="1">
              <a:spcBef>
                <a:spcPct val="20000"/>
              </a:spcBef>
              <a:buClr>
                <a:schemeClr val="accent5"/>
              </a:buClr>
              <a:buSzPct val="100000"/>
              <a:buFont typeface="Wingdings" charset="2"/>
              <a:buChar char="§"/>
              <a:defRPr sz="2400" b="0" i="0" kern="1200">
                <a:solidFill>
                  <a:schemeClr val="tx1"/>
                </a:solidFill>
                <a:latin typeface="Arial" panose="020B0604020202020204" pitchFamily="34" charset="0"/>
                <a:ea typeface="+mn-ea"/>
                <a:cs typeface="Arial" panose="020B0604020202020204" pitchFamily="34" charset="0"/>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pPr marL="106688" indent="0">
              <a:buNone/>
            </a:pPr>
            <a:r>
              <a:rPr lang="en-US" sz="3200" b="1" dirty="0" smtClean="0"/>
              <a:t>Workflow Locking: </a:t>
            </a:r>
            <a:r>
              <a:rPr lang="en-US" sz="2800" dirty="0" smtClean="0"/>
              <a:t>If </a:t>
            </a:r>
            <a:r>
              <a:rPr lang="en-US" sz="2800" dirty="0"/>
              <a:t>Workflow Locking is checked, the fields in this section are editable only by those users who have permission to perform a workflow action and the workflow has not reached the lock state</a:t>
            </a:r>
            <a:endParaRPr lang="en-US" sz="900" dirty="0" smtClean="0"/>
          </a:p>
          <a:p>
            <a:pPr marL="106688" indent="0">
              <a:buNone/>
            </a:pPr>
            <a:endParaRPr lang="en-US" sz="2800" dirty="0"/>
          </a:p>
          <a:p>
            <a:pPr marL="106688" indent="0">
              <a:buNone/>
            </a:pPr>
            <a:endParaRPr lang="en-US" sz="2800" dirty="0"/>
          </a:p>
        </p:txBody>
      </p:sp>
      <p:grpSp>
        <p:nvGrpSpPr>
          <p:cNvPr id="12" name="Group 11"/>
          <p:cNvGrpSpPr/>
          <p:nvPr/>
        </p:nvGrpSpPr>
        <p:grpSpPr>
          <a:xfrm>
            <a:off x="8378138" y="4174967"/>
            <a:ext cx="6790008" cy="3231160"/>
            <a:chOff x="8378138" y="4174967"/>
            <a:chExt cx="6790008" cy="3231160"/>
          </a:xfrm>
        </p:grpSpPr>
        <p:pic>
          <p:nvPicPr>
            <p:cNvPr id="6" name="Picture 5"/>
            <p:cNvPicPr>
              <a:picLocks noChangeAspect="1"/>
            </p:cNvPicPr>
            <p:nvPr/>
          </p:nvPicPr>
          <p:blipFill>
            <a:blip r:embed="rId2"/>
            <a:stretch>
              <a:fillRect/>
            </a:stretch>
          </p:blipFill>
          <p:spPr>
            <a:xfrm>
              <a:off x="8378138" y="4174967"/>
              <a:ext cx="6790008" cy="3231160"/>
            </a:xfrm>
            <a:prstGeom prst="rect">
              <a:avLst/>
            </a:prstGeom>
          </p:spPr>
        </p:pic>
        <p:sp>
          <p:nvSpPr>
            <p:cNvPr id="8" name="Oval 7"/>
            <p:cNvSpPr/>
            <p:nvPr/>
          </p:nvSpPr>
          <p:spPr>
            <a:xfrm>
              <a:off x="9457082" y="5636149"/>
              <a:ext cx="914400" cy="570110"/>
            </a:xfrm>
            <a:prstGeom prst="ellipse">
              <a:avLst/>
            </a:prstGeom>
            <a:noFill/>
            <a:ln w="38100">
              <a:solidFill>
                <a:srgbClr val="FF0000"/>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ln w="38100">
                  <a:solidFill>
                    <a:srgbClr val="FF0000"/>
                  </a:solidFill>
                </a:ln>
                <a:noFill/>
              </a:endParaRPr>
            </a:p>
          </p:txBody>
        </p:sp>
      </p:grpSp>
      <p:sp>
        <p:nvSpPr>
          <p:cNvPr id="11" name="Content Placeholder 2"/>
          <p:cNvSpPr>
            <a:spLocks noGrp="1"/>
          </p:cNvSpPr>
          <p:nvPr>
            <p:ph idx="4294967295"/>
          </p:nvPr>
        </p:nvSpPr>
        <p:spPr>
          <a:xfrm>
            <a:off x="875824" y="1536763"/>
            <a:ext cx="11678126" cy="2101787"/>
          </a:xfrm>
          <a:prstGeom prst="rect">
            <a:avLst/>
          </a:prstGeom>
        </p:spPr>
        <p:txBody>
          <a:bodyPr/>
          <a:lstStyle/>
          <a:p>
            <a:r>
              <a:rPr lang="en-US" sz="3600" dirty="0" smtClean="0">
                <a:latin typeface="+mn-lt"/>
              </a:rPr>
              <a:t>Applies to Sections on the Revisioning Workspace’s Item Details tab</a:t>
            </a:r>
          </a:p>
          <a:p>
            <a:r>
              <a:rPr lang="en-US" sz="3600" dirty="0" smtClean="0">
                <a:latin typeface="+mn-lt"/>
              </a:rPr>
              <a:t>Place checkmark in Workflow Locking for each of the above sections</a:t>
            </a:r>
          </a:p>
        </p:txBody>
      </p:sp>
    </p:spTree>
    <p:extLst>
      <p:ext uri="{BB962C8B-B14F-4D97-AF65-F5344CB8AC3E}">
        <p14:creationId xmlns:p14="http://schemas.microsoft.com/office/powerpoint/2010/main" val="416515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Relationship to Rev-Controlled Workspace</a:t>
            </a:r>
          </a:p>
        </p:txBody>
      </p:sp>
      <p:sp>
        <p:nvSpPr>
          <p:cNvPr id="11" name="Content Placeholder 2"/>
          <p:cNvSpPr>
            <a:spLocks noGrp="1"/>
          </p:cNvSpPr>
          <p:nvPr>
            <p:ph idx="4294967295"/>
          </p:nvPr>
        </p:nvSpPr>
        <p:spPr>
          <a:xfrm>
            <a:off x="875824" y="1536763"/>
            <a:ext cx="11678126" cy="2101787"/>
          </a:xfrm>
          <a:prstGeom prst="rect">
            <a:avLst/>
          </a:prstGeom>
        </p:spPr>
        <p:txBody>
          <a:bodyPr/>
          <a:lstStyle/>
          <a:p>
            <a:r>
              <a:rPr lang="en-US" sz="3600" dirty="0" smtClean="0">
                <a:latin typeface="+mn-lt"/>
              </a:rPr>
              <a:t>Needed to direct from whence to pull Affected Items</a:t>
            </a:r>
          </a:p>
          <a:p>
            <a:r>
              <a:rPr lang="en-US" sz="3600" dirty="0" smtClean="0">
                <a:latin typeface="+mn-lt"/>
              </a:rPr>
              <a:t>Set up in Workspace Manager</a:t>
            </a:r>
          </a:p>
          <a:p>
            <a:r>
              <a:rPr lang="en-US" sz="3600" dirty="0" smtClean="0">
                <a:latin typeface="+mn-lt"/>
              </a:rPr>
              <a:t>Go to Workspace Relationships link</a:t>
            </a:r>
          </a:p>
          <a:p>
            <a:r>
              <a:rPr lang="en-US" sz="3600" dirty="0" smtClean="0">
                <a:latin typeface="+mn-lt"/>
              </a:rPr>
              <a:t>Specify for the Managed Items Tab</a:t>
            </a:r>
          </a:p>
        </p:txBody>
      </p:sp>
      <p:pic>
        <p:nvPicPr>
          <p:cNvPr id="2" name="Picture 1"/>
          <p:cNvPicPr>
            <a:picLocks noChangeAspect="1"/>
          </p:cNvPicPr>
          <p:nvPr/>
        </p:nvPicPr>
        <p:blipFill>
          <a:blip r:embed="rId2"/>
          <a:stretch>
            <a:fillRect/>
          </a:stretch>
        </p:blipFill>
        <p:spPr>
          <a:xfrm>
            <a:off x="3320157" y="4346074"/>
            <a:ext cx="9617273" cy="2225233"/>
          </a:xfrm>
          <a:prstGeom prst="rect">
            <a:avLst/>
          </a:prstGeom>
        </p:spPr>
      </p:pic>
    </p:spTree>
    <p:extLst>
      <p:ext uri="{BB962C8B-B14F-4D97-AF65-F5344CB8AC3E}">
        <p14:creationId xmlns:p14="http://schemas.microsoft.com/office/powerpoint/2010/main" val="3672917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11610156" y="215641"/>
            <a:ext cx="4378175" cy="930153"/>
            <a:chOff x="11610156" y="215641"/>
            <a:chExt cx="4378175" cy="930153"/>
          </a:xfrm>
        </p:grpSpPr>
        <p:sp>
          <p:nvSpPr>
            <p:cNvPr id="7" name="Rectangle 6"/>
            <p:cNvSpPr/>
            <p:nvPr/>
          </p:nvSpPr>
          <p:spPr>
            <a:xfrm>
              <a:off x="11610156" y="215641"/>
              <a:ext cx="4378175" cy="930153"/>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t"/>
            <a:lstStyle/>
            <a:p>
              <a:pPr algn="ctr"/>
              <a:endParaRPr lang="en-US" sz="1600" dirty="0"/>
            </a:p>
          </p:txBody>
        </p:sp>
        <p:sp>
          <p:nvSpPr>
            <p:cNvPr id="8" name="Rectangle 7"/>
            <p:cNvSpPr/>
            <p:nvPr/>
          </p:nvSpPr>
          <p:spPr>
            <a:xfrm>
              <a:off x="11790466"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Teach</a:t>
              </a:r>
            </a:p>
            <a:p>
              <a:pPr algn="ctr"/>
              <a:r>
                <a:rPr lang="en-US" sz="1100" dirty="0" smtClean="0"/>
                <a:t>(Slides)</a:t>
              </a:r>
              <a:endParaRPr lang="en-US" sz="1100" dirty="0"/>
            </a:p>
          </p:txBody>
        </p:sp>
        <p:sp>
          <p:nvSpPr>
            <p:cNvPr id="9" name="Rectangle 8"/>
            <p:cNvSpPr/>
            <p:nvPr/>
          </p:nvSpPr>
          <p:spPr>
            <a:xfrm>
              <a:off x="12851290" y="322849"/>
              <a:ext cx="860375" cy="7157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Show</a:t>
              </a:r>
            </a:p>
            <a:p>
              <a:pPr algn="ctr"/>
              <a:r>
                <a:rPr lang="en-US" sz="1100" dirty="0" smtClean="0"/>
                <a:t>(Demo)</a:t>
              </a:r>
              <a:endParaRPr lang="en-US" sz="1100" dirty="0"/>
            </a:p>
          </p:txBody>
        </p:sp>
        <p:sp>
          <p:nvSpPr>
            <p:cNvPr id="10" name="Rectangle 9"/>
            <p:cNvSpPr/>
            <p:nvPr/>
          </p:nvSpPr>
          <p:spPr>
            <a:xfrm>
              <a:off x="13912114"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Do</a:t>
              </a:r>
            </a:p>
            <a:p>
              <a:pPr algn="ctr"/>
              <a:r>
                <a:rPr lang="en-US" sz="1050" dirty="0" smtClean="0"/>
                <a:t>(Exercises)</a:t>
              </a:r>
              <a:endParaRPr lang="en-US" sz="1050" dirty="0"/>
            </a:p>
          </p:txBody>
        </p:sp>
        <p:sp>
          <p:nvSpPr>
            <p:cNvPr id="11" name="Rectangle 10"/>
            <p:cNvSpPr/>
            <p:nvPr/>
          </p:nvSpPr>
          <p:spPr>
            <a:xfrm>
              <a:off x="14972939"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Review</a:t>
              </a:r>
            </a:p>
            <a:p>
              <a:pPr algn="ctr"/>
              <a:r>
                <a:rPr lang="en-US" sz="1100" dirty="0" smtClean="0"/>
                <a:t>(Q&amp;A)</a:t>
              </a:r>
              <a:endParaRPr lang="en-US" sz="1100" dirty="0"/>
            </a:p>
          </p:txBody>
        </p:sp>
      </p:grpSp>
      <p:sp>
        <p:nvSpPr>
          <p:cNvPr id="13" name="Title 2"/>
          <p:cNvSpPr txBox="1">
            <a:spLocks/>
          </p:cNvSpPr>
          <p:nvPr/>
        </p:nvSpPr>
        <p:spPr>
          <a:xfrm>
            <a:off x="812880" y="366185"/>
            <a:ext cx="14631829" cy="1237328"/>
          </a:xfrm>
          <a:prstGeom prst="rect">
            <a:avLst/>
          </a:prstGeom>
        </p:spPr>
        <p:txBody>
          <a:bodyPr lIns="0" tIns="0" rIns="0" bIns="0" anchor="t" anchorCtr="0">
            <a:noAutofit/>
          </a:bodyPr>
          <a:lstStyle>
            <a:lvl1pPr algn="l" defTabSz="812810" rtl="0" eaLnBrk="1" latinLnBrk="0" hangingPunct="1">
              <a:spcBef>
                <a:spcPct val="0"/>
              </a:spcBef>
              <a:buNone/>
              <a:defRPr sz="4500" b="1" i="0" kern="1200" baseline="0">
                <a:solidFill>
                  <a:schemeClr val="accent5"/>
                </a:solidFill>
                <a:latin typeface="Arial" panose="020B0604020202020204" pitchFamily="34" charset="0"/>
                <a:ea typeface="+mj-ea"/>
                <a:cs typeface="Arial" panose="020B0604020202020204" pitchFamily="34" charset="0"/>
              </a:defRPr>
            </a:lvl1pPr>
          </a:lstStyle>
          <a:p>
            <a:r>
              <a:rPr lang="en-US" dirty="0" smtClean="0"/>
              <a:t>Demo Topics</a:t>
            </a:r>
            <a:br>
              <a:rPr lang="en-US" dirty="0" smtClean="0"/>
            </a:br>
            <a:r>
              <a:rPr lang="en-US" sz="3600" dirty="0" smtClean="0">
                <a:solidFill>
                  <a:schemeClr val="bg1">
                    <a:lumMod val="50000"/>
                  </a:schemeClr>
                </a:solidFill>
              </a:rPr>
              <a:t>Change Management</a:t>
            </a:r>
            <a:endParaRPr lang="en-US" sz="3600" dirty="0">
              <a:solidFill>
                <a:schemeClr val="bg1">
                  <a:lumMod val="50000"/>
                </a:schemeClr>
              </a:solidFill>
            </a:endParaRPr>
          </a:p>
        </p:txBody>
      </p:sp>
      <p:sp>
        <p:nvSpPr>
          <p:cNvPr id="17" name="Content Placeholder 1"/>
          <p:cNvSpPr txBox="1">
            <a:spLocks/>
          </p:cNvSpPr>
          <p:nvPr/>
        </p:nvSpPr>
        <p:spPr>
          <a:xfrm>
            <a:off x="812879" y="2093843"/>
            <a:ext cx="13959610" cy="4947037"/>
          </a:xfrm>
          <a:prstGeom prst="rect">
            <a:avLst/>
          </a:prstGeom>
        </p:spPr>
        <p:txBody>
          <a:bodyPr lIns="0" tIns="0" rIns="0" bIns="0" numCol="2">
            <a:noAutofit/>
          </a:bodyPr>
          <a:lstStyle>
            <a:lvl1pPr marL="609608" indent="-502920" algn="l" defTabSz="812810" rtl="0" eaLnBrk="1" latinLnBrk="0" hangingPunct="1">
              <a:spcBef>
                <a:spcPts val="0"/>
              </a:spcBef>
              <a:buClr>
                <a:schemeClr val="accent5"/>
              </a:buClr>
              <a:buSzPct val="100000"/>
              <a:buFont typeface="Wingdings" charset="2"/>
              <a:buChar char="§"/>
              <a:defRPr sz="4500" b="0" i="0" kern="1200" baseline="0">
                <a:solidFill>
                  <a:schemeClr val="tx1"/>
                </a:solidFill>
                <a:latin typeface="Arial" panose="020B0604020202020204" pitchFamily="34" charset="0"/>
                <a:ea typeface="+mn-ea"/>
                <a:cs typeface="Arial" panose="020B0604020202020204" pitchFamily="34" charset="0"/>
              </a:defRPr>
            </a:lvl1pPr>
            <a:lvl2pPr marL="1320817" indent="-457200" algn="l" defTabSz="812810" rtl="0" eaLnBrk="1" latinLnBrk="0" hangingPunct="1">
              <a:spcBef>
                <a:spcPct val="20000"/>
              </a:spcBef>
              <a:buClr>
                <a:schemeClr val="accent5"/>
              </a:buClr>
              <a:buSzPct val="100000"/>
              <a:buFont typeface="Wingdings" charset="2"/>
              <a:buChar char="§"/>
              <a:defRPr sz="3600" b="0" i="0" kern="1200">
                <a:solidFill>
                  <a:schemeClr val="tx1"/>
                </a:solidFill>
                <a:latin typeface="Arial" panose="020B0604020202020204" pitchFamily="34" charset="0"/>
                <a:ea typeface="+mn-ea"/>
                <a:cs typeface="Arial" panose="020B0604020202020204" pitchFamily="34" charset="0"/>
              </a:defRPr>
            </a:lvl2pPr>
            <a:lvl3pPr marL="2032025" indent="-411480" algn="l" defTabSz="812810" rtl="0" eaLnBrk="1" latinLnBrk="0" hangingPunct="1">
              <a:spcBef>
                <a:spcPct val="20000"/>
              </a:spcBef>
              <a:buClr>
                <a:schemeClr val="accent5"/>
              </a:buClr>
              <a:buSzPct val="100000"/>
              <a:buFont typeface="Wingdings" charset="2"/>
              <a:buChar char="§"/>
              <a:defRPr sz="3200" b="0" i="0" kern="1200">
                <a:solidFill>
                  <a:schemeClr val="tx1"/>
                </a:solidFill>
                <a:latin typeface="Arial" panose="020B0604020202020204" pitchFamily="34" charset="0"/>
                <a:ea typeface="+mn-ea"/>
                <a:cs typeface="Arial" panose="020B0604020202020204" pitchFamily="34" charset="0"/>
              </a:defRPr>
            </a:lvl3pPr>
            <a:lvl4pPr marL="2844836" indent="-365760" algn="l" defTabSz="812810" rtl="0" eaLnBrk="1" latinLnBrk="0" hangingPunct="1">
              <a:spcBef>
                <a:spcPct val="20000"/>
              </a:spcBef>
              <a:buClr>
                <a:schemeClr val="accent5"/>
              </a:buClr>
              <a:buSzPct val="100000"/>
              <a:buFont typeface="Wingdings" charset="2"/>
              <a:buChar char="§"/>
              <a:defRPr sz="2700" b="0" i="0" kern="1200">
                <a:solidFill>
                  <a:schemeClr val="tx1"/>
                </a:solidFill>
                <a:latin typeface="Arial" panose="020B0604020202020204" pitchFamily="34" charset="0"/>
                <a:ea typeface="+mn-ea"/>
                <a:cs typeface="Arial" panose="020B0604020202020204" pitchFamily="34" charset="0"/>
              </a:defRPr>
            </a:lvl4pPr>
            <a:lvl5pPr marL="3657646" indent="-320040" algn="l" defTabSz="812810" rtl="0" eaLnBrk="1" latinLnBrk="0" hangingPunct="1">
              <a:spcBef>
                <a:spcPct val="20000"/>
              </a:spcBef>
              <a:buClr>
                <a:schemeClr val="accent5"/>
              </a:buClr>
              <a:buSzPct val="100000"/>
              <a:buFont typeface="Wingdings" charset="2"/>
              <a:buChar char="§"/>
              <a:defRPr sz="2400" b="0" i="0" kern="1200">
                <a:solidFill>
                  <a:schemeClr val="tx1"/>
                </a:solidFill>
                <a:latin typeface="Arial" panose="020B0604020202020204" pitchFamily="34" charset="0"/>
                <a:ea typeface="+mn-ea"/>
                <a:cs typeface="Arial" panose="020B0604020202020204" pitchFamily="34" charset="0"/>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pPr marL="106688" indent="0">
              <a:buNone/>
            </a:pPr>
            <a:r>
              <a:rPr lang="en-US" sz="3200" dirty="0" smtClean="0"/>
              <a:t>Change Management</a:t>
            </a:r>
            <a:endParaRPr lang="en-US" sz="3200" dirty="0"/>
          </a:p>
          <a:p>
            <a:pPr marL="606504" lvl="1" indent="-382250">
              <a:buFont typeface="Wingdings" panose="05000000000000000000" pitchFamily="2" charset="2"/>
              <a:buChar char="§"/>
            </a:pPr>
            <a:r>
              <a:rPr lang="en-US" sz="2400" dirty="0" smtClean="0"/>
              <a:t>Overview</a:t>
            </a:r>
          </a:p>
          <a:p>
            <a:pPr marL="224254" lvl="1" indent="0">
              <a:buNone/>
            </a:pPr>
            <a:endParaRPr lang="en-US" sz="1600" dirty="0"/>
          </a:p>
          <a:p>
            <a:pPr marL="106688" indent="0">
              <a:buNone/>
            </a:pPr>
            <a:r>
              <a:rPr lang="en-US" sz="3200" dirty="0"/>
              <a:t>Structure of a Revisioning Workspace</a:t>
            </a:r>
          </a:p>
          <a:p>
            <a:pPr marL="609600" indent="-374650"/>
            <a:r>
              <a:rPr lang="en-US" sz="2400" dirty="0"/>
              <a:t>Workflow Copy &amp; Paste</a:t>
            </a:r>
          </a:p>
          <a:p>
            <a:pPr marL="609600" indent="-374650"/>
            <a:r>
              <a:rPr lang="en-US" sz="2400" dirty="0"/>
              <a:t>Locked State and Managed State</a:t>
            </a:r>
          </a:p>
          <a:p>
            <a:pPr marL="609600" indent="-374650"/>
            <a:r>
              <a:rPr lang="en-US" sz="2400" dirty="0"/>
              <a:t>Workflow Locking of </a:t>
            </a:r>
            <a:r>
              <a:rPr lang="en-US" sz="2400" dirty="0" smtClean="0"/>
              <a:t>Sections</a:t>
            </a:r>
          </a:p>
          <a:p>
            <a:pPr marL="609600" indent="-374650"/>
            <a:r>
              <a:rPr lang="en-US" sz="2400" dirty="0"/>
              <a:t>Relationship to Rev-Controlled Workspace</a:t>
            </a:r>
          </a:p>
          <a:p>
            <a:pPr marL="609600" indent="-374650"/>
            <a:endParaRPr lang="en-US" sz="1800" dirty="0"/>
          </a:p>
          <a:p>
            <a:pPr marL="606504" lvl="1" indent="-382250">
              <a:buFont typeface="Wingdings" panose="05000000000000000000" pitchFamily="2" charset="2"/>
              <a:buChar char="§"/>
            </a:pPr>
            <a:endParaRPr lang="en-US" sz="1800" dirty="0" smtClean="0"/>
          </a:p>
        </p:txBody>
      </p:sp>
      <p:pic>
        <p:nvPicPr>
          <p:cNvPr id="3" name="Picture 2"/>
          <p:cNvPicPr>
            <a:picLocks noChangeAspect="1"/>
          </p:cNvPicPr>
          <p:nvPr/>
        </p:nvPicPr>
        <p:blipFill>
          <a:blip r:embed="rId2"/>
          <a:stretch>
            <a:fillRect/>
          </a:stretch>
        </p:blipFill>
        <p:spPr>
          <a:xfrm>
            <a:off x="8807162" y="1957750"/>
            <a:ext cx="6241321" cy="5944115"/>
          </a:xfrm>
          <a:prstGeom prst="rect">
            <a:avLst/>
          </a:prstGeom>
        </p:spPr>
      </p:pic>
    </p:spTree>
    <p:extLst>
      <p:ext uri="{BB962C8B-B14F-4D97-AF65-F5344CB8AC3E}">
        <p14:creationId xmlns:p14="http://schemas.microsoft.com/office/powerpoint/2010/main" val="41279271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Exercises 1 - 5</a:t>
            </a:r>
            <a:endParaRPr lang="en-US" dirty="0">
              <a:solidFill>
                <a:schemeClr val="tx1"/>
              </a:solidFill>
            </a:endParaRPr>
          </a:p>
        </p:txBody>
      </p:sp>
      <p:grpSp>
        <p:nvGrpSpPr>
          <p:cNvPr id="3" name="Group 2"/>
          <p:cNvGrpSpPr/>
          <p:nvPr/>
        </p:nvGrpSpPr>
        <p:grpSpPr>
          <a:xfrm>
            <a:off x="11610156" y="215641"/>
            <a:ext cx="4378175" cy="930153"/>
            <a:chOff x="11610156" y="215641"/>
            <a:chExt cx="4378175" cy="930153"/>
          </a:xfrm>
        </p:grpSpPr>
        <p:sp>
          <p:nvSpPr>
            <p:cNvPr id="4" name="Rectangle 3"/>
            <p:cNvSpPr/>
            <p:nvPr/>
          </p:nvSpPr>
          <p:spPr>
            <a:xfrm>
              <a:off x="11610156" y="215641"/>
              <a:ext cx="4378175" cy="930153"/>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t"/>
            <a:lstStyle/>
            <a:p>
              <a:pPr algn="ctr"/>
              <a:endParaRPr lang="en-US" sz="1600" dirty="0"/>
            </a:p>
          </p:txBody>
        </p:sp>
        <p:sp>
          <p:nvSpPr>
            <p:cNvPr id="5" name="Rectangle 4"/>
            <p:cNvSpPr/>
            <p:nvPr/>
          </p:nvSpPr>
          <p:spPr>
            <a:xfrm>
              <a:off x="11790466"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Teach</a:t>
              </a:r>
            </a:p>
            <a:p>
              <a:pPr algn="ctr"/>
              <a:r>
                <a:rPr lang="en-US" sz="1100" dirty="0" smtClean="0"/>
                <a:t>(Slides)</a:t>
              </a:r>
              <a:endParaRPr lang="en-US" sz="1100" dirty="0"/>
            </a:p>
          </p:txBody>
        </p:sp>
        <p:sp>
          <p:nvSpPr>
            <p:cNvPr id="6" name="Rectangle 5"/>
            <p:cNvSpPr/>
            <p:nvPr/>
          </p:nvSpPr>
          <p:spPr>
            <a:xfrm>
              <a:off x="12851290"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Show</a:t>
              </a:r>
            </a:p>
            <a:p>
              <a:pPr algn="ctr"/>
              <a:r>
                <a:rPr lang="en-US" sz="1100" dirty="0" smtClean="0"/>
                <a:t>(Demo)</a:t>
              </a:r>
              <a:endParaRPr lang="en-US" sz="1100" dirty="0"/>
            </a:p>
          </p:txBody>
        </p:sp>
        <p:sp>
          <p:nvSpPr>
            <p:cNvPr id="7" name="Rectangle 6"/>
            <p:cNvSpPr/>
            <p:nvPr/>
          </p:nvSpPr>
          <p:spPr>
            <a:xfrm>
              <a:off x="13912114" y="322849"/>
              <a:ext cx="860375" cy="715736"/>
            </a:xfrm>
            <a:prstGeom prst="rect">
              <a:avLst/>
            </a:prstGeom>
            <a:solidFill>
              <a:schemeClr val="bg1"/>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Do</a:t>
              </a:r>
            </a:p>
            <a:p>
              <a:pPr algn="ctr"/>
              <a:r>
                <a:rPr lang="en-US" sz="1050" dirty="0" smtClean="0"/>
                <a:t>(Exercises)</a:t>
              </a:r>
              <a:endParaRPr lang="en-US" sz="1050" dirty="0"/>
            </a:p>
          </p:txBody>
        </p:sp>
        <p:sp>
          <p:nvSpPr>
            <p:cNvPr id="8" name="Rectangle 7"/>
            <p:cNvSpPr/>
            <p:nvPr/>
          </p:nvSpPr>
          <p:spPr>
            <a:xfrm>
              <a:off x="14972939"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Review</a:t>
              </a:r>
            </a:p>
            <a:p>
              <a:pPr algn="ctr"/>
              <a:r>
                <a:rPr lang="en-US" sz="1100" dirty="0" smtClean="0"/>
                <a:t>(Q&amp;A)</a:t>
              </a:r>
              <a:endParaRPr lang="en-US" sz="1100" dirty="0"/>
            </a:p>
          </p:txBody>
        </p:sp>
      </p:grpSp>
    </p:spTree>
    <p:extLst>
      <p:ext uri="{BB962C8B-B14F-4D97-AF65-F5344CB8AC3E}">
        <p14:creationId xmlns:p14="http://schemas.microsoft.com/office/powerpoint/2010/main" val="4058045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000" b="-2000"/>
          </a:stretch>
        </a:blipFill>
        <a:effectLst/>
      </p:bgPr>
    </p:bg>
    <p:spTree>
      <p:nvGrpSpPr>
        <p:cNvPr id="1" name=""/>
        <p:cNvGrpSpPr/>
        <p:nvPr/>
      </p:nvGrpSpPr>
      <p:grpSpPr>
        <a:xfrm>
          <a:off x="0" y="0"/>
          <a:ext cx="0" cy="0"/>
          <a:chOff x="0" y="0"/>
          <a:chExt cx="0" cy="0"/>
        </a:xfrm>
      </p:grpSpPr>
      <p:sp>
        <p:nvSpPr>
          <p:cNvPr id="10" name="Text Placeholder 1"/>
          <p:cNvSpPr>
            <a:spLocks noGrp="1"/>
          </p:cNvSpPr>
          <p:nvPr>
            <p:ph type="body" sz="quarter" idx="10"/>
          </p:nvPr>
        </p:nvSpPr>
        <p:spPr>
          <a:xfrm>
            <a:off x="812880" y="3986681"/>
            <a:ext cx="12280268" cy="731093"/>
          </a:xfrm>
        </p:spPr>
        <p:txBody>
          <a:bodyPr/>
          <a:lstStyle/>
          <a:p>
            <a:r>
              <a:rPr lang="en-US" dirty="0" smtClean="0">
                <a:solidFill>
                  <a:schemeClr val="tx1"/>
                </a:solidFill>
              </a:rPr>
              <a:t>3 – Lifecycle Editor</a:t>
            </a:r>
            <a:endParaRPr lang="en-US" dirty="0">
              <a:solidFill>
                <a:schemeClr val="tx1"/>
              </a:solidFill>
            </a:endParaRPr>
          </a:p>
        </p:txBody>
      </p:sp>
    </p:spTree>
    <p:extLst>
      <p:ext uri="{BB962C8B-B14F-4D97-AF65-F5344CB8AC3E}">
        <p14:creationId xmlns:p14="http://schemas.microsoft.com/office/powerpoint/2010/main" val="10348635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4294967295"/>
          </p:nvPr>
        </p:nvSpPr>
        <p:spPr>
          <a:xfrm>
            <a:off x="875824" y="6200097"/>
            <a:ext cx="13809994" cy="1303352"/>
          </a:xfrm>
          <a:prstGeom prst="rect">
            <a:avLst/>
          </a:prstGeom>
        </p:spPr>
        <p:txBody>
          <a:bodyPr/>
          <a:lstStyle/>
          <a:p>
            <a:r>
              <a:rPr lang="en-US" sz="3600" dirty="0" smtClean="0">
                <a:latin typeface="+mn-lt"/>
              </a:rPr>
              <a:t>Select desired transitions for target Revisioning Workspace</a:t>
            </a:r>
          </a:p>
          <a:p>
            <a:r>
              <a:rPr lang="en-US" sz="3600" dirty="0" smtClean="0">
                <a:latin typeface="+mn-lt"/>
              </a:rPr>
              <a:t>To add a new transition, hover over a Lifecycle until the half-circle appears, then drag to another Lifecycle</a:t>
            </a:r>
          </a:p>
          <a:p>
            <a:endParaRPr lang="en-US" sz="3600" dirty="0" smtClean="0">
              <a:latin typeface="+mn-lt"/>
            </a:endParaRPr>
          </a:p>
        </p:txBody>
      </p:sp>
      <p:sp>
        <p:nvSpPr>
          <p:cNvPr id="3" name="Title 2"/>
          <p:cNvSpPr>
            <a:spLocks noGrp="1"/>
          </p:cNvSpPr>
          <p:nvPr>
            <p:ph type="title"/>
          </p:nvPr>
        </p:nvSpPr>
        <p:spPr/>
        <p:txBody>
          <a:bodyPr/>
          <a:lstStyle/>
          <a:p>
            <a:r>
              <a:rPr lang="en-US" dirty="0" smtClean="0"/>
              <a:t>Lifecycle Editor</a:t>
            </a:r>
            <a:endParaRPr lang="en-US" dirty="0"/>
          </a:p>
        </p:txBody>
      </p:sp>
      <p:sp>
        <p:nvSpPr>
          <p:cNvPr id="4" name="Content Placeholder 2"/>
          <p:cNvSpPr>
            <a:spLocks noGrp="1"/>
          </p:cNvSpPr>
          <p:nvPr>
            <p:ph idx="4294967295"/>
          </p:nvPr>
        </p:nvSpPr>
        <p:spPr>
          <a:xfrm>
            <a:off x="875824" y="1536764"/>
            <a:ext cx="11678126" cy="1663636"/>
          </a:xfrm>
          <a:prstGeom prst="rect">
            <a:avLst/>
          </a:prstGeom>
        </p:spPr>
        <p:txBody>
          <a:bodyPr/>
          <a:lstStyle/>
          <a:p>
            <a:r>
              <a:rPr lang="en-US" sz="3600" dirty="0" smtClean="0">
                <a:latin typeface="+mn-lt"/>
              </a:rPr>
              <a:t>Auto Save</a:t>
            </a:r>
          </a:p>
          <a:p>
            <a:r>
              <a:rPr lang="en-US" sz="3600" dirty="0" smtClean="0">
                <a:latin typeface="+mn-lt"/>
              </a:rPr>
              <a:t>One administrator at a time</a:t>
            </a:r>
          </a:p>
        </p:txBody>
      </p:sp>
      <p:pic>
        <p:nvPicPr>
          <p:cNvPr id="2" name="Picture 1"/>
          <p:cNvPicPr>
            <a:picLocks noChangeAspect="1"/>
          </p:cNvPicPr>
          <p:nvPr/>
        </p:nvPicPr>
        <p:blipFill>
          <a:blip r:embed="rId2"/>
          <a:stretch>
            <a:fillRect/>
          </a:stretch>
        </p:blipFill>
        <p:spPr>
          <a:xfrm>
            <a:off x="6059497" y="7952510"/>
            <a:ext cx="1615580" cy="762066"/>
          </a:xfrm>
          <a:prstGeom prst="rect">
            <a:avLst/>
          </a:prstGeom>
        </p:spPr>
      </p:pic>
      <p:pic>
        <p:nvPicPr>
          <p:cNvPr id="7" name="Picture 6"/>
          <p:cNvPicPr>
            <a:picLocks noChangeAspect="1"/>
          </p:cNvPicPr>
          <p:nvPr/>
        </p:nvPicPr>
        <p:blipFill>
          <a:blip r:embed="rId3"/>
          <a:stretch>
            <a:fillRect/>
          </a:stretch>
        </p:blipFill>
        <p:spPr>
          <a:xfrm>
            <a:off x="3920836" y="2717202"/>
            <a:ext cx="6373091" cy="3307554"/>
          </a:xfrm>
          <a:prstGeom prst="rect">
            <a:avLst/>
          </a:prstGeom>
        </p:spPr>
      </p:pic>
    </p:spTree>
    <p:extLst>
      <p:ext uri="{BB962C8B-B14F-4D97-AF65-F5344CB8AC3E}">
        <p14:creationId xmlns:p14="http://schemas.microsoft.com/office/powerpoint/2010/main" val="141710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11610156" y="215641"/>
            <a:ext cx="4378175" cy="930153"/>
            <a:chOff x="11610156" y="215641"/>
            <a:chExt cx="4378175" cy="930153"/>
          </a:xfrm>
        </p:grpSpPr>
        <p:sp>
          <p:nvSpPr>
            <p:cNvPr id="7" name="Rectangle 6"/>
            <p:cNvSpPr/>
            <p:nvPr/>
          </p:nvSpPr>
          <p:spPr>
            <a:xfrm>
              <a:off x="11610156" y="215641"/>
              <a:ext cx="4378175" cy="930153"/>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t"/>
            <a:lstStyle/>
            <a:p>
              <a:pPr algn="ctr"/>
              <a:endParaRPr lang="en-US" sz="1600" dirty="0"/>
            </a:p>
          </p:txBody>
        </p:sp>
        <p:sp>
          <p:nvSpPr>
            <p:cNvPr id="8" name="Rectangle 7"/>
            <p:cNvSpPr/>
            <p:nvPr/>
          </p:nvSpPr>
          <p:spPr>
            <a:xfrm>
              <a:off x="11790466"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Teach</a:t>
              </a:r>
            </a:p>
            <a:p>
              <a:pPr algn="ctr"/>
              <a:r>
                <a:rPr lang="en-US" sz="1100" dirty="0" smtClean="0"/>
                <a:t>(Slides)</a:t>
              </a:r>
              <a:endParaRPr lang="en-US" sz="1100" dirty="0"/>
            </a:p>
          </p:txBody>
        </p:sp>
        <p:sp>
          <p:nvSpPr>
            <p:cNvPr id="9" name="Rectangle 8"/>
            <p:cNvSpPr/>
            <p:nvPr/>
          </p:nvSpPr>
          <p:spPr>
            <a:xfrm>
              <a:off x="12851290" y="322849"/>
              <a:ext cx="860375" cy="7157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Show</a:t>
              </a:r>
            </a:p>
            <a:p>
              <a:pPr algn="ctr"/>
              <a:r>
                <a:rPr lang="en-US" sz="1100" dirty="0" smtClean="0"/>
                <a:t>(Demo)</a:t>
              </a:r>
              <a:endParaRPr lang="en-US" sz="1100" dirty="0"/>
            </a:p>
          </p:txBody>
        </p:sp>
        <p:sp>
          <p:nvSpPr>
            <p:cNvPr id="10" name="Rectangle 9"/>
            <p:cNvSpPr/>
            <p:nvPr/>
          </p:nvSpPr>
          <p:spPr>
            <a:xfrm>
              <a:off x="13912114"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Do</a:t>
              </a:r>
            </a:p>
            <a:p>
              <a:pPr algn="ctr"/>
              <a:r>
                <a:rPr lang="en-US" sz="1050" dirty="0" smtClean="0"/>
                <a:t>(Exercises)</a:t>
              </a:r>
              <a:endParaRPr lang="en-US" sz="1050" dirty="0"/>
            </a:p>
          </p:txBody>
        </p:sp>
        <p:sp>
          <p:nvSpPr>
            <p:cNvPr id="11" name="Rectangle 10"/>
            <p:cNvSpPr/>
            <p:nvPr/>
          </p:nvSpPr>
          <p:spPr>
            <a:xfrm>
              <a:off x="14972939"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Review</a:t>
              </a:r>
            </a:p>
            <a:p>
              <a:pPr algn="ctr"/>
              <a:r>
                <a:rPr lang="en-US" sz="1100" dirty="0" smtClean="0"/>
                <a:t>(Q&amp;A)</a:t>
              </a:r>
              <a:endParaRPr lang="en-US" sz="1100" dirty="0"/>
            </a:p>
          </p:txBody>
        </p:sp>
      </p:grpSp>
      <p:sp>
        <p:nvSpPr>
          <p:cNvPr id="13" name="Title 2"/>
          <p:cNvSpPr txBox="1">
            <a:spLocks/>
          </p:cNvSpPr>
          <p:nvPr/>
        </p:nvSpPr>
        <p:spPr>
          <a:xfrm>
            <a:off x="812880" y="366185"/>
            <a:ext cx="14631829" cy="1237328"/>
          </a:xfrm>
          <a:prstGeom prst="rect">
            <a:avLst/>
          </a:prstGeom>
        </p:spPr>
        <p:txBody>
          <a:bodyPr lIns="0" tIns="0" rIns="0" bIns="0" anchor="t" anchorCtr="0">
            <a:noAutofit/>
          </a:bodyPr>
          <a:lstStyle>
            <a:lvl1pPr algn="l" defTabSz="812810" rtl="0" eaLnBrk="1" latinLnBrk="0" hangingPunct="1">
              <a:spcBef>
                <a:spcPct val="0"/>
              </a:spcBef>
              <a:buNone/>
              <a:defRPr sz="4500" b="1" i="0" kern="1200" baseline="0">
                <a:solidFill>
                  <a:schemeClr val="accent5"/>
                </a:solidFill>
                <a:latin typeface="Arial" panose="020B0604020202020204" pitchFamily="34" charset="0"/>
                <a:ea typeface="+mj-ea"/>
                <a:cs typeface="Arial" panose="020B0604020202020204" pitchFamily="34" charset="0"/>
              </a:defRPr>
            </a:lvl1pPr>
          </a:lstStyle>
          <a:p>
            <a:r>
              <a:rPr lang="en-US" dirty="0" smtClean="0"/>
              <a:t>Demo Topics</a:t>
            </a:r>
            <a:br>
              <a:rPr lang="en-US" dirty="0" smtClean="0"/>
            </a:br>
            <a:r>
              <a:rPr lang="en-US" sz="3600" dirty="0" smtClean="0">
                <a:solidFill>
                  <a:schemeClr val="bg1">
                    <a:lumMod val="50000"/>
                  </a:schemeClr>
                </a:solidFill>
              </a:rPr>
              <a:t>Change Management</a:t>
            </a:r>
            <a:endParaRPr lang="en-US" sz="3600" dirty="0">
              <a:solidFill>
                <a:schemeClr val="bg1">
                  <a:lumMod val="50000"/>
                </a:schemeClr>
              </a:solidFill>
            </a:endParaRPr>
          </a:p>
        </p:txBody>
      </p:sp>
      <p:sp>
        <p:nvSpPr>
          <p:cNvPr id="17" name="Content Placeholder 1"/>
          <p:cNvSpPr txBox="1">
            <a:spLocks/>
          </p:cNvSpPr>
          <p:nvPr/>
        </p:nvSpPr>
        <p:spPr>
          <a:xfrm>
            <a:off x="812879" y="2093843"/>
            <a:ext cx="13959610" cy="4947037"/>
          </a:xfrm>
          <a:prstGeom prst="rect">
            <a:avLst/>
          </a:prstGeom>
        </p:spPr>
        <p:txBody>
          <a:bodyPr lIns="0" tIns="0" rIns="0" bIns="0" numCol="2">
            <a:noAutofit/>
          </a:bodyPr>
          <a:lstStyle>
            <a:lvl1pPr marL="609608" indent="-502920" algn="l" defTabSz="812810" rtl="0" eaLnBrk="1" latinLnBrk="0" hangingPunct="1">
              <a:spcBef>
                <a:spcPts val="0"/>
              </a:spcBef>
              <a:buClr>
                <a:schemeClr val="accent5"/>
              </a:buClr>
              <a:buSzPct val="100000"/>
              <a:buFont typeface="Wingdings" charset="2"/>
              <a:buChar char="§"/>
              <a:defRPr sz="4500" b="0" i="0" kern="1200" baseline="0">
                <a:solidFill>
                  <a:schemeClr val="tx1"/>
                </a:solidFill>
                <a:latin typeface="Arial" panose="020B0604020202020204" pitchFamily="34" charset="0"/>
                <a:ea typeface="+mn-ea"/>
                <a:cs typeface="Arial" panose="020B0604020202020204" pitchFamily="34" charset="0"/>
              </a:defRPr>
            </a:lvl1pPr>
            <a:lvl2pPr marL="1320817" indent="-457200" algn="l" defTabSz="812810" rtl="0" eaLnBrk="1" latinLnBrk="0" hangingPunct="1">
              <a:spcBef>
                <a:spcPct val="20000"/>
              </a:spcBef>
              <a:buClr>
                <a:schemeClr val="accent5"/>
              </a:buClr>
              <a:buSzPct val="100000"/>
              <a:buFont typeface="Wingdings" charset="2"/>
              <a:buChar char="§"/>
              <a:defRPr sz="3600" b="0" i="0" kern="1200">
                <a:solidFill>
                  <a:schemeClr val="tx1"/>
                </a:solidFill>
                <a:latin typeface="Arial" panose="020B0604020202020204" pitchFamily="34" charset="0"/>
                <a:ea typeface="+mn-ea"/>
                <a:cs typeface="Arial" panose="020B0604020202020204" pitchFamily="34" charset="0"/>
              </a:defRPr>
            </a:lvl2pPr>
            <a:lvl3pPr marL="2032025" indent="-411480" algn="l" defTabSz="812810" rtl="0" eaLnBrk="1" latinLnBrk="0" hangingPunct="1">
              <a:spcBef>
                <a:spcPct val="20000"/>
              </a:spcBef>
              <a:buClr>
                <a:schemeClr val="accent5"/>
              </a:buClr>
              <a:buSzPct val="100000"/>
              <a:buFont typeface="Wingdings" charset="2"/>
              <a:buChar char="§"/>
              <a:defRPr sz="3200" b="0" i="0" kern="1200">
                <a:solidFill>
                  <a:schemeClr val="tx1"/>
                </a:solidFill>
                <a:latin typeface="Arial" panose="020B0604020202020204" pitchFamily="34" charset="0"/>
                <a:ea typeface="+mn-ea"/>
                <a:cs typeface="Arial" panose="020B0604020202020204" pitchFamily="34" charset="0"/>
              </a:defRPr>
            </a:lvl3pPr>
            <a:lvl4pPr marL="2844836" indent="-365760" algn="l" defTabSz="812810" rtl="0" eaLnBrk="1" latinLnBrk="0" hangingPunct="1">
              <a:spcBef>
                <a:spcPct val="20000"/>
              </a:spcBef>
              <a:buClr>
                <a:schemeClr val="accent5"/>
              </a:buClr>
              <a:buSzPct val="100000"/>
              <a:buFont typeface="Wingdings" charset="2"/>
              <a:buChar char="§"/>
              <a:defRPr sz="2700" b="0" i="0" kern="1200">
                <a:solidFill>
                  <a:schemeClr val="tx1"/>
                </a:solidFill>
                <a:latin typeface="Arial" panose="020B0604020202020204" pitchFamily="34" charset="0"/>
                <a:ea typeface="+mn-ea"/>
                <a:cs typeface="Arial" panose="020B0604020202020204" pitchFamily="34" charset="0"/>
              </a:defRPr>
            </a:lvl4pPr>
            <a:lvl5pPr marL="3657646" indent="-320040" algn="l" defTabSz="812810" rtl="0" eaLnBrk="1" latinLnBrk="0" hangingPunct="1">
              <a:spcBef>
                <a:spcPct val="20000"/>
              </a:spcBef>
              <a:buClr>
                <a:schemeClr val="accent5"/>
              </a:buClr>
              <a:buSzPct val="100000"/>
              <a:buFont typeface="Wingdings" charset="2"/>
              <a:buChar char="§"/>
              <a:defRPr sz="2400" b="0" i="0" kern="1200">
                <a:solidFill>
                  <a:schemeClr val="tx1"/>
                </a:solidFill>
                <a:latin typeface="Arial" panose="020B0604020202020204" pitchFamily="34" charset="0"/>
                <a:ea typeface="+mn-ea"/>
                <a:cs typeface="Arial" panose="020B0604020202020204" pitchFamily="34" charset="0"/>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pPr marL="106688" indent="0">
              <a:buNone/>
            </a:pPr>
            <a:r>
              <a:rPr lang="en-US" sz="3200" dirty="0" smtClean="0"/>
              <a:t>Lifecycle Editor </a:t>
            </a:r>
            <a:endParaRPr lang="en-US" sz="3200" dirty="0"/>
          </a:p>
          <a:p>
            <a:pPr marL="224254" lvl="1" indent="0">
              <a:buNone/>
            </a:pPr>
            <a:endParaRPr lang="en-US" sz="1600" dirty="0"/>
          </a:p>
          <a:p>
            <a:pPr marL="606504" lvl="1" indent="-382250">
              <a:buFont typeface="Wingdings" panose="05000000000000000000" pitchFamily="2" charset="2"/>
              <a:buChar char="§"/>
            </a:pPr>
            <a:endParaRPr lang="en-US" sz="1800" dirty="0" smtClean="0"/>
          </a:p>
        </p:txBody>
      </p:sp>
      <p:pic>
        <p:nvPicPr>
          <p:cNvPr id="2" name="Picture 1"/>
          <p:cNvPicPr>
            <a:picLocks noChangeAspect="1"/>
          </p:cNvPicPr>
          <p:nvPr/>
        </p:nvPicPr>
        <p:blipFill>
          <a:blip r:embed="rId2"/>
          <a:stretch>
            <a:fillRect/>
          </a:stretch>
        </p:blipFill>
        <p:spPr>
          <a:xfrm>
            <a:off x="5963021" y="2067339"/>
            <a:ext cx="8702794" cy="6081287"/>
          </a:xfrm>
          <a:prstGeom prst="rect">
            <a:avLst/>
          </a:prstGeom>
        </p:spPr>
      </p:pic>
    </p:spTree>
    <p:extLst>
      <p:ext uri="{BB962C8B-B14F-4D97-AF65-F5344CB8AC3E}">
        <p14:creationId xmlns:p14="http://schemas.microsoft.com/office/powerpoint/2010/main" val="6731034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Exercise 6</a:t>
            </a:r>
            <a:endParaRPr lang="en-US" dirty="0">
              <a:solidFill>
                <a:schemeClr val="tx1"/>
              </a:solidFill>
            </a:endParaRPr>
          </a:p>
        </p:txBody>
      </p:sp>
      <p:grpSp>
        <p:nvGrpSpPr>
          <p:cNvPr id="3" name="Group 2"/>
          <p:cNvGrpSpPr/>
          <p:nvPr/>
        </p:nvGrpSpPr>
        <p:grpSpPr>
          <a:xfrm>
            <a:off x="11610156" y="215641"/>
            <a:ext cx="4378175" cy="930153"/>
            <a:chOff x="11610156" y="215641"/>
            <a:chExt cx="4378175" cy="930153"/>
          </a:xfrm>
        </p:grpSpPr>
        <p:sp>
          <p:nvSpPr>
            <p:cNvPr id="4" name="Rectangle 3"/>
            <p:cNvSpPr/>
            <p:nvPr/>
          </p:nvSpPr>
          <p:spPr>
            <a:xfrm>
              <a:off x="11610156" y="215641"/>
              <a:ext cx="4378175" cy="930153"/>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t"/>
            <a:lstStyle/>
            <a:p>
              <a:pPr algn="ctr"/>
              <a:endParaRPr lang="en-US" sz="1600" dirty="0"/>
            </a:p>
          </p:txBody>
        </p:sp>
        <p:sp>
          <p:nvSpPr>
            <p:cNvPr id="5" name="Rectangle 4"/>
            <p:cNvSpPr/>
            <p:nvPr/>
          </p:nvSpPr>
          <p:spPr>
            <a:xfrm>
              <a:off x="11790466"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Teach</a:t>
              </a:r>
            </a:p>
            <a:p>
              <a:pPr algn="ctr"/>
              <a:r>
                <a:rPr lang="en-US" sz="1100" dirty="0" smtClean="0"/>
                <a:t>(Slides)</a:t>
              </a:r>
              <a:endParaRPr lang="en-US" sz="1100" dirty="0"/>
            </a:p>
          </p:txBody>
        </p:sp>
        <p:sp>
          <p:nvSpPr>
            <p:cNvPr id="6" name="Rectangle 5"/>
            <p:cNvSpPr/>
            <p:nvPr/>
          </p:nvSpPr>
          <p:spPr>
            <a:xfrm>
              <a:off x="12851290"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Show</a:t>
              </a:r>
            </a:p>
            <a:p>
              <a:pPr algn="ctr"/>
              <a:r>
                <a:rPr lang="en-US" sz="1100" dirty="0" smtClean="0"/>
                <a:t>(Demo)</a:t>
              </a:r>
              <a:endParaRPr lang="en-US" sz="1100" dirty="0"/>
            </a:p>
          </p:txBody>
        </p:sp>
        <p:sp>
          <p:nvSpPr>
            <p:cNvPr id="7" name="Rectangle 6"/>
            <p:cNvSpPr/>
            <p:nvPr/>
          </p:nvSpPr>
          <p:spPr>
            <a:xfrm>
              <a:off x="13912114" y="322849"/>
              <a:ext cx="860375" cy="715736"/>
            </a:xfrm>
            <a:prstGeom prst="rect">
              <a:avLst/>
            </a:prstGeom>
            <a:solidFill>
              <a:schemeClr val="bg1"/>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Do</a:t>
              </a:r>
            </a:p>
            <a:p>
              <a:pPr algn="ctr"/>
              <a:r>
                <a:rPr lang="en-US" sz="1050" dirty="0" smtClean="0"/>
                <a:t>(Exercises)</a:t>
              </a:r>
              <a:endParaRPr lang="en-US" sz="1050" dirty="0"/>
            </a:p>
          </p:txBody>
        </p:sp>
        <p:sp>
          <p:nvSpPr>
            <p:cNvPr id="8" name="Rectangle 7"/>
            <p:cNvSpPr/>
            <p:nvPr/>
          </p:nvSpPr>
          <p:spPr>
            <a:xfrm>
              <a:off x="14972939"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Review</a:t>
              </a:r>
            </a:p>
            <a:p>
              <a:pPr algn="ctr"/>
              <a:r>
                <a:rPr lang="en-US" sz="1100" dirty="0" smtClean="0"/>
                <a:t>(Q&amp;A)</a:t>
              </a:r>
              <a:endParaRPr lang="en-US" sz="1100" dirty="0"/>
            </a:p>
          </p:txBody>
        </p:sp>
      </p:grpSp>
    </p:spTree>
    <p:extLst>
      <p:ext uri="{BB962C8B-B14F-4D97-AF65-F5344CB8AC3E}">
        <p14:creationId xmlns:p14="http://schemas.microsoft.com/office/powerpoint/2010/main" val="240797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12880" y="1890186"/>
            <a:ext cx="11165760" cy="6356376"/>
          </a:xfrm>
        </p:spPr>
        <p:txBody>
          <a:bodyPr/>
          <a:lstStyle/>
          <a:p>
            <a:r>
              <a:rPr lang="en-US" dirty="0" smtClean="0"/>
              <a:t>Change Management Overview</a:t>
            </a:r>
          </a:p>
          <a:p>
            <a:r>
              <a:rPr lang="en-US" dirty="0" smtClean="0"/>
              <a:t>Structure of a Revisioning Workspace</a:t>
            </a:r>
          </a:p>
          <a:p>
            <a:r>
              <a:rPr lang="en-US" dirty="0" smtClean="0"/>
              <a:t>Lifecycle Editor</a:t>
            </a:r>
          </a:p>
          <a:p>
            <a:r>
              <a:rPr lang="en-US" dirty="0" smtClean="0"/>
              <a:t>Releasing a Change Order </a:t>
            </a:r>
          </a:p>
          <a:p>
            <a:r>
              <a:rPr lang="en-US" dirty="0" smtClean="0"/>
              <a:t>Released </a:t>
            </a:r>
            <a:r>
              <a:rPr lang="en-US" dirty="0"/>
              <a:t>&amp; Non-Released </a:t>
            </a:r>
            <a:r>
              <a:rPr lang="en-US" dirty="0" smtClean="0"/>
              <a:t>Statuses in Rev-Controlled Workspace</a:t>
            </a:r>
          </a:p>
          <a:p>
            <a:r>
              <a:rPr lang="en-US" dirty="0" smtClean="0"/>
              <a:t>BOM Compare</a:t>
            </a:r>
          </a:p>
        </p:txBody>
      </p:sp>
      <p:sp>
        <p:nvSpPr>
          <p:cNvPr id="5" name="Title 2"/>
          <p:cNvSpPr>
            <a:spLocks noGrp="1"/>
          </p:cNvSpPr>
          <p:nvPr>
            <p:ph type="title"/>
          </p:nvPr>
        </p:nvSpPr>
        <p:spPr>
          <a:xfrm>
            <a:off x="812880" y="366185"/>
            <a:ext cx="14631829" cy="1237328"/>
          </a:xfrm>
        </p:spPr>
        <p:txBody>
          <a:bodyPr/>
          <a:lstStyle/>
          <a:p>
            <a:r>
              <a:rPr lang="en-US" dirty="0" smtClean="0"/>
              <a:t>Learning Objectives </a:t>
            </a:r>
            <a:br>
              <a:rPr lang="en-US" dirty="0" smtClean="0"/>
            </a:br>
            <a:r>
              <a:rPr lang="en-US" sz="3600" dirty="0" smtClean="0">
                <a:solidFill>
                  <a:schemeClr val="bg1">
                    <a:lumMod val="50000"/>
                  </a:schemeClr>
                </a:solidFill>
              </a:rPr>
              <a:t>Change Management</a:t>
            </a:r>
            <a:endParaRPr lang="en-US" sz="3600" dirty="0">
              <a:solidFill>
                <a:schemeClr val="bg1">
                  <a:lumMod val="50000"/>
                </a:schemeClr>
              </a:solidFill>
            </a:endParaRPr>
          </a:p>
        </p:txBody>
      </p:sp>
      <p:grpSp>
        <p:nvGrpSpPr>
          <p:cNvPr id="4" name="Group 3"/>
          <p:cNvGrpSpPr/>
          <p:nvPr/>
        </p:nvGrpSpPr>
        <p:grpSpPr>
          <a:xfrm>
            <a:off x="11610156" y="215641"/>
            <a:ext cx="4378175" cy="930153"/>
            <a:chOff x="11610156" y="215641"/>
            <a:chExt cx="4378175" cy="930153"/>
          </a:xfrm>
        </p:grpSpPr>
        <p:sp>
          <p:nvSpPr>
            <p:cNvPr id="6" name="Rectangle 5"/>
            <p:cNvSpPr/>
            <p:nvPr/>
          </p:nvSpPr>
          <p:spPr>
            <a:xfrm>
              <a:off x="11610156" y="215641"/>
              <a:ext cx="4378175" cy="930153"/>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t"/>
            <a:lstStyle/>
            <a:p>
              <a:pPr algn="ctr"/>
              <a:endParaRPr lang="en-US" sz="1600" dirty="0"/>
            </a:p>
          </p:txBody>
        </p:sp>
        <p:sp>
          <p:nvSpPr>
            <p:cNvPr id="7" name="Rectangle 6"/>
            <p:cNvSpPr/>
            <p:nvPr/>
          </p:nvSpPr>
          <p:spPr>
            <a:xfrm>
              <a:off x="11790466" y="322849"/>
              <a:ext cx="860375" cy="715736"/>
            </a:xfrm>
            <a:prstGeom prst="rect">
              <a:avLst/>
            </a:prstGeom>
            <a:solidFill>
              <a:schemeClr val="bg1"/>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Teach</a:t>
              </a:r>
            </a:p>
            <a:p>
              <a:pPr algn="ctr"/>
              <a:r>
                <a:rPr lang="en-US" sz="1100" dirty="0" smtClean="0"/>
                <a:t>(Slides)</a:t>
              </a:r>
              <a:endParaRPr lang="en-US" sz="1100" dirty="0"/>
            </a:p>
          </p:txBody>
        </p:sp>
        <p:sp>
          <p:nvSpPr>
            <p:cNvPr id="8" name="Rectangle 7"/>
            <p:cNvSpPr/>
            <p:nvPr/>
          </p:nvSpPr>
          <p:spPr>
            <a:xfrm>
              <a:off x="12851290"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Show</a:t>
              </a:r>
            </a:p>
            <a:p>
              <a:pPr algn="ctr"/>
              <a:r>
                <a:rPr lang="en-US" sz="1100" dirty="0" smtClean="0"/>
                <a:t>(Demo)</a:t>
              </a:r>
              <a:endParaRPr lang="en-US" sz="1100" dirty="0"/>
            </a:p>
          </p:txBody>
        </p:sp>
        <p:sp>
          <p:nvSpPr>
            <p:cNvPr id="9" name="Rectangle 8"/>
            <p:cNvSpPr/>
            <p:nvPr/>
          </p:nvSpPr>
          <p:spPr>
            <a:xfrm>
              <a:off x="13912114"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Do</a:t>
              </a:r>
            </a:p>
            <a:p>
              <a:pPr algn="ctr"/>
              <a:r>
                <a:rPr lang="en-US" sz="1050" dirty="0" smtClean="0"/>
                <a:t>(Exercises)</a:t>
              </a:r>
              <a:endParaRPr lang="en-US" sz="1050" dirty="0"/>
            </a:p>
          </p:txBody>
        </p:sp>
        <p:sp>
          <p:nvSpPr>
            <p:cNvPr id="10" name="Rectangle 9"/>
            <p:cNvSpPr/>
            <p:nvPr/>
          </p:nvSpPr>
          <p:spPr>
            <a:xfrm>
              <a:off x="14972939"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Review</a:t>
              </a:r>
            </a:p>
            <a:p>
              <a:pPr algn="ctr"/>
              <a:r>
                <a:rPr lang="en-US" sz="1100" dirty="0" smtClean="0"/>
                <a:t>(Q&amp;A)</a:t>
              </a:r>
              <a:endParaRPr lang="en-US" sz="1100" dirty="0"/>
            </a:p>
          </p:txBody>
        </p:sp>
      </p:grpSp>
    </p:spTree>
    <p:extLst>
      <p:ext uri="{BB962C8B-B14F-4D97-AF65-F5344CB8AC3E}">
        <p14:creationId xmlns:p14="http://schemas.microsoft.com/office/powerpoint/2010/main" val="32152918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000" b="-2000"/>
          </a:stretch>
        </a:blipFill>
        <a:effectLst/>
      </p:bgPr>
    </p:bg>
    <p:spTree>
      <p:nvGrpSpPr>
        <p:cNvPr id="1" name=""/>
        <p:cNvGrpSpPr/>
        <p:nvPr/>
      </p:nvGrpSpPr>
      <p:grpSpPr>
        <a:xfrm>
          <a:off x="0" y="0"/>
          <a:ext cx="0" cy="0"/>
          <a:chOff x="0" y="0"/>
          <a:chExt cx="0" cy="0"/>
        </a:xfrm>
      </p:grpSpPr>
      <p:sp>
        <p:nvSpPr>
          <p:cNvPr id="10" name="Text Placeholder 1"/>
          <p:cNvSpPr>
            <a:spLocks noGrp="1"/>
          </p:cNvSpPr>
          <p:nvPr>
            <p:ph type="body" sz="quarter" idx="10"/>
          </p:nvPr>
        </p:nvSpPr>
        <p:spPr>
          <a:xfrm>
            <a:off x="812880" y="3986681"/>
            <a:ext cx="12280268" cy="731093"/>
          </a:xfrm>
        </p:spPr>
        <p:txBody>
          <a:bodyPr/>
          <a:lstStyle/>
          <a:p>
            <a:r>
              <a:rPr lang="en-US" dirty="0" smtClean="0">
                <a:solidFill>
                  <a:schemeClr val="tx1"/>
                </a:solidFill>
              </a:rPr>
              <a:t>4 – Releasing a Change Order</a:t>
            </a:r>
            <a:endParaRPr lang="en-US" dirty="0">
              <a:solidFill>
                <a:schemeClr val="tx1"/>
              </a:solidFill>
            </a:endParaRPr>
          </a:p>
        </p:txBody>
      </p:sp>
    </p:spTree>
    <p:extLst>
      <p:ext uri="{BB962C8B-B14F-4D97-AF65-F5344CB8AC3E}">
        <p14:creationId xmlns:p14="http://schemas.microsoft.com/office/powerpoint/2010/main" val="6079953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2880" y="366185"/>
            <a:ext cx="14631829" cy="963851"/>
          </a:xfrm>
        </p:spPr>
        <p:txBody>
          <a:bodyPr/>
          <a:lstStyle/>
          <a:p>
            <a:r>
              <a:rPr lang="en-US" dirty="0" smtClean="0"/>
              <a:t>Affected Items</a:t>
            </a:r>
            <a:endParaRPr lang="en-US" dirty="0"/>
          </a:p>
        </p:txBody>
      </p:sp>
      <p:sp>
        <p:nvSpPr>
          <p:cNvPr id="4" name="Content Placeholder 2"/>
          <p:cNvSpPr>
            <a:spLocks noGrp="1"/>
          </p:cNvSpPr>
          <p:nvPr>
            <p:ph idx="4294967295"/>
          </p:nvPr>
        </p:nvSpPr>
        <p:spPr>
          <a:xfrm>
            <a:off x="875823" y="1536763"/>
            <a:ext cx="11523995" cy="2314801"/>
          </a:xfrm>
          <a:prstGeom prst="rect">
            <a:avLst/>
          </a:prstGeom>
        </p:spPr>
        <p:txBody>
          <a:bodyPr/>
          <a:lstStyle/>
          <a:p>
            <a:r>
              <a:rPr lang="en-US" sz="3600" dirty="0" smtClean="0">
                <a:latin typeface="+mn-lt"/>
              </a:rPr>
              <a:t>Sometimes called “Managed Items”</a:t>
            </a:r>
          </a:p>
          <a:p>
            <a:r>
              <a:rPr lang="en-US" sz="3600" dirty="0" smtClean="0">
                <a:latin typeface="+mn-lt"/>
              </a:rPr>
              <a:t>The items and/or BOMs that will be revisioned</a:t>
            </a:r>
          </a:p>
          <a:p>
            <a:r>
              <a:rPr lang="en-US" sz="3600" dirty="0" smtClean="0">
                <a:latin typeface="+mn-lt"/>
              </a:rPr>
              <a:t>Locked out from any other Change Orders once added to one Change Order</a:t>
            </a:r>
          </a:p>
          <a:p>
            <a:r>
              <a:rPr lang="en-US" sz="3600" dirty="0" smtClean="0">
                <a:latin typeface="+mn-lt"/>
              </a:rPr>
              <a:t>Revision is automatically incremented</a:t>
            </a:r>
          </a:p>
          <a:p>
            <a:r>
              <a:rPr lang="en-US" sz="3600" dirty="0" smtClean="0">
                <a:latin typeface="+mn-lt"/>
              </a:rPr>
              <a:t>“Add related items” feature</a:t>
            </a:r>
          </a:p>
        </p:txBody>
      </p:sp>
      <p:pic>
        <p:nvPicPr>
          <p:cNvPr id="2" name="Picture 1"/>
          <p:cNvPicPr>
            <a:picLocks noChangeAspect="1"/>
          </p:cNvPicPr>
          <p:nvPr/>
        </p:nvPicPr>
        <p:blipFill>
          <a:blip r:embed="rId2"/>
          <a:stretch>
            <a:fillRect/>
          </a:stretch>
        </p:blipFill>
        <p:spPr>
          <a:xfrm>
            <a:off x="1769392" y="5582253"/>
            <a:ext cx="11804403" cy="2080440"/>
          </a:xfrm>
          <a:prstGeom prst="rect">
            <a:avLst/>
          </a:prstGeom>
        </p:spPr>
      </p:pic>
    </p:spTree>
    <p:extLst>
      <p:ext uri="{BB962C8B-B14F-4D97-AF65-F5344CB8AC3E}">
        <p14:creationId xmlns:p14="http://schemas.microsoft.com/office/powerpoint/2010/main" val="1293174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2880" y="366185"/>
            <a:ext cx="14631829" cy="894579"/>
          </a:xfrm>
        </p:spPr>
        <p:txBody>
          <a:bodyPr/>
          <a:lstStyle/>
          <a:p>
            <a:r>
              <a:rPr lang="en-US" dirty="0" smtClean="0"/>
              <a:t>Effectivity</a:t>
            </a:r>
            <a:endParaRPr lang="en-US" dirty="0"/>
          </a:p>
        </p:txBody>
      </p:sp>
      <p:sp>
        <p:nvSpPr>
          <p:cNvPr id="4" name="Content Placeholder 2"/>
          <p:cNvSpPr>
            <a:spLocks noGrp="1"/>
          </p:cNvSpPr>
          <p:nvPr>
            <p:ph idx="4294967295"/>
          </p:nvPr>
        </p:nvSpPr>
        <p:spPr>
          <a:xfrm>
            <a:off x="875824" y="1536763"/>
            <a:ext cx="11678126" cy="2101787"/>
          </a:xfrm>
          <a:prstGeom prst="rect">
            <a:avLst/>
          </a:prstGeom>
        </p:spPr>
        <p:txBody>
          <a:bodyPr/>
          <a:lstStyle/>
          <a:p>
            <a:r>
              <a:rPr lang="en-US" sz="3600" dirty="0" smtClean="0">
                <a:latin typeface="+mn-lt"/>
              </a:rPr>
              <a:t>BOM configuration is based on item Effectivity date</a:t>
            </a:r>
          </a:p>
          <a:p>
            <a:r>
              <a:rPr lang="en-US" sz="3600" dirty="0" smtClean="0">
                <a:latin typeface="+mn-lt"/>
              </a:rPr>
              <a:t>Set on Affected Items tab in Change Order</a:t>
            </a:r>
          </a:p>
          <a:p>
            <a:r>
              <a:rPr lang="en-US" sz="3600" dirty="0" smtClean="0">
                <a:latin typeface="+mn-lt"/>
              </a:rPr>
              <a:t>Standard PLM functionality</a:t>
            </a:r>
          </a:p>
        </p:txBody>
      </p:sp>
      <p:pic>
        <p:nvPicPr>
          <p:cNvPr id="2" name="Picture 1"/>
          <p:cNvPicPr>
            <a:picLocks noChangeAspect="1"/>
          </p:cNvPicPr>
          <p:nvPr/>
        </p:nvPicPr>
        <p:blipFill>
          <a:blip r:embed="rId2"/>
          <a:stretch>
            <a:fillRect/>
          </a:stretch>
        </p:blipFill>
        <p:spPr>
          <a:xfrm>
            <a:off x="2245644" y="4337377"/>
            <a:ext cx="11766300" cy="3101609"/>
          </a:xfrm>
          <a:prstGeom prst="rect">
            <a:avLst/>
          </a:prstGeom>
        </p:spPr>
      </p:pic>
      <p:sp>
        <p:nvSpPr>
          <p:cNvPr id="9" name="Oval 8"/>
          <p:cNvSpPr/>
          <p:nvPr/>
        </p:nvSpPr>
        <p:spPr>
          <a:xfrm>
            <a:off x="7384473" y="4170218"/>
            <a:ext cx="4087091" cy="762000"/>
          </a:xfrm>
          <a:prstGeom prst="ellipse">
            <a:avLst/>
          </a:prstGeom>
          <a:noFill/>
          <a:ln w="38100">
            <a:solidFill>
              <a:srgbClr val="FF0000"/>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ln w="38100">
                <a:solidFill>
                  <a:srgbClr val="FF0000"/>
                </a:solidFill>
              </a:ln>
              <a:noFill/>
            </a:endParaRPr>
          </a:p>
        </p:txBody>
      </p:sp>
    </p:spTree>
    <p:extLst>
      <p:ext uri="{BB962C8B-B14F-4D97-AF65-F5344CB8AC3E}">
        <p14:creationId xmlns:p14="http://schemas.microsoft.com/office/powerpoint/2010/main" val="54833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Efficiency in Change Creation</a:t>
            </a:r>
            <a:endParaRPr lang="en-US" dirty="0"/>
          </a:p>
        </p:txBody>
      </p:sp>
      <p:sp>
        <p:nvSpPr>
          <p:cNvPr id="4" name="Content Placeholder 2"/>
          <p:cNvSpPr>
            <a:spLocks noGrp="1"/>
          </p:cNvSpPr>
          <p:nvPr>
            <p:ph idx="4294967295"/>
          </p:nvPr>
        </p:nvSpPr>
        <p:spPr>
          <a:xfrm>
            <a:off x="875824" y="1536763"/>
            <a:ext cx="11678126" cy="2101787"/>
          </a:xfrm>
          <a:prstGeom prst="rect">
            <a:avLst/>
          </a:prstGeom>
        </p:spPr>
        <p:txBody>
          <a:bodyPr/>
          <a:lstStyle/>
          <a:p>
            <a:r>
              <a:rPr lang="en-US" sz="3600" dirty="0" smtClean="0">
                <a:latin typeface="+mn-lt"/>
              </a:rPr>
              <a:t>Create a Change Order and add to its Affected Item tab directly from an item that needs changed </a:t>
            </a:r>
          </a:p>
          <a:p>
            <a:r>
              <a:rPr lang="en-US" sz="3600" dirty="0" smtClean="0">
                <a:latin typeface="+mn-lt"/>
              </a:rPr>
              <a:t>Use the “Create Relationships” button</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26712" y="4938713"/>
            <a:ext cx="2869176"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122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327770" y="350769"/>
            <a:ext cx="3604572" cy="2773920"/>
          </a:xfrm>
          <a:prstGeom prst="rect">
            <a:avLst/>
          </a:prstGeom>
        </p:spPr>
      </p:pic>
      <p:pic>
        <p:nvPicPr>
          <p:cNvPr id="7" name="Picture 6"/>
          <p:cNvPicPr>
            <a:picLocks noChangeAspect="1"/>
          </p:cNvPicPr>
          <p:nvPr/>
        </p:nvPicPr>
        <p:blipFill>
          <a:blip r:embed="rId3"/>
          <a:stretch>
            <a:fillRect/>
          </a:stretch>
        </p:blipFill>
        <p:spPr>
          <a:xfrm>
            <a:off x="2353496" y="3452865"/>
            <a:ext cx="11550595" cy="2353058"/>
          </a:xfrm>
          <a:prstGeom prst="rect">
            <a:avLst/>
          </a:prstGeom>
        </p:spPr>
      </p:pic>
      <p:sp>
        <p:nvSpPr>
          <p:cNvPr id="3" name="Title 2"/>
          <p:cNvSpPr>
            <a:spLocks noGrp="1"/>
          </p:cNvSpPr>
          <p:nvPr>
            <p:ph type="title"/>
          </p:nvPr>
        </p:nvSpPr>
        <p:spPr/>
        <p:txBody>
          <a:bodyPr/>
          <a:lstStyle/>
          <a:p>
            <a:r>
              <a:rPr lang="en-US" dirty="0" smtClean="0"/>
              <a:t>Delegation Manager</a:t>
            </a:r>
            <a:endParaRPr lang="en-US" dirty="0"/>
          </a:p>
        </p:txBody>
      </p:sp>
      <p:sp>
        <p:nvSpPr>
          <p:cNvPr id="4" name="Content Placeholder 1"/>
          <p:cNvSpPr txBox="1">
            <a:spLocks/>
          </p:cNvSpPr>
          <p:nvPr/>
        </p:nvSpPr>
        <p:spPr>
          <a:xfrm>
            <a:off x="812878" y="6134100"/>
            <a:ext cx="14319301" cy="2527537"/>
          </a:xfrm>
          <a:prstGeom prst="rect">
            <a:avLst/>
          </a:prstGeom>
        </p:spPr>
        <p:txBody>
          <a:bodyPr lIns="0" tIns="0" rIns="0" bIns="0">
            <a:noAutofit/>
          </a:bodyPr>
          <a:lstStyle>
            <a:lvl1pPr marL="609608" indent="-502920" algn="l" defTabSz="812810" rtl="0" eaLnBrk="1" latinLnBrk="0" hangingPunct="1">
              <a:spcBef>
                <a:spcPts val="0"/>
              </a:spcBef>
              <a:buClr>
                <a:schemeClr val="accent5"/>
              </a:buClr>
              <a:buSzPct val="100000"/>
              <a:buFont typeface="Wingdings" charset="2"/>
              <a:buChar char="§"/>
              <a:defRPr sz="4500" b="0" i="0" kern="1200" baseline="0">
                <a:solidFill>
                  <a:schemeClr val="tx1"/>
                </a:solidFill>
                <a:latin typeface="Arial" panose="020B0604020202020204" pitchFamily="34" charset="0"/>
                <a:ea typeface="+mn-ea"/>
                <a:cs typeface="Arial" panose="020B0604020202020204" pitchFamily="34" charset="0"/>
              </a:defRPr>
            </a:lvl1pPr>
            <a:lvl2pPr marL="1320817" indent="-457200" algn="l" defTabSz="812810" rtl="0" eaLnBrk="1" latinLnBrk="0" hangingPunct="1">
              <a:spcBef>
                <a:spcPct val="20000"/>
              </a:spcBef>
              <a:buClr>
                <a:schemeClr val="accent5"/>
              </a:buClr>
              <a:buSzPct val="100000"/>
              <a:buFont typeface="Wingdings" charset="2"/>
              <a:buChar char="§"/>
              <a:defRPr sz="3600" b="0" i="0" kern="1200">
                <a:solidFill>
                  <a:schemeClr val="tx1"/>
                </a:solidFill>
                <a:latin typeface="Arial" panose="020B0604020202020204" pitchFamily="34" charset="0"/>
                <a:ea typeface="+mn-ea"/>
                <a:cs typeface="Arial" panose="020B0604020202020204" pitchFamily="34" charset="0"/>
              </a:defRPr>
            </a:lvl2pPr>
            <a:lvl3pPr marL="2032025" indent="-411480" algn="l" defTabSz="812810" rtl="0" eaLnBrk="1" latinLnBrk="0" hangingPunct="1">
              <a:spcBef>
                <a:spcPct val="20000"/>
              </a:spcBef>
              <a:buClr>
                <a:schemeClr val="accent5"/>
              </a:buClr>
              <a:buSzPct val="100000"/>
              <a:buFont typeface="Wingdings" charset="2"/>
              <a:buChar char="§"/>
              <a:defRPr sz="3200" b="0" i="0" kern="1200">
                <a:solidFill>
                  <a:schemeClr val="tx1"/>
                </a:solidFill>
                <a:latin typeface="Arial" panose="020B0604020202020204" pitchFamily="34" charset="0"/>
                <a:ea typeface="+mn-ea"/>
                <a:cs typeface="Arial" panose="020B0604020202020204" pitchFamily="34" charset="0"/>
              </a:defRPr>
            </a:lvl3pPr>
            <a:lvl4pPr marL="2844836" indent="-365760" algn="l" defTabSz="812810" rtl="0" eaLnBrk="1" latinLnBrk="0" hangingPunct="1">
              <a:spcBef>
                <a:spcPct val="20000"/>
              </a:spcBef>
              <a:buClr>
                <a:schemeClr val="accent5"/>
              </a:buClr>
              <a:buSzPct val="100000"/>
              <a:buFont typeface="Wingdings" charset="2"/>
              <a:buChar char="§"/>
              <a:defRPr sz="2700" b="0" i="0" kern="1200">
                <a:solidFill>
                  <a:schemeClr val="tx1"/>
                </a:solidFill>
                <a:latin typeface="Arial" panose="020B0604020202020204" pitchFamily="34" charset="0"/>
                <a:ea typeface="+mn-ea"/>
                <a:cs typeface="Arial" panose="020B0604020202020204" pitchFamily="34" charset="0"/>
              </a:defRPr>
            </a:lvl4pPr>
            <a:lvl5pPr marL="3657646" indent="-320040" algn="l" defTabSz="812810" rtl="0" eaLnBrk="1" latinLnBrk="0" hangingPunct="1">
              <a:spcBef>
                <a:spcPct val="20000"/>
              </a:spcBef>
              <a:buClr>
                <a:schemeClr val="accent5"/>
              </a:buClr>
              <a:buSzPct val="100000"/>
              <a:buFont typeface="Wingdings" charset="2"/>
              <a:buChar char="§"/>
              <a:defRPr sz="2400" b="0" i="0" kern="1200">
                <a:solidFill>
                  <a:schemeClr val="tx1"/>
                </a:solidFill>
                <a:latin typeface="Arial" panose="020B0604020202020204" pitchFamily="34" charset="0"/>
                <a:ea typeface="+mn-ea"/>
                <a:cs typeface="Arial" panose="020B0604020202020204" pitchFamily="34" charset="0"/>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pPr marL="106688" indent="0">
              <a:buNone/>
            </a:pPr>
            <a:r>
              <a:rPr lang="en-US" sz="3200" b="1" dirty="0" smtClean="0"/>
              <a:t>Tips</a:t>
            </a:r>
          </a:p>
          <a:p>
            <a:r>
              <a:rPr lang="en-US" sz="2800" dirty="0" smtClean="0"/>
              <a:t>Double-click to pop open the drop down lists</a:t>
            </a:r>
          </a:p>
          <a:p>
            <a:r>
              <a:rPr lang="en-US" sz="2800" dirty="0" smtClean="0"/>
              <a:t>Turn an existing delegation off or on simply by clicking on the Status switch</a:t>
            </a:r>
          </a:p>
          <a:p>
            <a:r>
              <a:rPr lang="en-US" sz="2800" dirty="0" smtClean="0"/>
              <a:t>“Set” the new delegation by clicking off of it, then click the Save button </a:t>
            </a:r>
          </a:p>
          <a:p>
            <a:r>
              <a:rPr lang="en-US" sz="2800" dirty="0" smtClean="0"/>
              <a:t>Even after saving, you will be asked if you want to leave page; yes it’s OK</a:t>
            </a:r>
            <a:endParaRPr lang="en-US" sz="3200" dirty="0" smtClean="0"/>
          </a:p>
          <a:p>
            <a:pPr marL="106688" indent="0">
              <a:buFont typeface="Wingdings" charset="2"/>
              <a:buNone/>
            </a:pPr>
            <a:endParaRPr lang="en-US" sz="3200" dirty="0" smtClean="0"/>
          </a:p>
          <a:p>
            <a:pPr marL="224254" lvl="1" indent="0">
              <a:buNone/>
            </a:pPr>
            <a:endParaRPr lang="en-US" sz="1800" dirty="0"/>
          </a:p>
          <a:p>
            <a:pPr marL="1317712" lvl="2" indent="-382250">
              <a:buFont typeface="Wingdings" panose="05000000000000000000" pitchFamily="2" charset="2"/>
              <a:buChar char="§"/>
            </a:pPr>
            <a:endParaRPr lang="en-US" sz="1400" dirty="0" smtClean="0"/>
          </a:p>
          <a:p>
            <a:endParaRPr lang="en-US" dirty="0"/>
          </a:p>
        </p:txBody>
      </p:sp>
      <p:sp>
        <p:nvSpPr>
          <p:cNvPr id="6" name="Content Placeholder 1"/>
          <p:cNvSpPr txBox="1">
            <a:spLocks/>
          </p:cNvSpPr>
          <p:nvPr/>
        </p:nvSpPr>
        <p:spPr>
          <a:xfrm>
            <a:off x="812880" y="1559985"/>
            <a:ext cx="11175920" cy="2832337"/>
          </a:xfrm>
          <a:prstGeom prst="rect">
            <a:avLst/>
          </a:prstGeom>
        </p:spPr>
        <p:txBody>
          <a:bodyPr lIns="0" tIns="0" rIns="0" bIns="0">
            <a:noAutofit/>
          </a:bodyPr>
          <a:lstStyle>
            <a:lvl1pPr marL="609608" indent="-502920" algn="l" defTabSz="812810" rtl="0" eaLnBrk="1" latinLnBrk="0" hangingPunct="1">
              <a:spcBef>
                <a:spcPts val="0"/>
              </a:spcBef>
              <a:buClr>
                <a:schemeClr val="accent5"/>
              </a:buClr>
              <a:buSzPct val="100000"/>
              <a:buFont typeface="Wingdings" charset="2"/>
              <a:buChar char="§"/>
              <a:defRPr sz="4500" b="0" i="0" kern="1200" baseline="0">
                <a:solidFill>
                  <a:schemeClr val="tx1"/>
                </a:solidFill>
                <a:latin typeface="Arial" panose="020B0604020202020204" pitchFamily="34" charset="0"/>
                <a:ea typeface="+mn-ea"/>
                <a:cs typeface="Arial" panose="020B0604020202020204" pitchFamily="34" charset="0"/>
              </a:defRPr>
            </a:lvl1pPr>
            <a:lvl2pPr marL="1320817" indent="-457200" algn="l" defTabSz="812810" rtl="0" eaLnBrk="1" latinLnBrk="0" hangingPunct="1">
              <a:spcBef>
                <a:spcPct val="20000"/>
              </a:spcBef>
              <a:buClr>
                <a:schemeClr val="accent5"/>
              </a:buClr>
              <a:buSzPct val="100000"/>
              <a:buFont typeface="Wingdings" charset="2"/>
              <a:buChar char="§"/>
              <a:defRPr sz="3600" b="0" i="0" kern="1200">
                <a:solidFill>
                  <a:schemeClr val="tx1"/>
                </a:solidFill>
                <a:latin typeface="Arial" panose="020B0604020202020204" pitchFamily="34" charset="0"/>
                <a:ea typeface="+mn-ea"/>
                <a:cs typeface="Arial" panose="020B0604020202020204" pitchFamily="34" charset="0"/>
              </a:defRPr>
            </a:lvl2pPr>
            <a:lvl3pPr marL="2032025" indent="-411480" algn="l" defTabSz="812810" rtl="0" eaLnBrk="1" latinLnBrk="0" hangingPunct="1">
              <a:spcBef>
                <a:spcPct val="20000"/>
              </a:spcBef>
              <a:buClr>
                <a:schemeClr val="accent5"/>
              </a:buClr>
              <a:buSzPct val="100000"/>
              <a:buFont typeface="Wingdings" charset="2"/>
              <a:buChar char="§"/>
              <a:defRPr sz="3200" b="0" i="0" kern="1200">
                <a:solidFill>
                  <a:schemeClr val="tx1"/>
                </a:solidFill>
                <a:latin typeface="Arial" panose="020B0604020202020204" pitchFamily="34" charset="0"/>
                <a:ea typeface="+mn-ea"/>
                <a:cs typeface="Arial" panose="020B0604020202020204" pitchFamily="34" charset="0"/>
              </a:defRPr>
            </a:lvl3pPr>
            <a:lvl4pPr marL="2844836" indent="-365760" algn="l" defTabSz="812810" rtl="0" eaLnBrk="1" latinLnBrk="0" hangingPunct="1">
              <a:spcBef>
                <a:spcPct val="20000"/>
              </a:spcBef>
              <a:buClr>
                <a:schemeClr val="accent5"/>
              </a:buClr>
              <a:buSzPct val="100000"/>
              <a:buFont typeface="Wingdings" charset="2"/>
              <a:buChar char="§"/>
              <a:defRPr sz="2700" b="0" i="0" kern="1200">
                <a:solidFill>
                  <a:schemeClr val="tx1"/>
                </a:solidFill>
                <a:latin typeface="Arial" panose="020B0604020202020204" pitchFamily="34" charset="0"/>
                <a:ea typeface="+mn-ea"/>
                <a:cs typeface="Arial" panose="020B0604020202020204" pitchFamily="34" charset="0"/>
              </a:defRPr>
            </a:lvl4pPr>
            <a:lvl5pPr marL="3657646" indent="-320040" algn="l" defTabSz="812810" rtl="0" eaLnBrk="1" latinLnBrk="0" hangingPunct="1">
              <a:spcBef>
                <a:spcPct val="20000"/>
              </a:spcBef>
              <a:buClr>
                <a:schemeClr val="accent5"/>
              </a:buClr>
              <a:buSzPct val="100000"/>
              <a:buFont typeface="Wingdings" charset="2"/>
              <a:buChar char="§"/>
              <a:defRPr sz="2400" b="0" i="0" kern="1200">
                <a:solidFill>
                  <a:schemeClr val="tx1"/>
                </a:solidFill>
                <a:latin typeface="Arial" panose="020B0604020202020204" pitchFamily="34" charset="0"/>
                <a:ea typeface="+mn-ea"/>
                <a:cs typeface="Arial" panose="020B0604020202020204" pitchFamily="34" charset="0"/>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pPr>
              <a:buFont typeface="Wingdings" panose="05000000000000000000" pitchFamily="2" charset="2"/>
              <a:buChar char="§"/>
            </a:pPr>
            <a:r>
              <a:rPr lang="en-US" sz="3200" dirty="0" smtClean="0"/>
              <a:t>Set </a:t>
            </a:r>
            <a:r>
              <a:rPr lang="en-US" sz="3200" dirty="0"/>
              <a:t>up delegations for other </a:t>
            </a:r>
            <a:r>
              <a:rPr lang="en-US" sz="3200" dirty="0" smtClean="0"/>
              <a:t>users</a:t>
            </a:r>
          </a:p>
          <a:p>
            <a:pPr>
              <a:buFont typeface="Wingdings" panose="05000000000000000000" pitchFamily="2" charset="2"/>
              <a:buChar char="§"/>
            </a:pPr>
            <a:endParaRPr lang="en-US" sz="3200" dirty="0"/>
          </a:p>
          <a:p>
            <a:pPr>
              <a:buFont typeface="Wingdings" panose="05000000000000000000" pitchFamily="2" charset="2"/>
              <a:buChar char="§"/>
            </a:pPr>
            <a:r>
              <a:rPr lang="en-US" sz="3200" dirty="0" smtClean="0"/>
              <a:t>Workflow history shows one user “On behalf of” other user</a:t>
            </a:r>
          </a:p>
          <a:p>
            <a:pPr marL="106688" indent="0">
              <a:buFont typeface="Wingdings" charset="2"/>
              <a:buNone/>
            </a:pPr>
            <a:endParaRPr lang="en-US" sz="3200" dirty="0" smtClean="0"/>
          </a:p>
          <a:p>
            <a:pPr marL="224254" lvl="1" indent="0">
              <a:buNone/>
            </a:pPr>
            <a:endParaRPr lang="en-US" sz="1800" dirty="0"/>
          </a:p>
          <a:p>
            <a:pPr marL="1317712" lvl="2" indent="-382250">
              <a:buFont typeface="Wingdings" panose="05000000000000000000" pitchFamily="2" charset="2"/>
              <a:buChar char="§"/>
            </a:pPr>
            <a:endParaRPr lang="en-US" sz="1400" dirty="0" smtClean="0"/>
          </a:p>
          <a:p>
            <a:endParaRPr lang="en-US" dirty="0"/>
          </a:p>
        </p:txBody>
      </p:sp>
    </p:spTree>
    <p:extLst>
      <p:ext uri="{BB962C8B-B14F-4D97-AF65-F5344CB8AC3E}">
        <p14:creationId xmlns:p14="http://schemas.microsoft.com/office/powerpoint/2010/main" val="42059565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11610156" y="215641"/>
            <a:ext cx="4378175" cy="930153"/>
            <a:chOff x="11610156" y="215641"/>
            <a:chExt cx="4378175" cy="930153"/>
          </a:xfrm>
        </p:grpSpPr>
        <p:sp>
          <p:nvSpPr>
            <p:cNvPr id="7" name="Rectangle 6"/>
            <p:cNvSpPr/>
            <p:nvPr/>
          </p:nvSpPr>
          <p:spPr>
            <a:xfrm>
              <a:off x="11610156" y="215641"/>
              <a:ext cx="4378175" cy="930153"/>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t"/>
            <a:lstStyle/>
            <a:p>
              <a:pPr algn="ctr"/>
              <a:endParaRPr lang="en-US" sz="1600" dirty="0"/>
            </a:p>
          </p:txBody>
        </p:sp>
        <p:sp>
          <p:nvSpPr>
            <p:cNvPr id="8" name="Rectangle 7"/>
            <p:cNvSpPr/>
            <p:nvPr/>
          </p:nvSpPr>
          <p:spPr>
            <a:xfrm>
              <a:off x="11790466"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Teach</a:t>
              </a:r>
            </a:p>
            <a:p>
              <a:pPr algn="ctr"/>
              <a:r>
                <a:rPr lang="en-US" sz="1100" dirty="0" smtClean="0"/>
                <a:t>(Slides)</a:t>
              </a:r>
              <a:endParaRPr lang="en-US" sz="1100" dirty="0"/>
            </a:p>
          </p:txBody>
        </p:sp>
        <p:sp>
          <p:nvSpPr>
            <p:cNvPr id="9" name="Rectangle 8"/>
            <p:cNvSpPr/>
            <p:nvPr/>
          </p:nvSpPr>
          <p:spPr>
            <a:xfrm>
              <a:off x="12851290" y="322849"/>
              <a:ext cx="860375" cy="7157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Show</a:t>
              </a:r>
            </a:p>
            <a:p>
              <a:pPr algn="ctr"/>
              <a:r>
                <a:rPr lang="en-US" sz="1100" dirty="0" smtClean="0"/>
                <a:t>(Demo)</a:t>
              </a:r>
              <a:endParaRPr lang="en-US" sz="1100" dirty="0"/>
            </a:p>
          </p:txBody>
        </p:sp>
        <p:sp>
          <p:nvSpPr>
            <p:cNvPr id="10" name="Rectangle 9"/>
            <p:cNvSpPr/>
            <p:nvPr/>
          </p:nvSpPr>
          <p:spPr>
            <a:xfrm>
              <a:off x="13912114"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Do</a:t>
              </a:r>
            </a:p>
            <a:p>
              <a:pPr algn="ctr"/>
              <a:r>
                <a:rPr lang="en-US" sz="1050" dirty="0" smtClean="0"/>
                <a:t>(Exercises)</a:t>
              </a:r>
              <a:endParaRPr lang="en-US" sz="1050" dirty="0"/>
            </a:p>
          </p:txBody>
        </p:sp>
        <p:sp>
          <p:nvSpPr>
            <p:cNvPr id="11" name="Rectangle 10"/>
            <p:cNvSpPr/>
            <p:nvPr/>
          </p:nvSpPr>
          <p:spPr>
            <a:xfrm>
              <a:off x="14972939"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Review</a:t>
              </a:r>
            </a:p>
            <a:p>
              <a:pPr algn="ctr"/>
              <a:r>
                <a:rPr lang="en-US" sz="1100" dirty="0" smtClean="0"/>
                <a:t>(Q&amp;A)</a:t>
              </a:r>
              <a:endParaRPr lang="en-US" sz="1100" dirty="0"/>
            </a:p>
          </p:txBody>
        </p:sp>
      </p:grpSp>
      <p:sp>
        <p:nvSpPr>
          <p:cNvPr id="13" name="Title 2"/>
          <p:cNvSpPr txBox="1">
            <a:spLocks/>
          </p:cNvSpPr>
          <p:nvPr/>
        </p:nvSpPr>
        <p:spPr>
          <a:xfrm>
            <a:off x="812880" y="366185"/>
            <a:ext cx="14631829" cy="1237328"/>
          </a:xfrm>
          <a:prstGeom prst="rect">
            <a:avLst/>
          </a:prstGeom>
        </p:spPr>
        <p:txBody>
          <a:bodyPr lIns="0" tIns="0" rIns="0" bIns="0" anchor="t" anchorCtr="0">
            <a:noAutofit/>
          </a:bodyPr>
          <a:lstStyle>
            <a:lvl1pPr algn="l" defTabSz="812810" rtl="0" eaLnBrk="1" latinLnBrk="0" hangingPunct="1">
              <a:spcBef>
                <a:spcPct val="0"/>
              </a:spcBef>
              <a:buNone/>
              <a:defRPr sz="4500" b="1" i="0" kern="1200" baseline="0">
                <a:solidFill>
                  <a:schemeClr val="accent5"/>
                </a:solidFill>
                <a:latin typeface="Arial" panose="020B0604020202020204" pitchFamily="34" charset="0"/>
                <a:ea typeface="+mj-ea"/>
                <a:cs typeface="Arial" panose="020B0604020202020204" pitchFamily="34" charset="0"/>
              </a:defRPr>
            </a:lvl1pPr>
          </a:lstStyle>
          <a:p>
            <a:r>
              <a:rPr lang="en-US" dirty="0" smtClean="0"/>
              <a:t>Demo Topics</a:t>
            </a:r>
            <a:br>
              <a:rPr lang="en-US" dirty="0" smtClean="0"/>
            </a:br>
            <a:r>
              <a:rPr lang="en-US" sz="3600" dirty="0" smtClean="0">
                <a:solidFill>
                  <a:schemeClr val="bg1">
                    <a:lumMod val="50000"/>
                  </a:schemeClr>
                </a:solidFill>
              </a:rPr>
              <a:t>Change Management</a:t>
            </a:r>
            <a:endParaRPr lang="en-US" sz="3600" dirty="0">
              <a:solidFill>
                <a:schemeClr val="bg1">
                  <a:lumMod val="50000"/>
                </a:schemeClr>
              </a:solidFill>
            </a:endParaRPr>
          </a:p>
        </p:txBody>
      </p:sp>
      <p:sp>
        <p:nvSpPr>
          <p:cNvPr id="17" name="Content Placeholder 1"/>
          <p:cNvSpPr txBox="1">
            <a:spLocks/>
          </p:cNvSpPr>
          <p:nvPr/>
        </p:nvSpPr>
        <p:spPr>
          <a:xfrm>
            <a:off x="812879" y="2093843"/>
            <a:ext cx="13959610" cy="4947037"/>
          </a:xfrm>
          <a:prstGeom prst="rect">
            <a:avLst/>
          </a:prstGeom>
        </p:spPr>
        <p:txBody>
          <a:bodyPr lIns="0" tIns="0" rIns="0" bIns="0" numCol="2">
            <a:noAutofit/>
          </a:bodyPr>
          <a:lstStyle>
            <a:lvl1pPr marL="609608" indent="-502920" algn="l" defTabSz="812810" rtl="0" eaLnBrk="1" latinLnBrk="0" hangingPunct="1">
              <a:spcBef>
                <a:spcPts val="0"/>
              </a:spcBef>
              <a:buClr>
                <a:schemeClr val="accent5"/>
              </a:buClr>
              <a:buSzPct val="100000"/>
              <a:buFont typeface="Wingdings" charset="2"/>
              <a:buChar char="§"/>
              <a:defRPr sz="4500" b="0" i="0" kern="1200" baseline="0">
                <a:solidFill>
                  <a:schemeClr val="tx1"/>
                </a:solidFill>
                <a:latin typeface="Arial" panose="020B0604020202020204" pitchFamily="34" charset="0"/>
                <a:ea typeface="+mn-ea"/>
                <a:cs typeface="Arial" panose="020B0604020202020204" pitchFamily="34" charset="0"/>
              </a:defRPr>
            </a:lvl1pPr>
            <a:lvl2pPr marL="1320817" indent="-457200" algn="l" defTabSz="812810" rtl="0" eaLnBrk="1" latinLnBrk="0" hangingPunct="1">
              <a:spcBef>
                <a:spcPct val="20000"/>
              </a:spcBef>
              <a:buClr>
                <a:schemeClr val="accent5"/>
              </a:buClr>
              <a:buSzPct val="100000"/>
              <a:buFont typeface="Wingdings" charset="2"/>
              <a:buChar char="§"/>
              <a:defRPr sz="3600" b="0" i="0" kern="1200">
                <a:solidFill>
                  <a:schemeClr val="tx1"/>
                </a:solidFill>
                <a:latin typeface="Arial" panose="020B0604020202020204" pitchFamily="34" charset="0"/>
                <a:ea typeface="+mn-ea"/>
                <a:cs typeface="Arial" panose="020B0604020202020204" pitchFamily="34" charset="0"/>
              </a:defRPr>
            </a:lvl2pPr>
            <a:lvl3pPr marL="2032025" indent="-411480" algn="l" defTabSz="812810" rtl="0" eaLnBrk="1" latinLnBrk="0" hangingPunct="1">
              <a:spcBef>
                <a:spcPct val="20000"/>
              </a:spcBef>
              <a:buClr>
                <a:schemeClr val="accent5"/>
              </a:buClr>
              <a:buSzPct val="100000"/>
              <a:buFont typeface="Wingdings" charset="2"/>
              <a:buChar char="§"/>
              <a:defRPr sz="3200" b="0" i="0" kern="1200">
                <a:solidFill>
                  <a:schemeClr val="tx1"/>
                </a:solidFill>
                <a:latin typeface="Arial" panose="020B0604020202020204" pitchFamily="34" charset="0"/>
                <a:ea typeface="+mn-ea"/>
                <a:cs typeface="Arial" panose="020B0604020202020204" pitchFamily="34" charset="0"/>
              </a:defRPr>
            </a:lvl3pPr>
            <a:lvl4pPr marL="2844836" indent="-365760" algn="l" defTabSz="812810" rtl="0" eaLnBrk="1" latinLnBrk="0" hangingPunct="1">
              <a:spcBef>
                <a:spcPct val="20000"/>
              </a:spcBef>
              <a:buClr>
                <a:schemeClr val="accent5"/>
              </a:buClr>
              <a:buSzPct val="100000"/>
              <a:buFont typeface="Wingdings" charset="2"/>
              <a:buChar char="§"/>
              <a:defRPr sz="2700" b="0" i="0" kern="1200">
                <a:solidFill>
                  <a:schemeClr val="tx1"/>
                </a:solidFill>
                <a:latin typeface="Arial" panose="020B0604020202020204" pitchFamily="34" charset="0"/>
                <a:ea typeface="+mn-ea"/>
                <a:cs typeface="Arial" panose="020B0604020202020204" pitchFamily="34" charset="0"/>
              </a:defRPr>
            </a:lvl4pPr>
            <a:lvl5pPr marL="3657646" indent="-320040" algn="l" defTabSz="812810" rtl="0" eaLnBrk="1" latinLnBrk="0" hangingPunct="1">
              <a:spcBef>
                <a:spcPct val="20000"/>
              </a:spcBef>
              <a:buClr>
                <a:schemeClr val="accent5"/>
              </a:buClr>
              <a:buSzPct val="100000"/>
              <a:buFont typeface="Wingdings" charset="2"/>
              <a:buChar char="§"/>
              <a:defRPr sz="2400" b="0" i="0" kern="1200">
                <a:solidFill>
                  <a:schemeClr val="tx1"/>
                </a:solidFill>
                <a:latin typeface="Arial" panose="020B0604020202020204" pitchFamily="34" charset="0"/>
                <a:ea typeface="+mn-ea"/>
                <a:cs typeface="Arial" panose="020B0604020202020204" pitchFamily="34" charset="0"/>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pPr marL="106688" indent="0">
              <a:buNone/>
            </a:pPr>
            <a:r>
              <a:rPr lang="en-US" sz="3200" dirty="0" smtClean="0"/>
              <a:t>Releasing a Change Order</a:t>
            </a:r>
          </a:p>
          <a:p>
            <a:pPr marL="747713" lvl="1"/>
            <a:r>
              <a:rPr lang="en-US" sz="2400" dirty="0"/>
              <a:t>Create a Change </a:t>
            </a:r>
            <a:r>
              <a:rPr lang="en-US" sz="2400" dirty="0" smtClean="0"/>
              <a:t>Order</a:t>
            </a:r>
          </a:p>
          <a:p>
            <a:pPr marL="747713" lvl="1"/>
            <a:r>
              <a:rPr lang="en-US" sz="2400" dirty="0"/>
              <a:t>Add Affected Items and fill Lifecycle &amp; Effectivity</a:t>
            </a:r>
            <a:endParaRPr lang="en-US" sz="2400" dirty="0" smtClean="0"/>
          </a:p>
          <a:p>
            <a:pPr marL="747713" lvl="1"/>
            <a:r>
              <a:rPr lang="en-US" sz="2400" dirty="0" smtClean="0"/>
              <a:t>Efficiency </a:t>
            </a:r>
            <a:r>
              <a:rPr lang="en-US" sz="2400" dirty="0"/>
              <a:t>in Change </a:t>
            </a:r>
            <a:r>
              <a:rPr lang="en-US" sz="2400" dirty="0" smtClean="0"/>
              <a:t>Creation</a:t>
            </a:r>
          </a:p>
          <a:p>
            <a:pPr marL="747713" lvl="1"/>
            <a:r>
              <a:rPr lang="en-US" sz="2400" dirty="0"/>
              <a:t>Route Change Order through workflow </a:t>
            </a:r>
            <a:r>
              <a:rPr lang="en-US" sz="2400" dirty="0" smtClean="0"/>
              <a:t>process</a:t>
            </a:r>
          </a:p>
          <a:p>
            <a:pPr marL="747713" lvl="1"/>
            <a:r>
              <a:rPr lang="en-US" sz="2400" dirty="0" smtClean="0"/>
              <a:t>Delegation Manager</a:t>
            </a:r>
            <a:endParaRPr lang="en-US" sz="2400" dirty="0"/>
          </a:p>
          <a:p>
            <a:pPr marL="1160797" lvl="1" indent="-342900"/>
            <a:endParaRPr lang="en-US" sz="2300" dirty="0"/>
          </a:p>
          <a:p>
            <a:pPr marL="224254" lvl="1" indent="0">
              <a:buNone/>
            </a:pPr>
            <a:endParaRPr lang="en-US" sz="1600" dirty="0"/>
          </a:p>
          <a:p>
            <a:pPr marL="606504" lvl="1" indent="-382250">
              <a:buFont typeface="Wingdings" panose="05000000000000000000" pitchFamily="2" charset="2"/>
              <a:buChar char="§"/>
            </a:pPr>
            <a:endParaRPr lang="en-US" sz="1800" dirty="0" smtClean="0"/>
          </a:p>
        </p:txBody>
      </p:sp>
      <p:pic>
        <p:nvPicPr>
          <p:cNvPr id="3" name="Picture 2"/>
          <p:cNvPicPr>
            <a:picLocks noChangeAspect="1"/>
          </p:cNvPicPr>
          <p:nvPr/>
        </p:nvPicPr>
        <p:blipFill>
          <a:blip r:embed="rId2"/>
          <a:stretch>
            <a:fillRect/>
          </a:stretch>
        </p:blipFill>
        <p:spPr>
          <a:xfrm>
            <a:off x="1447752" y="6186651"/>
            <a:ext cx="2992920" cy="1604757"/>
          </a:xfrm>
          <a:prstGeom prst="rect">
            <a:avLst/>
          </a:prstGeom>
        </p:spPr>
      </p:pic>
      <p:pic>
        <p:nvPicPr>
          <p:cNvPr id="4" name="Picture 3"/>
          <p:cNvPicPr>
            <a:picLocks noChangeAspect="1"/>
          </p:cNvPicPr>
          <p:nvPr/>
        </p:nvPicPr>
        <p:blipFill>
          <a:blip r:embed="rId3"/>
          <a:stretch>
            <a:fillRect/>
          </a:stretch>
        </p:blipFill>
        <p:spPr>
          <a:xfrm>
            <a:off x="5075545" y="5094630"/>
            <a:ext cx="10912786" cy="3337849"/>
          </a:xfrm>
          <a:prstGeom prst="rect">
            <a:avLst/>
          </a:prstGeom>
        </p:spPr>
      </p:pic>
      <p:pic>
        <p:nvPicPr>
          <p:cNvPr id="2" name="Picture 1"/>
          <p:cNvPicPr>
            <a:picLocks noChangeAspect="1"/>
          </p:cNvPicPr>
          <p:nvPr/>
        </p:nvPicPr>
        <p:blipFill>
          <a:blip r:embed="rId4"/>
          <a:stretch>
            <a:fillRect/>
          </a:stretch>
        </p:blipFill>
        <p:spPr>
          <a:xfrm>
            <a:off x="6910280" y="1592024"/>
            <a:ext cx="8062659" cy="1935648"/>
          </a:xfrm>
          <a:prstGeom prst="rect">
            <a:avLst/>
          </a:prstGeom>
        </p:spPr>
      </p:pic>
      <p:pic>
        <p:nvPicPr>
          <p:cNvPr id="14" name="Picture 13"/>
          <p:cNvPicPr>
            <a:picLocks noChangeAspect="1"/>
          </p:cNvPicPr>
          <p:nvPr/>
        </p:nvPicPr>
        <p:blipFill>
          <a:blip r:embed="rId5"/>
          <a:stretch>
            <a:fillRect/>
          </a:stretch>
        </p:blipFill>
        <p:spPr>
          <a:xfrm>
            <a:off x="7915401" y="3699622"/>
            <a:ext cx="8199831" cy="1234547"/>
          </a:xfrm>
          <a:prstGeom prst="rect">
            <a:avLst/>
          </a:prstGeom>
        </p:spPr>
      </p:pic>
    </p:spTree>
    <p:extLst>
      <p:ext uri="{BB962C8B-B14F-4D97-AF65-F5344CB8AC3E}">
        <p14:creationId xmlns:p14="http://schemas.microsoft.com/office/powerpoint/2010/main" val="26795696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Exercises 7 - 9</a:t>
            </a:r>
            <a:endParaRPr lang="en-US" dirty="0">
              <a:solidFill>
                <a:schemeClr val="tx1"/>
              </a:solidFill>
            </a:endParaRPr>
          </a:p>
        </p:txBody>
      </p:sp>
      <p:grpSp>
        <p:nvGrpSpPr>
          <p:cNvPr id="3" name="Group 2"/>
          <p:cNvGrpSpPr/>
          <p:nvPr/>
        </p:nvGrpSpPr>
        <p:grpSpPr>
          <a:xfrm>
            <a:off x="11610156" y="215641"/>
            <a:ext cx="4378175" cy="930153"/>
            <a:chOff x="11610156" y="215641"/>
            <a:chExt cx="4378175" cy="930153"/>
          </a:xfrm>
        </p:grpSpPr>
        <p:sp>
          <p:nvSpPr>
            <p:cNvPr id="4" name="Rectangle 3"/>
            <p:cNvSpPr/>
            <p:nvPr/>
          </p:nvSpPr>
          <p:spPr>
            <a:xfrm>
              <a:off x="11610156" y="215641"/>
              <a:ext cx="4378175" cy="930153"/>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t"/>
            <a:lstStyle/>
            <a:p>
              <a:pPr algn="ctr"/>
              <a:endParaRPr lang="en-US" sz="1600" dirty="0"/>
            </a:p>
          </p:txBody>
        </p:sp>
        <p:sp>
          <p:nvSpPr>
            <p:cNvPr id="5" name="Rectangle 4"/>
            <p:cNvSpPr/>
            <p:nvPr/>
          </p:nvSpPr>
          <p:spPr>
            <a:xfrm>
              <a:off x="11790466"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Teach</a:t>
              </a:r>
            </a:p>
            <a:p>
              <a:pPr algn="ctr"/>
              <a:r>
                <a:rPr lang="en-US" sz="1100" dirty="0" smtClean="0"/>
                <a:t>(Slides)</a:t>
              </a:r>
              <a:endParaRPr lang="en-US" sz="1100" dirty="0"/>
            </a:p>
          </p:txBody>
        </p:sp>
        <p:sp>
          <p:nvSpPr>
            <p:cNvPr id="6" name="Rectangle 5"/>
            <p:cNvSpPr/>
            <p:nvPr/>
          </p:nvSpPr>
          <p:spPr>
            <a:xfrm>
              <a:off x="12851290"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Show</a:t>
              </a:r>
            </a:p>
            <a:p>
              <a:pPr algn="ctr"/>
              <a:r>
                <a:rPr lang="en-US" sz="1100" dirty="0" smtClean="0"/>
                <a:t>(Demo)</a:t>
              </a:r>
              <a:endParaRPr lang="en-US" sz="1100" dirty="0"/>
            </a:p>
          </p:txBody>
        </p:sp>
        <p:sp>
          <p:nvSpPr>
            <p:cNvPr id="7" name="Rectangle 6"/>
            <p:cNvSpPr/>
            <p:nvPr/>
          </p:nvSpPr>
          <p:spPr>
            <a:xfrm>
              <a:off x="13912114" y="322849"/>
              <a:ext cx="860375" cy="715736"/>
            </a:xfrm>
            <a:prstGeom prst="rect">
              <a:avLst/>
            </a:prstGeom>
            <a:solidFill>
              <a:schemeClr val="bg1"/>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Do</a:t>
              </a:r>
            </a:p>
            <a:p>
              <a:pPr algn="ctr"/>
              <a:r>
                <a:rPr lang="en-US" sz="1050" dirty="0" smtClean="0"/>
                <a:t>(Exercises)</a:t>
              </a:r>
              <a:endParaRPr lang="en-US" sz="1050" dirty="0"/>
            </a:p>
          </p:txBody>
        </p:sp>
        <p:sp>
          <p:nvSpPr>
            <p:cNvPr id="8" name="Rectangle 7"/>
            <p:cNvSpPr/>
            <p:nvPr/>
          </p:nvSpPr>
          <p:spPr>
            <a:xfrm>
              <a:off x="14972939"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Review</a:t>
              </a:r>
            </a:p>
            <a:p>
              <a:pPr algn="ctr"/>
              <a:r>
                <a:rPr lang="en-US" sz="1100" dirty="0" smtClean="0"/>
                <a:t>(Q&amp;A)</a:t>
              </a:r>
              <a:endParaRPr lang="en-US" sz="1100" dirty="0"/>
            </a:p>
          </p:txBody>
        </p:sp>
      </p:grpSp>
    </p:spTree>
    <p:extLst>
      <p:ext uri="{BB962C8B-B14F-4D97-AF65-F5344CB8AC3E}">
        <p14:creationId xmlns:p14="http://schemas.microsoft.com/office/powerpoint/2010/main" val="15683392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000" b="-2000"/>
          </a:stretch>
        </a:blipFill>
        <a:effectLst/>
      </p:bgPr>
    </p:bg>
    <p:spTree>
      <p:nvGrpSpPr>
        <p:cNvPr id="1" name=""/>
        <p:cNvGrpSpPr/>
        <p:nvPr/>
      </p:nvGrpSpPr>
      <p:grpSpPr>
        <a:xfrm>
          <a:off x="0" y="0"/>
          <a:ext cx="0" cy="0"/>
          <a:chOff x="0" y="0"/>
          <a:chExt cx="0" cy="0"/>
        </a:xfrm>
      </p:grpSpPr>
      <p:sp>
        <p:nvSpPr>
          <p:cNvPr id="10" name="Text Placeholder 1"/>
          <p:cNvSpPr>
            <a:spLocks noGrp="1"/>
          </p:cNvSpPr>
          <p:nvPr>
            <p:ph type="body" sz="quarter" idx="10"/>
          </p:nvPr>
        </p:nvSpPr>
        <p:spPr>
          <a:xfrm>
            <a:off x="812880" y="3986681"/>
            <a:ext cx="12280268" cy="1624410"/>
          </a:xfrm>
        </p:spPr>
        <p:txBody>
          <a:bodyPr/>
          <a:lstStyle/>
          <a:p>
            <a:pPr indent="-914400"/>
            <a:r>
              <a:rPr lang="en-US" dirty="0">
                <a:solidFill>
                  <a:schemeClr val="tx1"/>
                </a:solidFill>
              </a:rPr>
              <a:t>5</a:t>
            </a:r>
            <a:r>
              <a:rPr lang="en-US" dirty="0" smtClean="0">
                <a:solidFill>
                  <a:schemeClr val="tx1"/>
                </a:solidFill>
              </a:rPr>
              <a:t> – </a:t>
            </a:r>
            <a:r>
              <a:rPr lang="en-US" dirty="0">
                <a:solidFill>
                  <a:schemeClr val="tx1"/>
                </a:solidFill>
              </a:rPr>
              <a:t>Released &amp; Non-Released Statuses in Rev-Controlled Workspace</a:t>
            </a:r>
          </a:p>
          <a:p>
            <a:pPr indent="-914400"/>
            <a:endParaRPr lang="en-US" dirty="0">
              <a:solidFill>
                <a:schemeClr val="tx1"/>
              </a:solidFill>
            </a:endParaRPr>
          </a:p>
        </p:txBody>
      </p:sp>
    </p:spTree>
    <p:extLst>
      <p:ext uri="{BB962C8B-B14F-4D97-AF65-F5344CB8AC3E}">
        <p14:creationId xmlns:p14="http://schemas.microsoft.com/office/powerpoint/2010/main" val="19468634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Unreleased Lifecycle</a:t>
            </a:r>
            <a:endParaRPr lang="en-US" dirty="0"/>
          </a:p>
        </p:txBody>
      </p:sp>
      <p:sp>
        <p:nvSpPr>
          <p:cNvPr id="4" name="Content Placeholder 2"/>
          <p:cNvSpPr>
            <a:spLocks noGrp="1"/>
          </p:cNvSpPr>
          <p:nvPr>
            <p:ph idx="4294967295"/>
          </p:nvPr>
        </p:nvSpPr>
        <p:spPr>
          <a:xfrm>
            <a:off x="812880" y="1590960"/>
            <a:ext cx="14747354" cy="3284619"/>
          </a:xfrm>
          <a:prstGeom prst="rect">
            <a:avLst/>
          </a:prstGeom>
        </p:spPr>
        <p:txBody>
          <a:bodyPr/>
          <a:lstStyle/>
          <a:p>
            <a:pPr marL="0" indent="0">
              <a:buNone/>
            </a:pPr>
            <a:r>
              <a:rPr lang="en-US" sz="3600" dirty="0">
                <a:latin typeface="+mn-lt"/>
              </a:rPr>
              <a:t>When an item is first created in Autodesk </a:t>
            </a:r>
            <a:r>
              <a:rPr lang="en-US" sz="3600" dirty="0" smtClean="0">
                <a:latin typeface="+mn-lt"/>
              </a:rPr>
              <a:t>Fusion Lifecycle, </a:t>
            </a:r>
            <a:r>
              <a:rPr lang="en-US" sz="3600" dirty="0">
                <a:latin typeface="+mn-lt"/>
              </a:rPr>
              <a:t>it starts at a lifecycle called U</a:t>
            </a:r>
            <a:r>
              <a:rPr lang="en-US" sz="3600" dirty="0" smtClean="0">
                <a:latin typeface="+mn-lt"/>
              </a:rPr>
              <a:t>nreleased </a:t>
            </a:r>
            <a:r>
              <a:rPr lang="en-US" sz="3600" dirty="0">
                <a:latin typeface="+mn-lt"/>
              </a:rPr>
              <a:t>with the first version (numbering starts at 1). The item has never been released, and there are no other revisions available in the revision pulldown for </a:t>
            </a:r>
            <a:r>
              <a:rPr lang="en-US" sz="3600" dirty="0" smtClean="0">
                <a:latin typeface="+mn-lt"/>
              </a:rPr>
              <a:t>that item.</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908" y="4875579"/>
            <a:ext cx="10767652" cy="1571561"/>
          </a:xfrm>
          <a:prstGeom prst="rect">
            <a:avLst/>
          </a:prstGeom>
        </p:spPr>
      </p:pic>
      <p:sp>
        <p:nvSpPr>
          <p:cNvPr id="10" name="Content Placeholder 2"/>
          <p:cNvSpPr>
            <a:spLocks noGrp="1"/>
          </p:cNvSpPr>
          <p:nvPr>
            <p:ph idx="4294967295"/>
          </p:nvPr>
        </p:nvSpPr>
        <p:spPr>
          <a:xfrm>
            <a:off x="12852480" y="4875579"/>
            <a:ext cx="1854120" cy="1076039"/>
          </a:xfrm>
          <a:prstGeom prst="rect">
            <a:avLst/>
          </a:prstGeom>
          <a:ln w="28575">
            <a:solidFill>
              <a:srgbClr val="0070C0"/>
            </a:solidFill>
          </a:ln>
        </p:spPr>
        <p:txBody>
          <a:bodyPr/>
          <a:lstStyle/>
          <a:p>
            <a:pPr marL="0" indent="0">
              <a:buNone/>
            </a:pPr>
            <a:r>
              <a:rPr lang="en-US" sz="2000" dirty="0">
                <a:latin typeface="+mn-lt"/>
              </a:rPr>
              <a:t>The revision identifier is a lowercase “w”. </a:t>
            </a:r>
            <a:endParaRPr lang="en-US" sz="2000" dirty="0" smtClean="0">
              <a:latin typeface="+mn-lt"/>
            </a:endParaRPr>
          </a:p>
        </p:txBody>
      </p:sp>
    </p:spTree>
    <p:extLst>
      <p:ext uri="{BB962C8B-B14F-4D97-AF65-F5344CB8AC3E}">
        <p14:creationId xmlns:p14="http://schemas.microsoft.com/office/powerpoint/2010/main" val="2363767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Lifecycle Change</a:t>
            </a:r>
            <a:endParaRPr lang="en-US" dirty="0"/>
          </a:p>
        </p:txBody>
      </p:sp>
      <p:sp>
        <p:nvSpPr>
          <p:cNvPr id="2" name="TextBox 1"/>
          <p:cNvSpPr txBox="1"/>
          <p:nvPr/>
        </p:nvSpPr>
        <p:spPr>
          <a:xfrm>
            <a:off x="7665062" y="1597797"/>
            <a:ext cx="927463" cy="830997"/>
          </a:xfrm>
          <a:prstGeom prst="rect">
            <a:avLst/>
          </a:prstGeom>
          <a:noFill/>
        </p:spPr>
        <p:txBody>
          <a:bodyPr wrap="square" rtlCol="0">
            <a:spAutoFit/>
          </a:bodyPr>
          <a:lstStyle/>
          <a:p>
            <a:r>
              <a:rPr lang="en-US" sz="4800" dirty="0" smtClean="0">
                <a:solidFill>
                  <a:srgbClr val="FF0000"/>
                </a:solidFill>
              </a:rPr>
              <a:t>#1</a:t>
            </a:r>
            <a:endParaRPr lang="en-US" sz="4800" dirty="0">
              <a:solidFill>
                <a:srgbClr val="FF0000"/>
              </a:solidFill>
            </a:endParaRPr>
          </a:p>
        </p:txBody>
      </p:sp>
      <p:sp>
        <p:nvSpPr>
          <p:cNvPr id="7" name="Content Placeholder 2"/>
          <p:cNvSpPr>
            <a:spLocks noGrp="1"/>
          </p:cNvSpPr>
          <p:nvPr>
            <p:ph idx="4294967295"/>
          </p:nvPr>
        </p:nvSpPr>
        <p:spPr>
          <a:xfrm>
            <a:off x="812880" y="2721131"/>
            <a:ext cx="14747354" cy="1093224"/>
          </a:xfrm>
          <a:prstGeom prst="rect">
            <a:avLst/>
          </a:prstGeom>
        </p:spPr>
        <p:txBody>
          <a:bodyPr/>
          <a:lstStyle/>
          <a:p>
            <a:pPr marL="0" indent="0" algn="ctr">
              <a:buNone/>
            </a:pPr>
            <a:r>
              <a:rPr lang="en-US" sz="3600" dirty="0" smtClean="0">
                <a:latin typeface="+mn-lt"/>
              </a:rPr>
              <a:t>Change Order hits its Managed State</a:t>
            </a:r>
            <a:endParaRPr lang="en-US" sz="3600" dirty="0">
              <a:latin typeface="+mn-lt"/>
            </a:endParaRPr>
          </a:p>
        </p:txBody>
      </p:sp>
      <p:sp>
        <p:nvSpPr>
          <p:cNvPr id="8" name="TextBox 7"/>
          <p:cNvSpPr txBox="1"/>
          <p:nvPr/>
        </p:nvSpPr>
        <p:spPr>
          <a:xfrm>
            <a:off x="7722825" y="3795670"/>
            <a:ext cx="927463" cy="830997"/>
          </a:xfrm>
          <a:prstGeom prst="rect">
            <a:avLst/>
          </a:prstGeom>
          <a:noFill/>
        </p:spPr>
        <p:txBody>
          <a:bodyPr wrap="square" rtlCol="0">
            <a:spAutoFit/>
          </a:bodyPr>
          <a:lstStyle/>
          <a:p>
            <a:r>
              <a:rPr lang="en-US" sz="4800" dirty="0" smtClean="0">
                <a:solidFill>
                  <a:srgbClr val="FF0000"/>
                </a:solidFill>
              </a:rPr>
              <a:t>#2</a:t>
            </a:r>
            <a:endParaRPr lang="en-US" sz="4800" dirty="0">
              <a:solidFill>
                <a:srgbClr val="FF0000"/>
              </a:solidFill>
            </a:endParaRPr>
          </a:p>
        </p:txBody>
      </p:sp>
      <p:sp>
        <p:nvSpPr>
          <p:cNvPr id="9" name="Content Placeholder 2"/>
          <p:cNvSpPr>
            <a:spLocks noGrp="1"/>
          </p:cNvSpPr>
          <p:nvPr>
            <p:ph idx="4294967295"/>
          </p:nvPr>
        </p:nvSpPr>
        <p:spPr>
          <a:xfrm>
            <a:off x="812880" y="4906012"/>
            <a:ext cx="14747354" cy="1093224"/>
          </a:xfrm>
          <a:prstGeom prst="rect">
            <a:avLst/>
          </a:prstGeom>
        </p:spPr>
        <p:txBody>
          <a:bodyPr/>
          <a:lstStyle/>
          <a:p>
            <a:pPr marL="0" indent="0" algn="ctr">
              <a:buNone/>
            </a:pPr>
            <a:r>
              <a:rPr lang="en-US" sz="3600" dirty="0" smtClean="0">
                <a:latin typeface="+mn-lt"/>
              </a:rPr>
              <a:t>(Concurrently)</a:t>
            </a:r>
            <a:endParaRPr lang="en-US" sz="3600" dirty="0">
              <a:latin typeface="+mn-lt"/>
            </a:endParaRPr>
          </a:p>
        </p:txBody>
      </p:sp>
      <p:sp>
        <p:nvSpPr>
          <p:cNvPr id="10" name="Content Placeholder 2"/>
          <p:cNvSpPr>
            <a:spLocks noGrp="1"/>
          </p:cNvSpPr>
          <p:nvPr>
            <p:ph idx="4294967295"/>
          </p:nvPr>
        </p:nvSpPr>
        <p:spPr>
          <a:xfrm>
            <a:off x="2207623" y="5851862"/>
            <a:ext cx="4624251" cy="1946664"/>
          </a:xfrm>
          <a:prstGeom prst="rect">
            <a:avLst/>
          </a:prstGeom>
        </p:spPr>
        <p:txBody>
          <a:bodyPr/>
          <a:lstStyle/>
          <a:p>
            <a:pPr marL="0" indent="0" algn="ctr">
              <a:buNone/>
            </a:pPr>
            <a:r>
              <a:rPr lang="en-US" sz="3600" dirty="0"/>
              <a:t>Affected Items change </a:t>
            </a:r>
            <a:r>
              <a:rPr lang="en-US" sz="3600" dirty="0" smtClean="0"/>
              <a:t>Lifecycle &amp; receive new revision</a:t>
            </a:r>
            <a:endParaRPr lang="en-US" sz="3600" dirty="0">
              <a:latin typeface="+mn-lt"/>
            </a:endParaRPr>
          </a:p>
        </p:txBody>
      </p:sp>
      <p:sp>
        <p:nvSpPr>
          <p:cNvPr id="11" name="Content Placeholder 2"/>
          <p:cNvSpPr>
            <a:spLocks noGrp="1"/>
          </p:cNvSpPr>
          <p:nvPr>
            <p:ph idx="4294967295"/>
          </p:nvPr>
        </p:nvSpPr>
        <p:spPr>
          <a:xfrm>
            <a:off x="10041000" y="5851862"/>
            <a:ext cx="4811469" cy="1946664"/>
          </a:xfrm>
          <a:prstGeom prst="rect">
            <a:avLst/>
          </a:prstGeom>
        </p:spPr>
        <p:txBody>
          <a:bodyPr/>
          <a:lstStyle/>
          <a:p>
            <a:pPr marL="0" indent="0" algn="ctr">
              <a:buNone/>
            </a:pPr>
            <a:r>
              <a:rPr lang="en-US" sz="3600" dirty="0" smtClean="0"/>
              <a:t>A </a:t>
            </a:r>
            <a:r>
              <a:rPr lang="en-US" sz="3600" dirty="0"/>
              <a:t>new working version of </a:t>
            </a:r>
            <a:r>
              <a:rPr lang="en-US" sz="3600" dirty="0" smtClean="0"/>
              <a:t>each Affected Item </a:t>
            </a:r>
            <a:r>
              <a:rPr lang="en-US" sz="3600" dirty="0"/>
              <a:t>is created</a:t>
            </a:r>
            <a:endParaRPr lang="en-US" sz="3600" dirty="0">
              <a:latin typeface="+mn-lt"/>
            </a:endParaRPr>
          </a:p>
        </p:txBody>
      </p:sp>
      <p:cxnSp>
        <p:nvCxnSpPr>
          <p:cNvPr id="5" name="Straight Arrow Connector 4"/>
          <p:cNvCxnSpPr/>
          <p:nvPr/>
        </p:nvCxnSpPr>
        <p:spPr>
          <a:xfrm flipH="1">
            <a:off x="4558938" y="5277394"/>
            <a:ext cx="1946365" cy="574468"/>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9692641" y="5277394"/>
            <a:ext cx="2050868" cy="47026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8411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000" b="-2000"/>
          </a:stretch>
        </a:blipFill>
        <a:effectLst/>
      </p:bgPr>
    </p:bg>
    <p:spTree>
      <p:nvGrpSpPr>
        <p:cNvPr id="1" name=""/>
        <p:cNvGrpSpPr/>
        <p:nvPr/>
      </p:nvGrpSpPr>
      <p:grpSpPr>
        <a:xfrm>
          <a:off x="0" y="0"/>
          <a:ext cx="0" cy="0"/>
          <a:chOff x="0" y="0"/>
          <a:chExt cx="0" cy="0"/>
        </a:xfrm>
      </p:grpSpPr>
      <p:sp>
        <p:nvSpPr>
          <p:cNvPr id="10" name="Text Placeholder 1"/>
          <p:cNvSpPr>
            <a:spLocks noGrp="1"/>
          </p:cNvSpPr>
          <p:nvPr>
            <p:ph type="body" sz="quarter" idx="10"/>
          </p:nvPr>
        </p:nvSpPr>
        <p:spPr>
          <a:xfrm>
            <a:off x="812880" y="3986681"/>
            <a:ext cx="11670668" cy="731093"/>
          </a:xfrm>
        </p:spPr>
        <p:txBody>
          <a:bodyPr/>
          <a:lstStyle/>
          <a:p>
            <a:r>
              <a:rPr lang="en-US" dirty="0" smtClean="0">
                <a:solidFill>
                  <a:schemeClr val="tx1"/>
                </a:solidFill>
              </a:rPr>
              <a:t>1 – Change Management Overview</a:t>
            </a:r>
            <a:endParaRPr lang="en-US" dirty="0">
              <a:solidFill>
                <a:schemeClr val="tx1"/>
              </a:solidFill>
            </a:endParaRPr>
          </a:p>
        </p:txBody>
      </p:sp>
    </p:spTree>
    <p:extLst>
      <p:ext uri="{BB962C8B-B14F-4D97-AF65-F5344CB8AC3E}">
        <p14:creationId xmlns:p14="http://schemas.microsoft.com/office/powerpoint/2010/main" val="4475699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Working Version</a:t>
            </a:r>
            <a:endParaRPr lang="en-US" dirty="0"/>
          </a:p>
        </p:txBody>
      </p:sp>
      <p:sp>
        <p:nvSpPr>
          <p:cNvPr id="4" name="Content Placeholder 2"/>
          <p:cNvSpPr>
            <a:spLocks noGrp="1"/>
          </p:cNvSpPr>
          <p:nvPr>
            <p:ph idx="4294967295"/>
          </p:nvPr>
        </p:nvSpPr>
        <p:spPr>
          <a:xfrm>
            <a:off x="812880" y="1521523"/>
            <a:ext cx="14747354" cy="6366266"/>
          </a:xfrm>
          <a:prstGeom prst="rect">
            <a:avLst/>
          </a:prstGeom>
        </p:spPr>
        <p:txBody>
          <a:bodyPr/>
          <a:lstStyle/>
          <a:p>
            <a:pPr marL="0" indent="0">
              <a:buNone/>
            </a:pPr>
            <a:r>
              <a:rPr lang="en-US" sz="3600" dirty="0" smtClean="0">
                <a:latin typeface="+mn-lt"/>
              </a:rPr>
              <a:t>A </a:t>
            </a:r>
            <a:r>
              <a:rPr lang="en-US" sz="3600" dirty="0">
                <a:latin typeface="+mn-lt"/>
              </a:rPr>
              <a:t>working version is a new record copied from the released item, and the working version is ready to be edited for the next change to that item—whenever that change may happen to occur. If you have rights to see working versions, you will see the released revision plus the working version available for viewing in the revision pulldown for that </a:t>
            </a:r>
            <a:r>
              <a:rPr lang="en-US" sz="3600" dirty="0" smtClean="0">
                <a:latin typeface="+mn-lt"/>
              </a:rPr>
              <a:t>item</a:t>
            </a:r>
            <a:r>
              <a:rPr lang="en-US" sz="3600" dirty="0">
                <a:latin typeface="+mn-lt"/>
              </a:rPr>
              <a:t>.</a:t>
            </a:r>
            <a:endParaRPr lang="en-US" sz="3600" dirty="0" smtClean="0">
              <a:latin typeface="+mn-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80" y="5527721"/>
            <a:ext cx="10525680" cy="1644636"/>
          </a:xfrm>
          <a:prstGeom prst="rect">
            <a:avLst/>
          </a:prstGeom>
        </p:spPr>
      </p:pic>
      <p:sp>
        <p:nvSpPr>
          <p:cNvPr id="5" name="Content Placeholder 2"/>
          <p:cNvSpPr>
            <a:spLocks noGrp="1"/>
          </p:cNvSpPr>
          <p:nvPr>
            <p:ph idx="4294967295"/>
          </p:nvPr>
        </p:nvSpPr>
        <p:spPr>
          <a:xfrm>
            <a:off x="12522337" y="5527721"/>
            <a:ext cx="1854120" cy="1076039"/>
          </a:xfrm>
          <a:prstGeom prst="rect">
            <a:avLst/>
          </a:prstGeom>
          <a:ln w="28575">
            <a:solidFill>
              <a:srgbClr val="0070C0"/>
            </a:solidFill>
          </a:ln>
        </p:spPr>
        <p:txBody>
          <a:bodyPr/>
          <a:lstStyle/>
          <a:p>
            <a:pPr marL="0" indent="0">
              <a:buNone/>
            </a:pPr>
            <a:r>
              <a:rPr lang="en-US" sz="2000" dirty="0">
                <a:latin typeface="+mn-lt"/>
              </a:rPr>
              <a:t>The revision identifier is a lowercase “w”. </a:t>
            </a:r>
            <a:endParaRPr lang="en-US" sz="2000" dirty="0" smtClean="0">
              <a:latin typeface="+mn-lt"/>
            </a:endParaRPr>
          </a:p>
        </p:txBody>
      </p:sp>
    </p:spTree>
    <p:extLst>
      <p:ext uri="{BB962C8B-B14F-4D97-AF65-F5344CB8AC3E}">
        <p14:creationId xmlns:p14="http://schemas.microsoft.com/office/powerpoint/2010/main" val="391095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Revert Working Version</a:t>
            </a:r>
            <a:endParaRPr lang="en-US" dirty="0"/>
          </a:p>
        </p:txBody>
      </p:sp>
      <p:sp>
        <p:nvSpPr>
          <p:cNvPr id="4" name="Content Placeholder 2"/>
          <p:cNvSpPr>
            <a:spLocks noGrp="1"/>
          </p:cNvSpPr>
          <p:nvPr>
            <p:ph idx="4294967295"/>
          </p:nvPr>
        </p:nvSpPr>
        <p:spPr>
          <a:xfrm>
            <a:off x="812880" y="1567243"/>
            <a:ext cx="14747354" cy="6366266"/>
          </a:xfrm>
          <a:prstGeom prst="rect">
            <a:avLst/>
          </a:prstGeom>
        </p:spPr>
        <p:txBody>
          <a:bodyPr/>
          <a:lstStyle/>
          <a:p>
            <a:pPr marL="0" indent="0">
              <a:buNone/>
            </a:pPr>
            <a:r>
              <a:rPr lang="en-US" sz="3600" dirty="0">
                <a:latin typeface="+mn-lt"/>
              </a:rPr>
              <a:t>Once the working version has been updated such that it is different than the released item, you will see a “Revert” button that tells you changes have been made and where you can quickly cancel all changes made in all tabs of the working version since the last </a:t>
            </a:r>
            <a:r>
              <a:rPr lang="en-US" sz="3600" dirty="0" smtClean="0">
                <a:latin typeface="+mn-lt"/>
              </a:rPr>
              <a:t>release.</a:t>
            </a:r>
          </a:p>
        </p:txBody>
      </p:sp>
      <p:pic>
        <p:nvPicPr>
          <p:cNvPr id="2050" name="Picture 2" descr="ML-T Working Reve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1720" y="4640824"/>
            <a:ext cx="11612880" cy="1919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00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Working Version Number</a:t>
            </a:r>
            <a:endParaRPr lang="en-US" dirty="0"/>
          </a:p>
        </p:txBody>
      </p:sp>
      <p:sp>
        <p:nvSpPr>
          <p:cNvPr id="4" name="Content Placeholder 2"/>
          <p:cNvSpPr>
            <a:spLocks noGrp="1"/>
          </p:cNvSpPr>
          <p:nvPr>
            <p:ph idx="4294967295"/>
          </p:nvPr>
        </p:nvSpPr>
        <p:spPr>
          <a:xfrm>
            <a:off x="875823" y="1536763"/>
            <a:ext cx="14747354" cy="3284619"/>
          </a:xfrm>
          <a:prstGeom prst="rect">
            <a:avLst/>
          </a:prstGeom>
        </p:spPr>
        <p:txBody>
          <a:bodyPr/>
          <a:lstStyle/>
          <a:p>
            <a:pPr marL="0" indent="0">
              <a:buNone/>
            </a:pPr>
            <a:r>
              <a:rPr lang="en-US" sz="3600" dirty="0" smtClean="0">
                <a:latin typeface="+mn-lt"/>
              </a:rPr>
              <a:t>Each working </a:t>
            </a:r>
            <a:r>
              <a:rPr lang="en-US" sz="3600" dirty="0">
                <a:latin typeface="+mn-lt"/>
              </a:rPr>
              <a:t>version </a:t>
            </a:r>
            <a:r>
              <a:rPr lang="en-US" sz="3600" dirty="0" smtClean="0">
                <a:latin typeface="+mn-lt"/>
              </a:rPr>
              <a:t>has a version number that identifies it. Below, version 3 of part number 100368 is the current working version.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5713" y="5552921"/>
            <a:ext cx="5656284" cy="249379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8732" y="3371794"/>
            <a:ext cx="7664584" cy="1449587"/>
          </a:xfrm>
          <a:prstGeom prst="rect">
            <a:avLst/>
          </a:prstGeom>
        </p:spPr>
      </p:pic>
    </p:spTree>
    <p:extLst>
      <p:ext uri="{BB962C8B-B14F-4D97-AF65-F5344CB8AC3E}">
        <p14:creationId xmlns:p14="http://schemas.microsoft.com/office/powerpoint/2010/main" val="405344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000" b="-2000"/>
          </a:stretch>
        </a:blipFill>
        <a:effectLst/>
      </p:bgPr>
    </p:bg>
    <p:spTree>
      <p:nvGrpSpPr>
        <p:cNvPr id="1" name=""/>
        <p:cNvGrpSpPr/>
        <p:nvPr/>
      </p:nvGrpSpPr>
      <p:grpSpPr>
        <a:xfrm>
          <a:off x="0" y="0"/>
          <a:ext cx="0" cy="0"/>
          <a:chOff x="0" y="0"/>
          <a:chExt cx="0" cy="0"/>
        </a:xfrm>
      </p:grpSpPr>
      <p:sp>
        <p:nvSpPr>
          <p:cNvPr id="10" name="Text Placeholder 1"/>
          <p:cNvSpPr>
            <a:spLocks noGrp="1"/>
          </p:cNvSpPr>
          <p:nvPr>
            <p:ph type="body" sz="quarter" idx="10"/>
          </p:nvPr>
        </p:nvSpPr>
        <p:spPr>
          <a:xfrm>
            <a:off x="812880" y="3986681"/>
            <a:ext cx="12280268" cy="1624410"/>
          </a:xfrm>
        </p:spPr>
        <p:txBody>
          <a:bodyPr/>
          <a:lstStyle/>
          <a:p>
            <a:pPr indent="-914400"/>
            <a:r>
              <a:rPr lang="en-US" dirty="0" smtClean="0">
                <a:solidFill>
                  <a:schemeClr val="tx1"/>
                </a:solidFill>
              </a:rPr>
              <a:t>6 – BOM Compare</a:t>
            </a:r>
            <a:endParaRPr lang="en-US" dirty="0">
              <a:solidFill>
                <a:schemeClr val="tx1"/>
              </a:solidFill>
            </a:endParaRPr>
          </a:p>
          <a:p>
            <a:pPr indent="-914400"/>
            <a:endParaRPr lang="en-US" dirty="0">
              <a:solidFill>
                <a:schemeClr val="tx1"/>
              </a:solidFill>
            </a:endParaRPr>
          </a:p>
        </p:txBody>
      </p:sp>
    </p:spTree>
    <p:extLst>
      <p:ext uri="{BB962C8B-B14F-4D97-AF65-F5344CB8AC3E}">
        <p14:creationId xmlns:p14="http://schemas.microsoft.com/office/powerpoint/2010/main" val="8185679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BOM Compare</a:t>
            </a:r>
            <a:endParaRPr lang="en-US" dirty="0"/>
          </a:p>
        </p:txBody>
      </p:sp>
      <p:sp>
        <p:nvSpPr>
          <p:cNvPr id="4" name="Content Placeholder 2"/>
          <p:cNvSpPr>
            <a:spLocks noGrp="1"/>
          </p:cNvSpPr>
          <p:nvPr>
            <p:ph idx="4294967295"/>
          </p:nvPr>
        </p:nvSpPr>
        <p:spPr>
          <a:xfrm>
            <a:off x="875823" y="1536763"/>
            <a:ext cx="14747354" cy="3284619"/>
          </a:xfrm>
          <a:prstGeom prst="rect">
            <a:avLst/>
          </a:prstGeom>
        </p:spPr>
        <p:txBody>
          <a:bodyPr/>
          <a:lstStyle/>
          <a:p>
            <a:r>
              <a:rPr lang="en-US" sz="3600" dirty="0" smtClean="0">
                <a:latin typeface="+mn-lt"/>
              </a:rPr>
              <a:t>Compare different revisions of a BOM, OR</a:t>
            </a:r>
          </a:p>
          <a:p>
            <a:r>
              <a:rPr lang="en-US" sz="3600" dirty="0" smtClean="0">
                <a:latin typeface="+mn-lt"/>
              </a:rPr>
              <a:t>Compare different BOMs</a:t>
            </a:r>
          </a:p>
        </p:txBody>
      </p:sp>
      <p:pic>
        <p:nvPicPr>
          <p:cNvPr id="6" name="Picture 5"/>
          <p:cNvPicPr>
            <a:picLocks noChangeAspect="1"/>
          </p:cNvPicPr>
          <p:nvPr/>
        </p:nvPicPr>
        <p:blipFill>
          <a:blip r:embed="rId2"/>
          <a:stretch>
            <a:fillRect/>
          </a:stretch>
        </p:blipFill>
        <p:spPr>
          <a:xfrm>
            <a:off x="3374426" y="3378200"/>
            <a:ext cx="9017311" cy="4622799"/>
          </a:xfrm>
          <a:prstGeom prst="rect">
            <a:avLst/>
          </a:prstGeom>
        </p:spPr>
      </p:pic>
    </p:spTree>
    <p:extLst>
      <p:ext uri="{BB962C8B-B14F-4D97-AF65-F5344CB8AC3E}">
        <p14:creationId xmlns:p14="http://schemas.microsoft.com/office/powerpoint/2010/main" val="255407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11610156" y="215641"/>
            <a:ext cx="4378175" cy="930153"/>
            <a:chOff x="11610156" y="215641"/>
            <a:chExt cx="4378175" cy="930153"/>
          </a:xfrm>
        </p:grpSpPr>
        <p:sp>
          <p:nvSpPr>
            <p:cNvPr id="7" name="Rectangle 6"/>
            <p:cNvSpPr/>
            <p:nvPr/>
          </p:nvSpPr>
          <p:spPr>
            <a:xfrm>
              <a:off x="11610156" y="215641"/>
              <a:ext cx="4378175" cy="930153"/>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t"/>
            <a:lstStyle/>
            <a:p>
              <a:pPr algn="ctr"/>
              <a:endParaRPr lang="en-US" sz="1600" dirty="0"/>
            </a:p>
          </p:txBody>
        </p:sp>
        <p:sp>
          <p:nvSpPr>
            <p:cNvPr id="8" name="Rectangle 7"/>
            <p:cNvSpPr/>
            <p:nvPr/>
          </p:nvSpPr>
          <p:spPr>
            <a:xfrm>
              <a:off x="11790466"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Teach</a:t>
              </a:r>
            </a:p>
            <a:p>
              <a:pPr algn="ctr"/>
              <a:r>
                <a:rPr lang="en-US" sz="1100" dirty="0" smtClean="0"/>
                <a:t>(Slides)</a:t>
              </a:r>
              <a:endParaRPr lang="en-US" sz="1100" dirty="0"/>
            </a:p>
          </p:txBody>
        </p:sp>
        <p:sp>
          <p:nvSpPr>
            <p:cNvPr id="9" name="Rectangle 8"/>
            <p:cNvSpPr/>
            <p:nvPr/>
          </p:nvSpPr>
          <p:spPr>
            <a:xfrm>
              <a:off x="12851290" y="322849"/>
              <a:ext cx="860375" cy="7157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Show</a:t>
              </a:r>
            </a:p>
            <a:p>
              <a:pPr algn="ctr"/>
              <a:r>
                <a:rPr lang="en-US" sz="1100" dirty="0" smtClean="0"/>
                <a:t>(Demo)</a:t>
              </a:r>
              <a:endParaRPr lang="en-US" sz="1100" dirty="0"/>
            </a:p>
          </p:txBody>
        </p:sp>
        <p:sp>
          <p:nvSpPr>
            <p:cNvPr id="10" name="Rectangle 9"/>
            <p:cNvSpPr/>
            <p:nvPr/>
          </p:nvSpPr>
          <p:spPr>
            <a:xfrm>
              <a:off x="13912114"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Do</a:t>
              </a:r>
            </a:p>
            <a:p>
              <a:pPr algn="ctr"/>
              <a:r>
                <a:rPr lang="en-US" sz="1050" dirty="0" smtClean="0"/>
                <a:t>(Exercises)</a:t>
              </a:r>
              <a:endParaRPr lang="en-US" sz="1050" dirty="0"/>
            </a:p>
          </p:txBody>
        </p:sp>
        <p:sp>
          <p:nvSpPr>
            <p:cNvPr id="11" name="Rectangle 10"/>
            <p:cNvSpPr/>
            <p:nvPr/>
          </p:nvSpPr>
          <p:spPr>
            <a:xfrm>
              <a:off x="14972939"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Review</a:t>
              </a:r>
            </a:p>
            <a:p>
              <a:pPr algn="ctr"/>
              <a:r>
                <a:rPr lang="en-US" sz="1100" dirty="0" smtClean="0"/>
                <a:t>(Q&amp;A)</a:t>
              </a:r>
              <a:endParaRPr lang="en-US" sz="1100" dirty="0"/>
            </a:p>
          </p:txBody>
        </p:sp>
      </p:grpSp>
      <p:sp>
        <p:nvSpPr>
          <p:cNvPr id="13" name="Title 2"/>
          <p:cNvSpPr txBox="1">
            <a:spLocks/>
          </p:cNvSpPr>
          <p:nvPr/>
        </p:nvSpPr>
        <p:spPr>
          <a:xfrm>
            <a:off x="812880" y="366185"/>
            <a:ext cx="14631829" cy="1237328"/>
          </a:xfrm>
          <a:prstGeom prst="rect">
            <a:avLst/>
          </a:prstGeom>
        </p:spPr>
        <p:txBody>
          <a:bodyPr lIns="0" tIns="0" rIns="0" bIns="0" anchor="t" anchorCtr="0">
            <a:noAutofit/>
          </a:bodyPr>
          <a:lstStyle>
            <a:lvl1pPr algn="l" defTabSz="812810" rtl="0" eaLnBrk="1" latinLnBrk="0" hangingPunct="1">
              <a:spcBef>
                <a:spcPct val="0"/>
              </a:spcBef>
              <a:buNone/>
              <a:defRPr sz="4500" b="1" i="0" kern="1200" baseline="0">
                <a:solidFill>
                  <a:schemeClr val="accent5"/>
                </a:solidFill>
                <a:latin typeface="Arial" panose="020B0604020202020204" pitchFamily="34" charset="0"/>
                <a:ea typeface="+mj-ea"/>
                <a:cs typeface="Arial" panose="020B0604020202020204" pitchFamily="34" charset="0"/>
              </a:defRPr>
            </a:lvl1pPr>
          </a:lstStyle>
          <a:p>
            <a:r>
              <a:rPr lang="en-US" dirty="0" smtClean="0"/>
              <a:t>Demo Topics</a:t>
            </a:r>
            <a:br>
              <a:rPr lang="en-US" dirty="0" smtClean="0"/>
            </a:br>
            <a:r>
              <a:rPr lang="en-US" sz="3600" dirty="0" smtClean="0">
                <a:solidFill>
                  <a:schemeClr val="bg1">
                    <a:lumMod val="50000"/>
                  </a:schemeClr>
                </a:solidFill>
              </a:rPr>
              <a:t>Change Management</a:t>
            </a:r>
            <a:endParaRPr lang="en-US" sz="3600" dirty="0">
              <a:solidFill>
                <a:schemeClr val="bg1">
                  <a:lumMod val="50000"/>
                </a:schemeClr>
              </a:solidFill>
            </a:endParaRPr>
          </a:p>
        </p:txBody>
      </p:sp>
      <p:sp>
        <p:nvSpPr>
          <p:cNvPr id="17" name="Content Placeholder 1"/>
          <p:cNvSpPr txBox="1">
            <a:spLocks/>
          </p:cNvSpPr>
          <p:nvPr/>
        </p:nvSpPr>
        <p:spPr>
          <a:xfrm>
            <a:off x="812879" y="2093843"/>
            <a:ext cx="9944021" cy="4947037"/>
          </a:xfrm>
          <a:prstGeom prst="rect">
            <a:avLst/>
          </a:prstGeom>
        </p:spPr>
        <p:txBody>
          <a:bodyPr lIns="0" tIns="0" rIns="0" bIns="0" numCol="2">
            <a:noAutofit/>
          </a:bodyPr>
          <a:lstStyle>
            <a:lvl1pPr marL="609608" indent="-502920" algn="l" defTabSz="812810" rtl="0" eaLnBrk="1" latinLnBrk="0" hangingPunct="1">
              <a:spcBef>
                <a:spcPts val="0"/>
              </a:spcBef>
              <a:buClr>
                <a:schemeClr val="accent5"/>
              </a:buClr>
              <a:buSzPct val="100000"/>
              <a:buFont typeface="Wingdings" charset="2"/>
              <a:buChar char="§"/>
              <a:defRPr sz="4500" b="0" i="0" kern="1200" baseline="0">
                <a:solidFill>
                  <a:schemeClr val="tx1"/>
                </a:solidFill>
                <a:latin typeface="Arial" panose="020B0604020202020204" pitchFamily="34" charset="0"/>
                <a:ea typeface="+mn-ea"/>
                <a:cs typeface="Arial" panose="020B0604020202020204" pitchFamily="34" charset="0"/>
              </a:defRPr>
            </a:lvl1pPr>
            <a:lvl2pPr marL="1320817" indent="-457200" algn="l" defTabSz="812810" rtl="0" eaLnBrk="1" latinLnBrk="0" hangingPunct="1">
              <a:spcBef>
                <a:spcPct val="20000"/>
              </a:spcBef>
              <a:buClr>
                <a:schemeClr val="accent5"/>
              </a:buClr>
              <a:buSzPct val="100000"/>
              <a:buFont typeface="Wingdings" charset="2"/>
              <a:buChar char="§"/>
              <a:defRPr sz="3600" b="0" i="0" kern="1200">
                <a:solidFill>
                  <a:schemeClr val="tx1"/>
                </a:solidFill>
                <a:latin typeface="Arial" panose="020B0604020202020204" pitchFamily="34" charset="0"/>
                <a:ea typeface="+mn-ea"/>
                <a:cs typeface="Arial" panose="020B0604020202020204" pitchFamily="34" charset="0"/>
              </a:defRPr>
            </a:lvl2pPr>
            <a:lvl3pPr marL="2032025" indent="-411480" algn="l" defTabSz="812810" rtl="0" eaLnBrk="1" latinLnBrk="0" hangingPunct="1">
              <a:spcBef>
                <a:spcPct val="20000"/>
              </a:spcBef>
              <a:buClr>
                <a:schemeClr val="accent5"/>
              </a:buClr>
              <a:buSzPct val="100000"/>
              <a:buFont typeface="Wingdings" charset="2"/>
              <a:buChar char="§"/>
              <a:defRPr sz="3200" b="0" i="0" kern="1200">
                <a:solidFill>
                  <a:schemeClr val="tx1"/>
                </a:solidFill>
                <a:latin typeface="Arial" panose="020B0604020202020204" pitchFamily="34" charset="0"/>
                <a:ea typeface="+mn-ea"/>
                <a:cs typeface="Arial" panose="020B0604020202020204" pitchFamily="34" charset="0"/>
              </a:defRPr>
            </a:lvl3pPr>
            <a:lvl4pPr marL="2844836" indent="-365760" algn="l" defTabSz="812810" rtl="0" eaLnBrk="1" latinLnBrk="0" hangingPunct="1">
              <a:spcBef>
                <a:spcPct val="20000"/>
              </a:spcBef>
              <a:buClr>
                <a:schemeClr val="accent5"/>
              </a:buClr>
              <a:buSzPct val="100000"/>
              <a:buFont typeface="Wingdings" charset="2"/>
              <a:buChar char="§"/>
              <a:defRPr sz="2700" b="0" i="0" kern="1200">
                <a:solidFill>
                  <a:schemeClr val="tx1"/>
                </a:solidFill>
                <a:latin typeface="Arial" panose="020B0604020202020204" pitchFamily="34" charset="0"/>
                <a:ea typeface="+mn-ea"/>
                <a:cs typeface="Arial" panose="020B0604020202020204" pitchFamily="34" charset="0"/>
              </a:defRPr>
            </a:lvl4pPr>
            <a:lvl5pPr marL="3657646" indent="-320040" algn="l" defTabSz="812810" rtl="0" eaLnBrk="1" latinLnBrk="0" hangingPunct="1">
              <a:spcBef>
                <a:spcPct val="20000"/>
              </a:spcBef>
              <a:buClr>
                <a:schemeClr val="accent5"/>
              </a:buClr>
              <a:buSzPct val="100000"/>
              <a:buFont typeface="Wingdings" charset="2"/>
              <a:buChar char="§"/>
              <a:defRPr sz="2400" b="0" i="0" kern="1200">
                <a:solidFill>
                  <a:schemeClr val="tx1"/>
                </a:solidFill>
                <a:latin typeface="Arial" panose="020B0604020202020204" pitchFamily="34" charset="0"/>
                <a:ea typeface="+mn-ea"/>
                <a:cs typeface="Arial" panose="020B0604020202020204" pitchFamily="34" charset="0"/>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pPr marL="106688" indent="0">
              <a:buNone/>
            </a:pPr>
            <a:r>
              <a:rPr lang="en-US" sz="3200" dirty="0"/>
              <a:t>Released &amp; Non-Released Statuses in Rev-Controlled Workspace </a:t>
            </a:r>
            <a:endParaRPr lang="en-US" sz="3200" dirty="0" smtClean="0"/>
          </a:p>
          <a:p>
            <a:pPr marL="747713" lvl="1"/>
            <a:r>
              <a:rPr lang="en-US" sz="2400" dirty="0" smtClean="0"/>
              <a:t>Working Version in Pulldown</a:t>
            </a:r>
            <a:endParaRPr lang="en-US" sz="2400" dirty="0"/>
          </a:p>
          <a:p>
            <a:pPr marL="747713" lvl="1"/>
            <a:r>
              <a:rPr lang="en-US" sz="2400" dirty="0" smtClean="0"/>
              <a:t>Revert Working </a:t>
            </a:r>
            <a:r>
              <a:rPr lang="en-US" sz="2400" dirty="0"/>
              <a:t>Version</a:t>
            </a:r>
          </a:p>
          <a:p>
            <a:pPr marL="747713" lvl="1"/>
            <a:r>
              <a:rPr lang="en-US" sz="2400" dirty="0"/>
              <a:t>Working </a:t>
            </a:r>
            <a:r>
              <a:rPr lang="en-US" sz="2400" dirty="0" smtClean="0"/>
              <a:t>Version Number (Item Viewer)</a:t>
            </a:r>
            <a:endParaRPr lang="en-US" sz="2400" dirty="0"/>
          </a:p>
          <a:p>
            <a:pPr marL="106688" indent="0">
              <a:buNone/>
            </a:pPr>
            <a:endParaRPr lang="en-US" sz="3200" dirty="0"/>
          </a:p>
          <a:p>
            <a:pPr marL="106688" indent="0">
              <a:buNone/>
            </a:pPr>
            <a:r>
              <a:rPr lang="en-US" sz="3200" dirty="0" smtClean="0"/>
              <a:t>BOM Compare</a:t>
            </a:r>
            <a:endParaRPr lang="en-US" sz="2300" dirty="0"/>
          </a:p>
          <a:p>
            <a:pPr marL="567154" lvl="1" indent="-342900"/>
            <a:r>
              <a:rPr lang="en-US" sz="2400" dirty="0" smtClean="0"/>
              <a:t>Update BOM’s Working </a:t>
            </a:r>
            <a:r>
              <a:rPr lang="en-US" sz="2400" dirty="0"/>
              <a:t>Version</a:t>
            </a:r>
          </a:p>
          <a:p>
            <a:pPr marL="606504" lvl="1" indent="-382250">
              <a:buFont typeface="Wingdings" panose="05000000000000000000" pitchFamily="2" charset="2"/>
              <a:buChar char="§"/>
            </a:pPr>
            <a:endParaRPr lang="en-US" sz="18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3595" y="4482907"/>
            <a:ext cx="7224386" cy="3703641"/>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7658" y="1915611"/>
            <a:ext cx="4703958" cy="2073928"/>
          </a:xfrm>
          <a:prstGeom prst="rect">
            <a:avLst/>
          </a:prstGeom>
        </p:spPr>
      </p:pic>
    </p:spTree>
    <p:extLst>
      <p:ext uri="{BB962C8B-B14F-4D97-AF65-F5344CB8AC3E}">
        <p14:creationId xmlns:p14="http://schemas.microsoft.com/office/powerpoint/2010/main" val="32454626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chemeClr val="tx1"/>
                </a:solidFill>
              </a:rPr>
              <a:t>Exercises 10 - 11</a:t>
            </a:r>
            <a:endParaRPr lang="en-US" dirty="0">
              <a:solidFill>
                <a:schemeClr val="tx1"/>
              </a:solidFill>
            </a:endParaRPr>
          </a:p>
        </p:txBody>
      </p:sp>
      <p:grpSp>
        <p:nvGrpSpPr>
          <p:cNvPr id="3" name="Group 2"/>
          <p:cNvGrpSpPr/>
          <p:nvPr/>
        </p:nvGrpSpPr>
        <p:grpSpPr>
          <a:xfrm>
            <a:off x="11610156" y="215641"/>
            <a:ext cx="4378175" cy="930153"/>
            <a:chOff x="11610156" y="215641"/>
            <a:chExt cx="4378175" cy="930153"/>
          </a:xfrm>
        </p:grpSpPr>
        <p:sp>
          <p:nvSpPr>
            <p:cNvPr id="4" name="Rectangle 3"/>
            <p:cNvSpPr/>
            <p:nvPr/>
          </p:nvSpPr>
          <p:spPr>
            <a:xfrm>
              <a:off x="11610156" y="215641"/>
              <a:ext cx="4378175" cy="930153"/>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t"/>
            <a:lstStyle/>
            <a:p>
              <a:pPr algn="ctr"/>
              <a:endParaRPr lang="en-US" sz="1600" dirty="0"/>
            </a:p>
          </p:txBody>
        </p:sp>
        <p:sp>
          <p:nvSpPr>
            <p:cNvPr id="5" name="Rectangle 4"/>
            <p:cNvSpPr/>
            <p:nvPr/>
          </p:nvSpPr>
          <p:spPr>
            <a:xfrm>
              <a:off x="11790466"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Teach</a:t>
              </a:r>
            </a:p>
            <a:p>
              <a:pPr algn="ctr"/>
              <a:r>
                <a:rPr lang="en-US" sz="1100" dirty="0" smtClean="0"/>
                <a:t>(Slides)</a:t>
              </a:r>
              <a:endParaRPr lang="en-US" sz="1100" dirty="0"/>
            </a:p>
          </p:txBody>
        </p:sp>
        <p:sp>
          <p:nvSpPr>
            <p:cNvPr id="6" name="Rectangle 5"/>
            <p:cNvSpPr/>
            <p:nvPr/>
          </p:nvSpPr>
          <p:spPr>
            <a:xfrm>
              <a:off x="12851290"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Show</a:t>
              </a:r>
            </a:p>
            <a:p>
              <a:pPr algn="ctr"/>
              <a:r>
                <a:rPr lang="en-US" sz="1100" dirty="0" smtClean="0"/>
                <a:t>(Demo)</a:t>
              </a:r>
              <a:endParaRPr lang="en-US" sz="1100" dirty="0"/>
            </a:p>
          </p:txBody>
        </p:sp>
        <p:sp>
          <p:nvSpPr>
            <p:cNvPr id="7" name="Rectangle 6"/>
            <p:cNvSpPr/>
            <p:nvPr/>
          </p:nvSpPr>
          <p:spPr>
            <a:xfrm>
              <a:off x="13912114" y="322849"/>
              <a:ext cx="860375" cy="715736"/>
            </a:xfrm>
            <a:prstGeom prst="rect">
              <a:avLst/>
            </a:prstGeom>
            <a:solidFill>
              <a:schemeClr val="bg1"/>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Do</a:t>
              </a:r>
            </a:p>
            <a:p>
              <a:pPr algn="ctr"/>
              <a:r>
                <a:rPr lang="en-US" sz="1050" dirty="0" smtClean="0"/>
                <a:t>(Exercises)</a:t>
              </a:r>
              <a:endParaRPr lang="en-US" sz="1050" dirty="0"/>
            </a:p>
          </p:txBody>
        </p:sp>
        <p:sp>
          <p:nvSpPr>
            <p:cNvPr id="8" name="Rectangle 7"/>
            <p:cNvSpPr/>
            <p:nvPr/>
          </p:nvSpPr>
          <p:spPr>
            <a:xfrm>
              <a:off x="14972939"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Review</a:t>
              </a:r>
            </a:p>
            <a:p>
              <a:pPr algn="ctr"/>
              <a:r>
                <a:rPr lang="en-US" sz="1100" dirty="0" smtClean="0"/>
                <a:t>(Q&amp;A)</a:t>
              </a:r>
              <a:endParaRPr lang="en-US" sz="1100" dirty="0"/>
            </a:p>
          </p:txBody>
        </p:sp>
      </p:grpSp>
    </p:spTree>
    <p:extLst>
      <p:ext uri="{BB962C8B-B14F-4D97-AF65-F5344CB8AC3E}">
        <p14:creationId xmlns:p14="http://schemas.microsoft.com/office/powerpoint/2010/main" val="21543665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1610156" y="215641"/>
            <a:ext cx="4378175" cy="930153"/>
            <a:chOff x="11610156" y="215641"/>
            <a:chExt cx="4378175" cy="930153"/>
          </a:xfrm>
        </p:grpSpPr>
        <p:sp>
          <p:nvSpPr>
            <p:cNvPr id="12" name="Rectangle 11"/>
            <p:cNvSpPr/>
            <p:nvPr/>
          </p:nvSpPr>
          <p:spPr>
            <a:xfrm>
              <a:off x="11610156" y="215641"/>
              <a:ext cx="4378175" cy="930153"/>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t"/>
            <a:lstStyle/>
            <a:p>
              <a:pPr algn="ctr"/>
              <a:endParaRPr lang="en-US" sz="1600" dirty="0"/>
            </a:p>
          </p:txBody>
        </p:sp>
        <p:sp>
          <p:nvSpPr>
            <p:cNvPr id="13" name="Rectangle 12"/>
            <p:cNvSpPr/>
            <p:nvPr/>
          </p:nvSpPr>
          <p:spPr>
            <a:xfrm>
              <a:off x="11790466"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Teach</a:t>
              </a:r>
            </a:p>
            <a:p>
              <a:pPr algn="ctr"/>
              <a:r>
                <a:rPr lang="en-US" sz="1100" dirty="0" smtClean="0"/>
                <a:t>(Slides)</a:t>
              </a:r>
              <a:endParaRPr lang="en-US" sz="1100" dirty="0"/>
            </a:p>
          </p:txBody>
        </p:sp>
        <p:sp>
          <p:nvSpPr>
            <p:cNvPr id="14" name="Rectangle 13"/>
            <p:cNvSpPr/>
            <p:nvPr/>
          </p:nvSpPr>
          <p:spPr>
            <a:xfrm>
              <a:off x="12851290"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Show</a:t>
              </a:r>
            </a:p>
            <a:p>
              <a:pPr algn="ctr"/>
              <a:r>
                <a:rPr lang="en-US" sz="1100" dirty="0" smtClean="0"/>
                <a:t>(Demo)</a:t>
              </a:r>
              <a:endParaRPr lang="en-US" sz="1100" dirty="0"/>
            </a:p>
          </p:txBody>
        </p:sp>
        <p:sp>
          <p:nvSpPr>
            <p:cNvPr id="15" name="Rectangle 14"/>
            <p:cNvSpPr/>
            <p:nvPr/>
          </p:nvSpPr>
          <p:spPr>
            <a:xfrm>
              <a:off x="13912114"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Do</a:t>
              </a:r>
            </a:p>
            <a:p>
              <a:pPr algn="ctr"/>
              <a:r>
                <a:rPr lang="en-US" sz="1050" dirty="0" smtClean="0"/>
                <a:t>(Exercises)</a:t>
              </a:r>
              <a:endParaRPr lang="en-US" sz="1050" dirty="0"/>
            </a:p>
          </p:txBody>
        </p:sp>
        <p:sp>
          <p:nvSpPr>
            <p:cNvPr id="16" name="Rectangle 15"/>
            <p:cNvSpPr/>
            <p:nvPr/>
          </p:nvSpPr>
          <p:spPr>
            <a:xfrm>
              <a:off x="14972939" y="322849"/>
              <a:ext cx="860375" cy="715736"/>
            </a:xfrm>
            <a:prstGeom prst="rect">
              <a:avLst/>
            </a:prstGeom>
            <a:solidFill>
              <a:schemeClr val="bg1"/>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Review</a:t>
              </a:r>
            </a:p>
            <a:p>
              <a:pPr algn="ctr"/>
              <a:r>
                <a:rPr lang="en-US" sz="1100" dirty="0" smtClean="0"/>
                <a:t>(Q&amp;A)</a:t>
              </a:r>
              <a:endParaRPr lang="en-US" sz="1100" dirty="0"/>
            </a:p>
          </p:txBody>
        </p:sp>
      </p:grpSp>
      <p:sp>
        <p:nvSpPr>
          <p:cNvPr id="2" name="Content Placeholder 1"/>
          <p:cNvSpPr>
            <a:spLocks noGrp="1"/>
          </p:cNvSpPr>
          <p:nvPr>
            <p:ph idx="1"/>
          </p:nvPr>
        </p:nvSpPr>
        <p:spPr>
          <a:xfrm>
            <a:off x="812880" y="1890186"/>
            <a:ext cx="11424840" cy="6356376"/>
          </a:xfrm>
        </p:spPr>
        <p:txBody>
          <a:bodyPr/>
          <a:lstStyle/>
          <a:p>
            <a:r>
              <a:rPr lang="en-US" dirty="0" smtClean="0"/>
              <a:t>Change Management Overview</a:t>
            </a:r>
          </a:p>
          <a:p>
            <a:r>
              <a:rPr lang="en-US" dirty="0" smtClean="0"/>
              <a:t>Structure of a Revisioning Workspace</a:t>
            </a:r>
          </a:p>
          <a:p>
            <a:r>
              <a:rPr lang="en-US" dirty="0" smtClean="0"/>
              <a:t>Lifecycle Editor</a:t>
            </a:r>
          </a:p>
          <a:p>
            <a:r>
              <a:rPr lang="en-US" dirty="0" smtClean="0"/>
              <a:t>Releasing a Change Order </a:t>
            </a:r>
          </a:p>
          <a:p>
            <a:r>
              <a:rPr lang="en-US" dirty="0" smtClean="0"/>
              <a:t>Released </a:t>
            </a:r>
            <a:r>
              <a:rPr lang="en-US" dirty="0"/>
              <a:t>&amp; Non-Released </a:t>
            </a:r>
            <a:r>
              <a:rPr lang="en-US" dirty="0" smtClean="0"/>
              <a:t>Statuses in Rev-Controlled Workspace</a:t>
            </a:r>
          </a:p>
          <a:p>
            <a:r>
              <a:rPr lang="en-US" dirty="0" smtClean="0"/>
              <a:t>BOM Compare</a:t>
            </a:r>
          </a:p>
        </p:txBody>
      </p:sp>
      <p:sp>
        <p:nvSpPr>
          <p:cNvPr id="5" name="Title 2"/>
          <p:cNvSpPr>
            <a:spLocks noGrp="1"/>
          </p:cNvSpPr>
          <p:nvPr>
            <p:ph type="title"/>
          </p:nvPr>
        </p:nvSpPr>
        <p:spPr>
          <a:xfrm>
            <a:off x="812880" y="366185"/>
            <a:ext cx="14631829" cy="1237328"/>
          </a:xfrm>
        </p:spPr>
        <p:txBody>
          <a:bodyPr/>
          <a:lstStyle/>
          <a:p>
            <a:r>
              <a:rPr lang="en-US" dirty="0" smtClean="0"/>
              <a:t>Review</a:t>
            </a:r>
            <a:br>
              <a:rPr lang="en-US" dirty="0" smtClean="0"/>
            </a:br>
            <a:r>
              <a:rPr lang="en-US" sz="3600" dirty="0" smtClean="0">
                <a:solidFill>
                  <a:schemeClr val="bg1">
                    <a:lumMod val="50000"/>
                  </a:schemeClr>
                </a:solidFill>
              </a:rPr>
              <a:t>Change Management</a:t>
            </a:r>
            <a:endParaRPr lang="en-US" sz="3600" dirty="0">
              <a:solidFill>
                <a:schemeClr val="bg1">
                  <a:lumMod val="50000"/>
                </a:schemeClr>
              </a:solidFill>
            </a:endParaRPr>
          </a:p>
        </p:txBody>
      </p:sp>
    </p:spTree>
    <p:extLst>
      <p:ext uri="{BB962C8B-B14F-4D97-AF65-F5344CB8AC3E}">
        <p14:creationId xmlns:p14="http://schemas.microsoft.com/office/powerpoint/2010/main" val="11843860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0101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1218" y="3382855"/>
            <a:ext cx="14377342" cy="5069022"/>
          </a:xfrm>
        </p:spPr>
        <p:txBody>
          <a:bodyPr/>
          <a:lstStyle/>
          <a:p>
            <a:r>
              <a:rPr lang="en-US" sz="3200" dirty="0" smtClean="0"/>
              <a:t>An Engineering Change Order (ECO) in Autodesk </a:t>
            </a:r>
            <a:r>
              <a:rPr lang="en-US" sz="3200" dirty="0" smtClean="0"/>
              <a:t>Fusion Lifecycle </a:t>
            </a:r>
            <a:r>
              <a:rPr lang="en-US" sz="3200" dirty="0" smtClean="0"/>
              <a:t>captures the process of releasing a part or a BOM for production</a:t>
            </a:r>
          </a:p>
          <a:p>
            <a:endParaRPr lang="en-US" sz="3200" dirty="0" smtClean="0"/>
          </a:p>
          <a:p>
            <a:r>
              <a:rPr lang="en-US" sz="3200" dirty="0" smtClean="0"/>
              <a:t>ECO process documents the changes made to a BOM</a:t>
            </a:r>
          </a:p>
          <a:p>
            <a:endParaRPr lang="en-US" sz="3200" dirty="0" smtClean="0"/>
          </a:p>
          <a:p>
            <a:r>
              <a:rPr lang="en-US" sz="3200" dirty="0" smtClean="0"/>
              <a:t>ECOs can also </a:t>
            </a:r>
            <a:r>
              <a:rPr lang="en-US" sz="3200" dirty="0"/>
              <a:t>help manage Tasks to be completed by assigned Change Teams at certain points in the workflow process (Pre-Quote, Implementation</a:t>
            </a:r>
            <a:r>
              <a:rPr lang="en-US" sz="3200" dirty="0" smtClean="0"/>
              <a:t>)</a:t>
            </a:r>
          </a:p>
          <a:p>
            <a:endParaRPr lang="en-US" sz="3200" dirty="0"/>
          </a:p>
          <a:p>
            <a:r>
              <a:rPr lang="en-US" sz="3200" dirty="0" smtClean="0"/>
              <a:t>ECOs contain history of specific </a:t>
            </a:r>
            <a:r>
              <a:rPr lang="en-US" sz="3200" dirty="0"/>
              <a:t>approvals during the workflow process (CCB, Quoting etc.)</a:t>
            </a:r>
          </a:p>
          <a:p>
            <a:endParaRPr lang="en-US" sz="3200" dirty="0" smtClean="0"/>
          </a:p>
        </p:txBody>
      </p:sp>
      <p:sp>
        <p:nvSpPr>
          <p:cNvPr id="3" name="Title 2"/>
          <p:cNvSpPr>
            <a:spLocks noGrp="1"/>
          </p:cNvSpPr>
          <p:nvPr>
            <p:ph type="title"/>
          </p:nvPr>
        </p:nvSpPr>
        <p:spPr/>
        <p:txBody>
          <a:bodyPr/>
          <a:lstStyle/>
          <a:p>
            <a:r>
              <a:rPr lang="en-US" dirty="0" smtClean="0"/>
              <a:t>Change Management Overview</a:t>
            </a:r>
            <a:endParaRPr lang="en-US" dirty="0"/>
          </a:p>
        </p:txBody>
      </p:sp>
      <p:sp>
        <p:nvSpPr>
          <p:cNvPr id="11" name="Content Placeholder 1"/>
          <p:cNvSpPr txBox="1">
            <a:spLocks/>
          </p:cNvSpPr>
          <p:nvPr/>
        </p:nvSpPr>
        <p:spPr>
          <a:xfrm>
            <a:off x="812879" y="1348740"/>
            <a:ext cx="14631829" cy="1417320"/>
          </a:xfrm>
          <a:prstGeom prst="rect">
            <a:avLst/>
          </a:prstGeom>
          <a:solidFill>
            <a:schemeClr val="bg1"/>
          </a:solidFill>
        </p:spPr>
        <p:txBody>
          <a:bodyPr lIns="0" tIns="0" rIns="0" bIns="0">
            <a:noAutofit/>
          </a:bodyPr>
          <a:lstStyle>
            <a:lvl1pPr marL="609608" indent="-502920" algn="l" defTabSz="812810" rtl="0" eaLnBrk="1" latinLnBrk="0" hangingPunct="1">
              <a:spcBef>
                <a:spcPts val="0"/>
              </a:spcBef>
              <a:buClr>
                <a:schemeClr val="accent5"/>
              </a:buClr>
              <a:buSzPct val="100000"/>
              <a:buFont typeface="Wingdings" charset="2"/>
              <a:buChar char="§"/>
              <a:defRPr sz="4500" b="0" i="0" kern="1200" baseline="0">
                <a:solidFill>
                  <a:schemeClr val="tx1"/>
                </a:solidFill>
                <a:latin typeface="Arial" panose="020B0604020202020204" pitchFamily="34" charset="0"/>
                <a:ea typeface="+mn-ea"/>
                <a:cs typeface="Arial" panose="020B0604020202020204" pitchFamily="34" charset="0"/>
              </a:defRPr>
            </a:lvl1pPr>
            <a:lvl2pPr marL="1320817" indent="-457200" algn="l" defTabSz="812810" rtl="0" eaLnBrk="1" latinLnBrk="0" hangingPunct="1">
              <a:spcBef>
                <a:spcPct val="20000"/>
              </a:spcBef>
              <a:buClr>
                <a:schemeClr val="accent5"/>
              </a:buClr>
              <a:buSzPct val="100000"/>
              <a:buFont typeface="Wingdings" charset="2"/>
              <a:buChar char="§"/>
              <a:defRPr sz="3600" b="0" i="0" kern="1200">
                <a:solidFill>
                  <a:schemeClr val="tx1"/>
                </a:solidFill>
                <a:latin typeface="Arial" panose="020B0604020202020204" pitchFamily="34" charset="0"/>
                <a:ea typeface="+mn-ea"/>
                <a:cs typeface="Arial" panose="020B0604020202020204" pitchFamily="34" charset="0"/>
              </a:defRPr>
            </a:lvl2pPr>
            <a:lvl3pPr marL="2032025" indent="-411480" algn="l" defTabSz="812810" rtl="0" eaLnBrk="1" latinLnBrk="0" hangingPunct="1">
              <a:spcBef>
                <a:spcPct val="20000"/>
              </a:spcBef>
              <a:buClr>
                <a:schemeClr val="accent5"/>
              </a:buClr>
              <a:buSzPct val="100000"/>
              <a:buFont typeface="Wingdings" charset="2"/>
              <a:buChar char="§"/>
              <a:defRPr sz="3200" b="0" i="0" kern="1200">
                <a:solidFill>
                  <a:schemeClr val="tx1"/>
                </a:solidFill>
                <a:latin typeface="Arial" panose="020B0604020202020204" pitchFamily="34" charset="0"/>
                <a:ea typeface="+mn-ea"/>
                <a:cs typeface="Arial" panose="020B0604020202020204" pitchFamily="34" charset="0"/>
              </a:defRPr>
            </a:lvl3pPr>
            <a:lvl4pPr marL="2844836" indent="-365760" algn="l" defTabSz="812810" rtl="0" eaLnBrk="1" latinLnBrk="0" hangingPunct="1">
              <a:spcBef>
                <a:spcPct val="20000"/>
              </a:spcBef>
              <a:buClr>
                <a:schemeClr val="accent5"/>
              </a:buClr>
              <a:buSzPct val="100000"/>
              <a:buFont typeface="Wingdings" charset="2"/>
              <a:buChar char="§"/>
              <a:defRPr sz="2700" b="0" i="0" kern="1200">
                <a:solidFill>
                  <a:schemeClr val="tx1"/>
                </a:solidFill>
                <a:latin typeface="Arial" panose="020B0604020202020204" pitchFamily="34" charset="0"/>
                <a:ea typeface="+mn-ea"/>
                <a:cs typeface="Arial" panose="020B0604020202020204" pitchFamily="34" charset="0"/>
              </a:defRPr>
            </a:lvl4pPr>
            <a:lvl5pPr marL="3657646" indent="-320040" algn="l" defTabSz="812810" rtl="0" eaLnBrk="1" latinLnBrk="0" hangingPunct="1">
              <a:spcBef>
                <a:spcPct val="20000"/>
              </a:spcBef>
              <a:buClr>
                <a:schemeClr val="accent5"/>
              </a:buClr>
              <a:buSzPct val="100000"/>
              <a:buFont typeface="Wingdings" charset="2"/>
              <a:buChar char="§"/>
              <a:defRPr sz="2400" b="0" i="0" kern="1200">
                <a:solidFill>
                  <a:schemeClr val="tx1"/>
                </a:solidFill>
                <a:latin typeface="Arial" panose="020B0604020202020204" pitchFamily="34" charset="0"/>
                <a:ea typeface="+mn-ea"/>
                <a:cs typeface="Arial" panose="020B0604020202020204" pitchFamily="34" charset="0"/>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pPr marL="106688" indent="0">
              <a:buNone/>
            </a:pPr>
            <a:r>
              <a:rPr lang="en-US" sz="2800" dirty="0" smtClean="0"/>
              <a:t>Engineering </a:t>
            </a:r>
            <a:r>
              <a:rPr lang="en-US" sz="2800" dirty="0"/>
              <a:t>Change Management </a:t>
            </a:r>
            <a:r>
              <a:rPr lang="en-US" sz="2800" dirty="0" smtClean="0"/>
              <a:t>provides </a:t>
            </a:r>
            <a:r>
              <a:rPr lang="en-US" sz="2800" dirty="0"/>
              <a:t>a </a:t>
            </a:r>
            <a:r>
              <a:rPr lang="en-US" sz="2800" b="1" dirty="0">
                <a:solidFill>
                  <a:srgbClr val="C00000"/>
                </a:solidFill>
              </a:rPr>
              <a:t>repeatable request, review, analysis, and change implementation process</a:t>
            </a:r>
            <a:r>
              <a:rPr lang="en-US" sz="2800" dirty="0"/>
              <a:t> that is flexible for a number of typical </a:t>
            </a:r>
            <a:r>
              <a:rPr lang="en-US" sz="2800" dirty="0" smtClean="0"/>
              <a:t>engineering-related </a:t>
            </a:r>
            <a:r>
              <a:rPr lang="en-US" sz="2800" dirty="0"/>
              <a:t>changes</a:t>
            </a:r>
            <a:r>
              <a:rPr lang="en-US" sz="2800" dirty="0" smtClean="0"/>
              <a:t>.</a:t>
            </a:r>
            <a:endParaRPr lang="en-US" sz="2800" dirty="0"/>
          </a:p>
        </p:txBody>
      </p:sp>
    </p:spTree>
    <p:extLst>
      <p:ext uri="{BB962C8B-B14F-4D97-AF65-F5344CB8AC3E}">
        <p14:creationId xmlns:p14="http://schemas.microsoft.com/office/powerpoint/2010/main" val="4114672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Change Management Process in </a:t>
            </a:r>
            <a:r>
              <a:rPr lang="en-US" dirty="0" smtClean="0"/>
              <a:t>Fusion Lifecycle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4507" y="1176338"/>
            <a:ext cx="7648575" cy="755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5722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C:\Users\coheer\Desktop\Desktop Cleanup\App_icons\Executiv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81" y="1206757"/>
            <a:ext cx="1211659" cy="12390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4294967295"/>
          </p:nvPr>
        </p:nvSpPr>
        <p:spPr>
          <a:xfrm>
            <a:off x="812881" y="3040423"/>
            <a:ext cx="8973087" cy="4526280"/>
          </a:xfrm>
          <a:prstGeom prst="rect">
            <a:avLst/>
          </a:prstGeom>
        </p:spPr>
        <p:txBody>
          <a:bodyPr/>
          <a:lstStyle/>
          <a:p>
            <a:r>
              <a:rPr lang="en-US" sz="3600" dirty="0" smtClean="0">
                <a:latin typeface="+mn-lt"/>
              </a:rPr>
              <a:t>Fully Configurable Workflows</a:t>
            </a:r>
          </a:p>
          <a:p>
            <a:r>
              <a:rPr lang="en-US" sz="3600" dirty="0" smtClean="0">
                <a:latin typeface="+mn-lt"/>
              </a:rPr>
              <a:t>Approval Process Tracking</a:t>
            </a:r>
          </a:p>
          <a:p>
            <a:r>
              <a:rPr lang="en-US" sz="3600" dirty="0" smtClean="0">
                <a:latin typeface="+mn-lt"/>
              </a:rPr>
              <a:t>Fully Configurable Approval Routings</a:t>
            </a:r>
          </a:p>
          <a:p>
            <a:r>
              <a:rPr lang="en-US" sz="3600" dirty="0" smtClean="0">
                <a:latin typeface="+mn-lt"/>
              </a:rPr>
              <a:t>Automatic Notifications</a:t>
            </a:r>
          </a:p>
          <a:p>
            <a:r>
              <a:rPr lang="en-US" sz="3600" dirty="0" smtClean="0">
                <a:latin typeface="+mn-lt"/>
              </a:rPr>
              <a:t>Supplier &amp; Customer Participations</a:t>
            </a:r>
          </a:p>
          <a:p>
            <a:r>
              <a:rPr lang="en-US" sz="3600" dirty="0" smtClean="0">
                <a:latin typeface="+mn-lt"/>
              </a:rPr>
              <a:t>To-Do Lists</a:t>
            </a:r>
          </a:p>
          <a:p>
            <a:r>
              <a:rPr lang="en-US" sz="3600" dirty="0" smtClean="0">
                <a:latin typeface="+mn-lt"/>
              </a:rPr>
              <a:t>Configurable Reports</a:t>
            </a:r>
          </a:p>
          <a:p>
            <a:r>
              <a:rPr lang="en-US" sz="3600" dirty="0" smtClean="0">
                <a:latin typeface="+mn-lt"/>
              </a:rPr>
              <a:t>Digital Signatures</a:t>
            </a:r>
            <a:endParaRPr lang="en-US" sz="3600" dirty="0">
              <a:latin typeface="+mn-lt"/>
            </a:endParaRPr>
          </a:p>
        </p:txBody>
      </p:sp>
      <p:pic>
        <p:nvPicPr>
          <p:cNvPr id="10" name="Picture 12" descr="C:\Users\coheer\AppData\Local\Temp\SNAGHTML2f539a1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7843" y="1141753"/>
            <a:ext cx="4770545" cy="452406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C:\Users\coheer\AppData\Local\Temp\SNAGHTML2f547e1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67842" y="1504677"/>
            <a:ext cx="4770545" cy="452406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6" descr="C:\Users\coheer\AppData\Local\Temp\SNAGHTML2f55688a.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69821" y="1855277"/>
            <a:ext cx="4737025" cy="449228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8" descr="C:\Users\coheer\AppData\Local\Temp\SNAGHTML2f564255.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67841" y="2200757"/>
            <a:ext cx="4770546" cy="452407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0" descr="C:\Users\coheer\AppData\Local\Temp\SNAGHTML2f57109b.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67841" y="2607786"/>
            <a:ext cx="4770546" cy="452406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2" descr="C:\Users\coheer\AppData\Local\Temp\SNAGHTML2f57d9d3.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67841" y="3005770"/>
            <a:ext cx="4770546" cy="452407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42779" y="2905079"/>
            <a:ext cx="4442317" cy="2418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itle 2"/>
          <p:cNvSpPr>
            <a:spLocks noGrp="1"/>
          </p:cNvSpPr>
          <p:nvPr>
            <p:ph type="title"/>
          </p:nvPr>
        </p:nvSpPr>
        <p:spPr>
          <a:xfrm>
            <a:off x="812880" y="366185"/>
            <a:ext cx="10205639" cy="775787"/>
          </a:xfrm>
        </p:spPr>
        <p:txBody>
          <a:bodyPr/>
          <a:lstStyle/>
          <a:p>
            <a:r>
              <a:rPr lang="en-US" dirty="0" smtClean="0"/>
              <a:t>Change Management Features</a:t>
            </a:r>
            <a:endParaRPr lang="en-US" dirty="0"/>
          </a:p>
        </p:txBody>
      </p:sp>
    </p:spTree>
    <p:extLst>
      <p:ext uri="{BB962C8B-B14F-4D97-AF65-F5344CB8AC3E}">
        <p14:creationId xmlns:p14="http://schemas.microsoft.com/office/powerpoint/2010/main" val="291413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11"/>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12"/>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13"/>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14"/>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15"/>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869" y="340708"/>
            <a:ext cx="9030782" cy="916592"/>
          </a:xfrm>
        </p:spPr>
        <p:txBody>
          <a:bodyPr/>
          <a:lstStyle/>
          <a:p>
            <a:r>
              <a:rPr lang="en-US" dirty="0">
                <a:solidFill>
                  <a:schemeClr val="accent5"/>
                </a:solidFill>
                <a:latin typeface="Arial" panose="020B0604020202020204" pitchFamily="34" charset="0"/>
                <a:cs typeface="Arial" panose="020B0604020202020204" pitchFamily="34" charset="0"/>
              </a:rPr>
              <a:t>Workflow</a:t>
            </a:r>
          </a:p>
        </p:txBody>
      </p:sp>
      <p:pic>
        <p:nvPicPr>
          <p:cNvPr id="717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6481" t="1951" r="4519" b="20960"/>
          <a:stretch/>
        </p:blipFill>
        <p:spPr bwMode="auto">
          <a:xfrm>
            <a:off x="10258253" y="625300"/>
            <a:ext cx="5677994" cy="7318474"/>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71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2346" t="12438" r="15310" b="6694"/>
          <a:stretch/>
        </p:blipFill>
        <p:spPr bwMode="auto">
          <a:xfrm>
            <a:off x="9587394" y="3786444"/>
            <a:ext cx="5968001" cy="3903978"/>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812879" y="3786444"/>
            <a:ext cx="8171101" cy="4154967"/>
          </a:xfrm>
          <a:prstGeom prst="rect">
            <a:avLst/>
          </a:prstGeom>
          <a:noFill/>
        </p:spPr>
        <p:txBody>
          <a:bodyPr wrap="square" lIns="91425" tIns="45712" rIns="91425" bIns="45712" rtlCol="0">
            <a:spAutoFit/>
          </a:bodyPr>
          <a:lstStyle/>
          <a:p>
            <a:r>
              <a:rPr lang="en-US" dirty="0" smtClean="0">
                <a:cs typeface="Calibri" pitchFamily="34" charset="0"/>
              </a:rPr>
              <a:t>Workflow Tools include:</a:t>
            </a:r>
          </a:p>
          <a:p>
            <a:pPr marL="457126" indent="-457126">
              <a:buFont typeface="Arial" pitchFamily="34" charset="0"/>
              <a:buChar char="•"/>
            </a:pPr>
            <a:r>
              <a:rPr lang="en-US" sz="2400" dirty="0">
                <a:cs typeface="Calibri" pitchFamily="34" charset="0"/>
              </a:rPr>
              <a:t>Permissions on who can do what when</a:t>
            </a:r>
          </a:p>
          <a:p>
            <a:pPr marL="457126" indent="-457126">
              <a:buFont typeface="Arial" pitchFamily="34" charset="0"/>
              <a:buChar char="•"/>
            </a:pPr>
            <a:r>
              <a:rPr lang="en-US" sz="2400" dirty="0">
                <a:cs typeface="Calibri" pitchFamily="34" charset="0"/>
              </a:rPr>
              <a:t>Tracking (who signed off and when)</a:t>
            </a:r>
          </a:p>
          <a:p>
            <a:pPr marL="457126" indent="-457126">
              <a:buFont typeface="Arial" pitchFamily="34" charset="0"/>
              <a:buChar char="•"/>
            </a:pPr>
            <a:r>
              <a:rPr lang="en-US" sz="2400" dirty="0">
                <a:cs typeface="Calibri" pitchFamily="34" charset="0"/>
              </a:rPr>
              <a:t>Item state access for filtering/reporting</a:t>
            </a:r>
          </a:p>
          <a:p>
            <a:pPr marL="457126" indent="-457126">
              <a:buFont typeface="Arial" pitchFamily="34" charset="0"/>
              <a:buChar char="•"/>
            </a:pPr>
            <a:r>
              <a:rPr lang="en-US" sz="2400" dirty="0">
                <a:cs typeface="Calibri" pitchFamily="34" charset="0"/>
              </a:rPr>
              <a:t>Automated notifications on actions</a:t>
            </a:r>
          </a:p>
          <a:p>
            <a:pPr marL="1106274" lvl="1" indent="-457126">
              <a:buFont typeface="Arial" pitchFamily="34" charset="0"/>
              <a:buChar char="•"/>
            </a:pPr>
            <a:r>
              <a:rPr lang="en-US" sz="2000" dirty="0">
                <a:cs typeface="Calibri" pitchFamily="34" charset="0"/>
              </a:rPr>
              <a:t>Emails – on task assignment</a:t>
            </a:r>
          </a:p>
          <a:p>
            <a:pPr marL="1106274" lvl="1" indent="-457126">
              <a:buFont typeface="Arial" pitchFamily="34" charset="0"/>
              <a:buChar char="•"/>
            </a:pPr>
            <a:r>
              <a:rPr lang="en-US" sz="2000" dirty="0">
                <a:cs typeface="Calibri" pitchFamily="34" charset="0"/>
              </a:rPr>
              <a:t>In product Dashboard – my open tasks</a:t>
            </a:r>
          </a:p>
          <a:p>
            <a:pPr marL="457126" indent="-457126">
              <a:buFont typeface="Arial" pitchFamily="34" charset="0"/>
              <a:buChar char="•"/>
            </a:pPr>
            <a:r>
              <a:rPr lang="en-US" sz="2400" dirty="0" smtClean="0">
                <a:cs typeface="Calibri" pitchFamily="34" charset="0"/>
              </a:rPr>
              <a:t>Automated </a:t>
            </a:r>
            <a:r>
              <a:rPr lang="en-US" sz="2400" dirty="0">
                <a:cs typeface="Calibri" pitchFamily="34" charset="0"/>
              </a:rPr>
              <a:t>notifications on entering/leaving states</a:t>
            </a:r>
          </a:p>
          <a:p>
            <a:pPr marL="457126" indent="-457126">
              <a:buFont typeface="Arial" pitchFamily="34" charset="0"/>
              <a:buChar char="•"/>
            </a:pPr>
            <a:r>
              <a:rPr lang="en-US" sz="2400" dirty="0">
                <a:cs typeface="Calibri" pitchFamily="34" charset="0"/>
              </a:rPr>
              <a:t>Automation (</a:t>
            </a:r>
            <a:r>
              <a:rPr lang="en-US" sz="2400" dirty="0" smtClean="0">
                <a:cs typeface="Calibri" pitchFamily="34" charset="0"/>
              </a:rPr>
              <a:t>via </a:t>
            </a:r>
            <a:r>
              <a:rPr lang="en-US" sz="2400" dirty="0">
                <a:cs typeface="Calibri" pitchFamily="34" charset="0"/>
              </a:rPr>
              <a:t>the scripting engine</a:t>
            </a:r>
            <a:r>
              <a:rPr lang="en-US" sz="2400" dirty="0" smtClean="0">
                <a:cs typeface="Calibri" pitchFamily="34" charset="0"/>
              </a:rPr>
              <a:t>)</a:t>
            </a:r>
          </a:p>
          <a:p>
            <a:pPr marL="457126" indent="-457126">
              <a:buFont typeface="Arial" pitchFamily="34" charset="0"/>
              <a:buChar char="•"/>
            </a:pPr>
            <a:r>
              <a:rPr lang="en-US" sz="2400" dirty="0">
                <a:solidFill>
                  <a:schemeClr val="accent5"/>
                </a:solidFill>
                <a:latin typeface="Arial" panose="020B0604020202020204" pitchFamily="34" charset="0"/>
                <a:ea typeface="+mj-ea"/>
                <a:cs typeface="Arial" panose="020B0604020202020204" pitchFamily="34" charset="0"/>
              </a:rPr>
              <a:t>Promotion of lifecycle events</a:t>
            </a:r>
          </a:p>
          <a:p>
            <a:pPr marL="457126" indent="-457126">
              <a:buFont typeface="Arial" pitchFamily="34" charset="0"/>
              <a:buChar char="•"/>
            </a:pPr>
            <a:r>
              <a:rPr lang="en-US" sz="2400" dirty="0">
                <a:solidFill>
                  <a:schemeClr val="accent5"/>
                </a:solidFill>
                <a:latin typeface="Arial" panose="020B0604020202020204" pitchFamily="34" charset="0"/>
                <a:ea typeface="+mj-ea"/>
                <a:cs typeface="Arial" panose="020B0604020202020204" pitchFamily="34" charset="0"/>
              </a:rPr>
              <a:t>To be continued...</a:t>
            </a:r>
          </a:p>
        </p:txBody>
      </p:sp>
      <p:sp>
        <p:nvSpPr>
          <p:cNvPr id="7" name="Content Placeholder 1"/>
          <p:cNvSpPr txBox="1">
            <a:spLocks/>
          </p:cNvSpPr>
          <p:nvPr/>
        </p:nvSpPr>
        <p:spPr>
          <a:xfrm>
            <a:off x="812879" y="1303020"/>
            <a:ext cx="8171101" cy="997809"/>
          </a:xfrm>
          <a:prstGeom prst="rect">
            <a:avLst/>
          </a:prstGeom>
        </p:spPr>
        <p:txBody>
          <a:bodyPr lIns="0" tIns="0" rIns="0" bIns="0">
            <a:noAutofit/>
          </a:bodyPr>
          <a:lstStyle>
            <a:lvl1pPr marL="609608" indent="-502920" algn="l" defTabSz="812810" rtl="0" eaLnBrk="1" latinLnBrk="0" hangingPunct="1">
              <a:spcBef>
                <a:spcPts val="0"/>
              </a:spcBef>
              <a:buClr>
                <a:schemeClr val="accent5"/>
              </a:buClr>
              <a:buSzPct val="100000"/>
              <a:buFont typeface="Wingdings" charset="2"/>
              <a:buChar char="§"/>
              <a:defRPr sz="4500" b="0" i="0" kern="1200" baseline="0">
                <a:solidFill>
                  <a:schemeClr val="tx1"/>
                </a:solidFill>
                <a:latin typeface="Arial" panose="020B0604020202020204" pitchFamily="34" charset="0"/>
                <a:ea typeface="+mn-ea"/>
                <a:cs typeface="Arial" panose="020B0604020202020204" pitchFamily="34" charset="0"/>
              </a:defRPr>
            </a:lvl1pPr>
            <a:lvl2pPr marL="1320817" indent="-457200" algn="l" defTabSz="812810" rtl="0" eaLnBrk="1" latinLnBrk="0" hangingPunct="1">
              <a:spcBef>
                <a:spcPct val="20000"/>
              </a:spcBef>
              <a:buClr>
                <a:schemeClr val="accent5"/>
              </a:buClr>
              <a:buSzPct val="100000"/>
              <a:buFont typeface="Wingdings" charset="2"/>
              <a:buChar char="§"/>
              <a:defRPr sz="3600" b="0" i="0" kern="1200">
                <a:solidFill>
                  <a:schemeClr val="tx1"/>
                </a:solidFill>
                <a:latin typeface="Arial" panose="020B0604020202020204" pitchFamily="34" charset="0"/>
                <a:ea typeface="+mn-ea"/>
                <a:cs typeface="Arial" panose="020B0604020202020204" pitchFamily="34" charset="0"/>
              </a:defRPr>
            </a:lvl2pPr>
            <a:lvl3pPr marL="2032025" indent="-411480" algn="l" defTabSz="812810" rtl="0" eaLnBrk="1" latinLnBrk="0" hangingPunct="1">
              <a:spcBef>
                <a:spcPct val="20000"/>
              </a:spcBef>
              <a:buClr>
                <a:schemeClr val="accent5"/>
              </a:buClr>
              <a:buSzPct val="100000"/>
              <a:buFont typeface="Wingdings" charset="2"/>
              <a:buChar char="§"/>
              <a:defRPr sz="3200" b="0" i="0" kern="1200">
                <a:solidFill>
                  <a:schemeClr val="tx1"/>
                </a:solidFill>
                <a:latin typeface="Arial" panose="020B0604020202020204" pitchFamily="34" charset="0"/>
                <a:ea typeface="+mn-ea"/>
                <a:cs typeface="Arial" panose="020B0604020202020204" pitchFamily="34" charset="0"/>
              </a:defRPr>
            </a:lvl3pPr>
            <a:lvl4pPr marL="2844836" indent="-365760" algn="l" defTabSz="812810" rtl="0" eaLnBrk="1" latinLnBrk="0" hangingPunct="1">
              <a:spcBef>
                <a:spcPct val="20000"/>
              </a:spcBef>
              <a:buClr>
                <a:schemeClr val="accent5"/>
              </a:buClr>
              <a:buSzPct val="100000"/>
              <a:buFont typeface="Wingdings" charset="2"/>
              <a:buChar char="§"/>
              <a:defRPr sz="2700" b="0" i="0" kern="1200">
                <a:solidFill>
                  <a:schemeClr val="tx1"/>
                </a:solidFill>
                <a:latin typeface="Arial" panose="020B0604020202020204" pitchFamily="34" charset="0"/>
                <a:ea typeface="+mn-ea"/>
                <a:cs typeface="Arial" panose="020B0604020202020204" pitchFamily="34" charset="0"/>
              </a:defRPr>
            </a:lvl4pPr>
            <a:lvl5pPr marL="3657646" indent="-320040" algn="l" defTabSz="812810" rtl="0" eaLnBrk="1" latinLnBrk="0" hangingPunct="1">
              <a:spcBef>
                <a:spcPct val="20000"/>
              </a:spcBef>
              <a:buClr>
                <a:schemeClr val="accent5"/>
              </a:buClr>
              <a:buSzPct val="100000"/>
              <a:buFont typeface="Wingdings" charset="2"/>
              <a:buChar char="§"/>
              <a:defRPr sz="2400" b="0" i="0" kern="1200">
                <a:solidFill>
                  <a:schemeClr val="tx1"/>
                </a:solidFill>
                <a:latin typeface="Arial" panose="020B0604020202020204" pitchFamily="34" charset="0"/>
                <a:ea typeface="+mn-ea"/>
                <a:cs typeface="Arial" panose="020B0604020202020204" pitchFamily="34" charset="0"/>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pPr marL="106688" indent="0">
              <a:buNone/>
            </a:pPr>
            <a:r>
              <a:rPr lang="en-US" sz="2800" dirty="0"/>
              <a:t>Workflow refers to </a:t>
            </a:r>
            <a:r>
              <a:rPr lang="en-US" sz="2800" b="1" dirty="0">
                <a:solidFill>
                  <a:srgbClr val="C00000"/>
                </a:solidFill>
              </a:rPr>
              <a:t>the process of moving an item through a pre-defined set of states</a:t>
            </a:r>
            <a:r>
              <a:rPr lang="en-US" sz="2800" dirty="0"/>
              <a:t>. As people finish their tasks, they transition the item to the next state. </a:t>
            </a:r>
          </a:p>
        </p:txBody>
      </p:sp>
    </p:spTree>
    <p:extLst>
      <p:ext uri="{BB962C8B-B14F-4D97-AF65-F5344CB8AC3E}">
        <p14:creationId xmlns:p14="http://schemas.microsoft.com/office/powerpoint/2010/main" val="361428992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868" y="340708"/>
            <a:ext cx="13111291" cy="916592"/>
          </a:xfrm>
        </p:spPr>
        <p:txBody>
          <a:bodyPr/>
          <a:lstStyle/>
          <a:p>
            <a:r>
              <a:rPr lang="en-US" dirty="0" smtClean="0">
                <a:solidFill>
                  <a:schemeClr val="accent5"/>
                </a:solidFill>
                <a:latin typeface="Arial" panose="020B0604020202020204" pitchFamily="34" charset="0"/>
                <a:cs typeface="Arial" panose="020B0604020202020204" pitchFamily="34" charset="0"/>
              </a:rPr>
              <a:t>Revisioning &amp; Rev-Controlled Workspaces</a:t>
            </a:r>
            <a:endParaRPr lang="en-US" dirty="0">
              <a:solidFill>
                <a:schemeClr val="accent5"/>
              </a:solidFill>
              <a:latin typeface="Arial" panose="020B0604020202020204" pitchFamily="34" charset="0"/>
              <a:cs typeface="Arial" panose="020B0604020202020204" pitchFamily="34" charset="0"/>
            </a:endParaRPr>
          </a:p>
        </p:txBody>
      </p:sp>
      <p:sp>
        <p:nvSpPr>
          <p:cNvPr id="7" name="Content Placeholder 1"/>
          <p:cNvSpPr txBox="1">
            <a:spLocks/>
          </p:cNvSpPr>
          <p:nvPr/>
        </p:nvSpPr>
        <p:spPr>
          <a:xfrm>
            <a:off x="812879" y="1303020"/>
            <a:ext cx="6807121" cy="2324100"/>
          </a:xfrm>
          <a:prstGeom prst="rect">
            <a:avLst/>
          </a:prstGeom>
        </p:spPr>
        <p:txBody>
          <a:bodyPr lIns="0" tIns="0" rIns="0" bIns="0">
            <a:noAutofit/>
          </a:bodyPr>
          <a:lstStyle>
            <a:lvl1pPr marL="609608" indent="-502920" algn="l" defTabSz="812810" rtl="0" eaLnBrk="1" latinLnBrk="0" hangingPunct="1">
              <a:spcBef>
                <a:spcPts val="0"/>
              </a:spcBef>
              <a:buClr>
                <a:schemeClr val="accent5"/>
              </a:buClr>
              <a:buSzPct val="100000"/>
              <a:buFont typeface="Wingdings" charset="2"/>
              <a:buChar char="§"/>
              <a:defRPr sz="4500" b="0" i="0" kern="1200" baseline="0">
                <a:solidFill>
                  <a:schemeClr val="tx1"/>
                </a:solidFill>
                <a:latin typeface="Arial" panose="020B0604020202020204" pitchFamily="34" charset="0"/>
                <a:ea typeface="+mn-ea"/>
                <a:cs typeface="Arial" panose="020B0604020202020204" pitchFamily="34" charset="0"/>
              </a:defRPr>
            </a:lvl1pPr>
            <a:lvl2pPr marL="1320817" indent="-457200" algn="l" defTabSz="812810" rtl="0" eaLnBrk="1" latinLnBrk="0" hangingPunct="1">
              <a:spcBef>
                <a:spcPct val="20000"/>
              </a:spcBef>
              <a:buClr>
                <a:schemeClr val="accent5"/>
              </a:buClr>
              <a:buSzPct val="100000"/>
              <a:buFont typeface="Wingdings" charset="2"/>
              <a:buChar char="§"/>
              <a:defRPr sz="3600" b="0" i="0" kern="1200">
                <a:solidFill>
                  <a:schemeClr val="tx1"/>
                </a:solidFill>
                <a:latin typeface="Arial" panose="020B0604020202020204" pitchFamily="34" charset="0"/>
                <a:ea typeface="+mn-ea"/>
                <a:cs typeface="Arial" panose="020B0604020202020204" pitchFamily="34" charset="0"/>
              </a:defRPr>
            </a:lvl2pPr>
            <a:lvl3pPr marL="2032025" indent="-411480" algn="l" defTabSz="812810" rtl="0" eaLnBrk="1" latinLnBrk="0" hangingPunct="1">
              <a:spcBef>
                <a:spcPct val="20000"/>
              </a:spcBef>
              <a:buClr>
                <a:schemeClr val="accent5"/>
              </a:buClr>
              <a:buSzPct val="100000"/>
              <a:buFont typeface="Wingdings" charset="2"/>
              <a:buChar char="§"/>
              <a:defRPr sz="3200" b="0" i="0" kern="1200">
                <a:solidFill>
                  <a:schemeClr val="tx1"/>
                </a:solidFill>
                <a:latin typeface="Arial" panose="020B0604020202020204" pitchFamily="34" charset="0"/>
                <a:ea typeface="+mn-ea"/>
                <a:cs typeface="Arial" panose="020B0604020202020204" pitchFamily="34" charset="0"/>
              </a:defRPr>
            </a:lvl3pPr>
            <a:lvl4pPr marL="2844836" indent="-365760" algn="l" defTabSz="812810" rtl="0" eaLnBrk="1" latinLnBrk="0" hangingPunct="1">
              <a:spcBef>
                <a:spcPct val="20000"/>
              </a:spcBef>
              <a:buClr>
                <a:schemeClr val="accent5"/>
              </a:buClr>
              <a:buSzPct val="100000"/>
              <a:buFont typeface="Wingdings" charset="2"/>
              <a:buChar char="§"/>
              <a:defRPr sz="2700" b="0" i="0" kern="1200">
                <a:solidFill>
                  <a:schemeClr val="tx1"/>
                </a:solidFill>
                <a:latin typeface="Arial" panose="020B0604020202020204" pitchFamily="34" charset="0"/>
                <a:ea typeface="+mn-ea"/>
                <a:cs typeface="Arial" panose="020B0604020202020204" pitchFamily="34" charset="0"/>
              </a:defRPr>
            </a:lvl4pPr>
            <a:lvl5pPr marL="3657646" indent="-320040" algn="l" defTabSz="812810" rtl="0" eaLnBrk="1" latinLnBrk="0" hangingPunct="1">
              <a:spcBef>
                <a:spcPct val="20000"/>
              </a:spcBef>
              <a:buClr>
                <a:schemeClr val="accent5"/>
              </a:buClr>
              <a:buSzPct val="100000"/>
              <a:buFont typeface="Wingdings" charset="2"/>
              <a:buChar char="§"/>
              <a:defRPr sz="2400" b="0" i="0" kern="1200">
                <a:solidFill>
                  <a:schemeClr val="tx1"/>
                </a:solidFill>
                <a:latin typeface="Arial" panose="020B0604020202020204" pitchFamily="34" charset="0"/>
                <a:ea typeface="+mn-ea"/>
                <a:cs typeface="Arial" panose="020B0604020202020204" pitchFamily="34" charset="0"/>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r>
              <a:rPr lang="en-US" sz="2800" dirty="0" smtClean="0"/>
              <a:t>Change Management utilizes a </a:t>
            </a:r>
            <a:r>
              <a:rPr lang="en-US" sz="2800" b="1" dirty="0">
                <a:solidFill>
                  <a:srgbClr val="C00000"/>
                </a:solidFill>
              </a:rPr>
              <a:t>Revisioning Workspace</a:t>
            </a:r>
            <a:r>
              <a:rPr lang="en-US" sz="2800" dirty="0" smtClean="0"/>
              <a:t>, Ex. ECO</a:t>
            </a:r>
          </a:p>
          <a:p>
            <a:endParaRPr lang="en-US" sz="2800" dirty="0"/>
          </a:p>
          <a:p>
            <a:r>
              <a:rPr lang="en-US" sz="2800" dirty="0" smtClean="0"/>
              <a:t>Revisioning items progress through </a:t>
            </a:r>
            <a:r>
              <a:rPr lang="en-US" sz="2800" b="1" dirty="0">
                <a:solidFill>
                  <a:srgbClr val="C00000"/>
                </a:solidFill>
              </a:rPr>
              <a:t>Workflow states</a:t>
            </a:r>
          </a:p>
          <a:p>
            <a:pPr marL="106688" indent="0">
              <a:buNone/>
            </a:pPr>
            <a:r>
              <a:rPr lang="en-US" sz="2800" dirty="0" smtClean="0"/>
              <a:t> </a:t>
            </a:r>
            <a:endParaRPr lang="en-US" sz="2800" dirty="0"/>
          </a:p>
        </p:txBody>
      </p:sp>
      <p:sp>
        <p:nvSpPr>
          <p:cNvPr id="8" name="Content Placeholder 1"/>
          <p:cNvSpPr txBox="1">
            <a:spLocks/>
          </p:cNvSpPr>
          <p:nvPr/>
        </p:nvSpPr>
        <p:spPr>
          <a:xfrm>
            <a:off x="8234759" y="1257300"/>
            <a:ext cx="6944281" cy="2324100"/>
          </a:xfrm>
          <a:prstGeom prst="rect">
            <a:avLst/>
          </a:prstGeom>
        </p:spPr>
        <p:txBody>
          <a:bodyPr lIns="0" tIns="0" rIns="0" bIns="0">
            <a:noAutofit/>
          </a:bodyPr>
          <a:lstStyle>
            <a:lvl1pPr marL="609608" indent="-502920" algn="l" defTabSz="812810" rtl="0" eaLnBrk="1" latinLnBrk="0" hangingPunct="1">
              <a:spcBef>
                <a:spcPts val="0"/>
              </a:spcBef>
              <a:buClr>
                <a:schemeClr val="accent5"/>
              </a:buClr>
              <a:buSzPct val="100000"/>
              <a:buFont typeface="Wingdings" charset="2"/>
              <a:buChar char="§"/>
              <a:defRPr sz="4500" b="0" i="0" kern="1200" baseline="0">
                <a:solidFill>
                  <a:schemeClr val="tx1"/>
                </a:solidFill>
                <a:latin typeface="Arial" panose="020B0604020202020204" pitchFamily="34" charset="0"/>
                <a:ea typeface="+mn-ea"/>
                <a:cs typeface="Arial" panose="020B0604020202020204" pitchFamily="34" charset="0"/>
              </a:defRPr>
            </a:lvl1pPr>
            <a:lvl2pPr marL="1320817" indent="-457200" algn="l" defTabSz="812810" rtl="0" eaLnBrk="1" latinLnBrk="0" hangingPunct="1">
              <a:spcBef>
                <a:spcPct val="20000"/>
              </a:spcBef>
              <a:buClr>
                <a:schemeClr val="accent5"/>
              </a:buClr>
              <a:buSzPct val="100000"/>
              <a:buFont typeface="Wingdings" charset="2"/>
              <a:buChar char="§"/>
              <a:defRPr sz="3600" b="0" i="0" kern="1200">
                <a:solidFill>
                  <a:schemeClr val="tx1"/>
                </a:solidFill>
                <a:latin typeface="Arial" panose="020B0604020202020204" pitchFamily="34" charset="0"/>
                <a:ea typeface="+mn-ea"/>
                <a:cs typeface="Arial" panose="020B0604020202020204" pitchFamily="34" charset="0"/>
              </a:defRPr>
            </a:lvl2pPr>
            <a:lvl3pPr marL="2032025" indent="-411480" algn="l" defTabSz="812810" rtl="0" eaLnBrk="1" latinLnBrk="0" hangingPunct="1">
              <a:spcBef>
                <a:spcPct val="20000"/>
              </a:spcBef>
              <a:buClr>
                <a:schemeClr val="accent5"/>
              </a:buClr>
              <a:buSzPct val="100000"/>
              <a:buFont typeface="Wingdings" charset="2"/>
              <a:buChar char="§"/>
              <a:defRPr sz="3200" b="0" i="0" kern="1200">
                <a:solidFill>
                  <a:schemeClr val="tx1"/>
                </a:solidFill>
                <a:latin typeface="Arial" panose="020B0604020202020204" pitchFamily="34" charset="0"/>
                <a:ea typeface="+mn-ea"/>
                <a:cs typeface="Arial" panose="020B0604020202020204" pitchFamily="34" charset="0"/>
              </a:defRPr>
            </a:lvl3pPr>
            <a:lvl4pPr marL="2844836" indent="-365760" algn="l" defTabSz="812810" rtl="0" eaLnBrk="1" latinLnBrk="0" hangingPunct="1">
              <a:spcBef>
                <a:spcPct val="20000"/>
              </a:spcBef>
              <a:buClr>
                <a:schemeClr val="accent5"/>
              </a:buClr>
              <a:buSzPct val="100000"/>
              <a:buFont typeface="Wingdings" charset="2"/>
              <a:buChar char="§"/>
              <a:defRPr sz="2700" b="0" i="0" kern="1200">
                <a:solidFill>
                  <a:schemeClr val="tx1"/>
                </a:solidFill>
                <a:latin typeface="Arial" panose="020B0604020202020204" pitchFamily="34" charset="0"/>
                <a:ea typeface="+mn-ea"/>
                <a:cs typeface="Arial" panose="020B0604020202020204" pitchFamily="34" charset="0"/>
              </a:defRPr>
            </a:lvl4pPr>
            <a:lvl5pPr marL="3657646" indent="-320040" algn="l" defTabSz="812810" rtl="0" eaLnBrk="1" latinLnBrk="0" hangingPunct="1">
              <a:spcBef>
                <a:spcPct val="20000"/>
              </a:spcBef>
              <a:buClr>
                <a:schemeClr val="accent5"/>
              </a:buClr>
              <a:buSzPct val="100000"/>
              <a:buFont typeface="Wingdings" charset="2"/>
              <a:buChar char="§"/>
              <a:defRPr sz="2400" b="0" i="0" kern="1200">
                <a:solidFill>
                  <a:schemeClr val="tx1"/>
                </a:solidFill>
                <a:latin typeface="Arial" panose="020B0604020202020204" pitchFamily="34" charset="0"/>
                <a:ea typeface="+mn-ea"/>
                <a:cs typeface="Arial" panose="020B0604020202020204" pitchFamily="34" charset="0"/>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r>
              <a:rPr lang="en-US" sz="2800" dirty="0" smtClean="0"/>
              <a:t>This acts on a </a:t>
            </a:r>
            <a:r>
              <a:rPr lang="en-US" sz="2800" dirty="0">
                <a:solidFill>
                  <a:srgbClr val="C00000"/>
                </a:solidFill>
              </a:rPr>
              <a:t>Revision-Controlled Workspace</a:t>
            </a:r>
            <a:r>
              <a:rPr lang="en-US" sz="2800" dirty="0" smtClean="0"/>
              <a:t>, Ex. Items and BOMs</a:t>
            </a:r>
          </a:p>
          <a:p>
            <a:endParaRPr lang="en-US" sz="2800" dirty="0"/>
          </a:p>
          <a:p>
            <a:r>
              <a:rPr lang="en-US" sz="2800" dirty="0" smtClean="0"/>
              <a:t>Revision-Controlled items are moved through </a:t>
            </a:r>
            <a:r>
              <a:rPr lang="en-US" sz="2800" b="1" dirty="0">
                <a:solidFill>
                  <a:srgbClr val="C00000"/>
                </a:solidFill>
              </a:rPr>
              <a:t>Lifecycles</a:t>
            </a:r>
            <a:r>
              <a:rPr lang="en-US" sz="2800" dirty="0" smtClean="0"/>
              <a:t> by revisioning items</a:t>
            </a:r>
          </a:p>
          <a:p>
            <a:pPr marL="106688" indent="0">
              <a:buNone/>
            </a:pPr>
            <a:r>
              <a:rPr lang="en-US" sz="2800" dirty="0" smtClean="0"/>
              <a:t> </a:t>
            </a:r>
            <a:endParaRPr lang="en-US" sz="2800" dirty="0"/>
          </a:p>
        </p:txBody>
      </p:sp>
      <p:pic>
        <p:nvPicPr>
          <p:cNvPr id="3" name="Picture 2"/>
          <p:cNvPicPr>
            <a:picLocks noChangeAspect="1"/>
          </p:cNvPicPr>
          <p:nvPr/>
        </p:nvPicPr>
        <p:blipFill>
          <a:blip r:embed="rId2"/>
          <a:stretch>
            <a:fillRect/>
          </a:stretch>
        </p:blipFill>
        <p:spPr>
          <a:xfrm>
            <a:off x="1881874" y="3809324"/>
            <a:ext cx="4651447" cy="4747986"/>
          </a:xfrm>
          <a:prstGeom prst="rect">
            <a:avLst/>
          </a:prstGeom>
        </p:spPr>
      </p:pic>
      <p:pic>
        <p:nvPicPr>
          <p:cNvPr id="5" name="Picture 4"/>
          <p:cNvPicPr>
            <a:picLocks noChangeAspect="1"/>
          </p:cNvPicPr>
          <p:nvPr/>
        </p:nvPicPr>
        <p:blipFill>
          <a:blip r:embed="rId3"/>
          <a:stretch>
            <a:fillRect/>
          </a:stretch>
        </p:blipFill>
        <p:spPr>
          <a:xfrm>
            <a:off x="7620000" y="4152411"/>
            <a:ext cx="7826418" cy="4061812"/>
          </a:xfrm>
          <a:prstGeom prst="rect">
            <a:avLst/>
          </a:prstGeom>
        </p:spPr>
      </p:pic>
    </p:spTree>
    <p:extLst>
      <p:ext uri="{BB962C8B-B14F-4D97-AF65-F5344CB8AC3E}">
        <p14:creationId xmlns:p14="http://schemas.microsoft.com/office/powerpoint/2010/main" val="370886465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000" b="-2000"/>
          </a:stretch>
        </a:blipFill>
        <a:effectLst/>
      </p:bgPr>
    </p:bg>
    <p:spTree>
      <p:nvGrpSpPr>
        <p:cNvPr id="1" name=""/>
        <p:cNvGrpSpPr/>
        <p:nvPr/>
      </p:nvGrpSpPr>
      <p:grpSpPr>
        <a:xfrm>
          <a:off x="0" y="0"/>
          <a:ext cx="0" cy="0"/>
          <a:chOff x="0" y="0"/>
          <a:chExt cx="0" cy="0"/>
        </a:xfrm>
      </p:grpSpPr>
      <p:sp>
        <p:nvSpPr>
          <p:cNvPr id="10" name="Text Placeholder 1"/>
          <p:cNvSpPr>
            <a:spLocks noGrp="1"/>
          </p:cNvSpPr>
          <p:nvPr>
            <p:ph type="body" sz="quarter" idx="10"/>
          </p:nvPr>
        </p:nvSpPr>
        <p:spPr>
          <a:xfrm>
            <a:off x="812880" y="3986681"/>
            <a:ext cx="12280268" cy="731093"/>
          </a:xfrm>
        </p:spPr>
        <p:txBody>
          <a:bodyPr/>
          <a:lstStyle/>
          <a:p>
            <a:r>
              <a:rPr lang="en-US" dirty="0">
                <a:solidFill>
                  <a:schemeClr val="tx1"/>
                </a:solidFill>
              </a:rPr>
              <a:t>2</a:t>
            </a:r>
            <a:r>
              <a:rPr lang="en-US" dirty="0" smtClean="0">
                <a:solidFill>
                  <a:schemeClr val="tx1"/>
                </a:solidFill>
              </a:rPr>
              <a:t> – Structure of a Revisioning Workspace</a:t>
            </a:r>
            <a:endParaRPr lang="en-US" dirty="0">
              <a:solidFill>
                <a:schemeClr val="tx1"/>
              </a:solidFill>
            </a:endParaRPr>
          </a:p>
        </p:txBody>
      </p:sp>
    </p:spTree>
    <p:extLst>
      <p:ext uri="{BB962C8B-B14F-4D97-AF65-F5344CB8AC3E}">
        <p14:creationId xmlns:p14="http://schemas.microsoft.com/office/powerpoint/2010/main" val="129471598"/>
      </p:ext>
    </p:extLst>
  </p:cSld>
  <p:clrMapOvr>
    <a:masterClrMapping/>
  </p:clrMapOvr>
  <p:timing>
    <p:tnLst>
      <p:par>
        <p:cTn id="1" dur="indefinite" restart="never" nodeType="tmRoot"/>
      </p:par>
    </p:tnLst>
  </p:timing>
</p:sld>
</file>

<file path=ppt/theme/theme1.xml><?xml version="1.0" encoding="utf-8"?>
<a:theme xmlns:a="http://schemas.openxmlformats.org/drawingml/2006/main" name="Autodesk Theme">
  <a:themeElements>
    <a:clrScheme name="Autodesk Theme Colors">
      <a:dk1>
        <a:srgbClr val="000000"/>
      </a:dk1>
      <a:lt1>
        <a:srgbClr val="FFFFFF"/>
      </a:lt1>
      <a:dk2>
        <a:srgbClr val="000000"/>
      </a:dk2>
      <a:lt2>
        <a:srgbClr val="FFFFFF"/>
      </a:lt2>
      <a:accent1>
        <a:srgbClr val="FFCC00"/>
      </a:accent1>
      <a:accent2>
        <a:srgbClr val="87BC40"/>
      </a:accent2>
      <a:accent3>
        <a:srgbClr val="32BCAD"/>
      </a:accent3>
      <a:accent4>
        <a:srgbClr val="0696D7"/>
      </a:accent4>
      <a:accent5>
        <a:srgbClr val="007272"/>
      </a:accent5>
      <a:accent6>
        <a:srgbClr val="1858A8"/>
      </a:accent6>
      <a:hlink>
        <a:srgbClr val="007272"/>
      </a:hlink>
      <a:folHlink>
        <a:srgbClr val="0072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dk1"/>
        </a:lnRef>
        <a:fillRef idx="3">
          <a:schemeClr val="dk1"/>
        </a:fillRef>
        <a:effectRef idx="2">
          <a:schemeClr val="dk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0901408418A34781FB58955B5A4898" ma:contentTypeVersion="15" ma:contentTypeDescription="Create a new document." ma:contentTypeScope="" ma:versionID="f12e08a9d6519e85891a50c23753a3a4">
  <xsd:schema xmlns:xsd="http://www.w3.org/2001/XMLSchema" xmlns:xs="http://www.w3.org/2001/XMLSchema" xmlns:p="http://schemas.microsoft.com/office/2006/metadata/properties" xmlns:ns2="1ba95b48-ff86-4a97-8c0c-72e879096207" xmlns:ns3="9fdfbe47-238d-48cf-9155-9e32c0ba9ffc" xmlns:ns4="03b2d373-c9ab-4c73-bd20-f3f93986c287" targetNamespace="http://schemas.microsoft.com/office/2006/metadata/properties" ma:root="true" ma:fieldsID="437f2f10dc086fea1c5c6071de2c0c10" ns2:_="" ns3:_="" ns4:_="">
    <xsd:import namespace="1ba95b48-ff86-4a97-8c0c-72e879096207"/>
    <xsd:import namespace="9fdfbe47-238d-48cf-9155-9e32c0ba9ffc"/>
    <xsd:import namespace="03b2d373-c9ab-4c73-bd20-f3f93986c287"/>
    <xsd:element name="properties">
      <xsd:complexType>
        <xsd:sequence>
          <xsd:element name="documentManagement">
            <xsd:complexType>
              <xsd:all>
                <xsd:element ref="ns2:SharedWithUsers" minOccurs="0"/>
                <xsd:element ref="ns3:SharingHintHash" minOccurs="0"/>
                <xsd:element ref="ns3:SharedWithDetails" minOccurs="0"/>
                <xsd:element ref="ns4:MediaServiceMetadata" minOccurs="0"/>
                <xsd:element ref="ns4:MediaServiceFastMetadata" minOccurs="0"/>
                <xsd:element ref="ns4:MediaServiceDateTaken" minOccurs="0"/>
                <xsd:element ref="ns4:MediaServiceEventHashCode" minOccurs="0"/>
                <xsd:element ref="ns4:MediaServiceGenerationTime" minOccurs="0"/>
                <xsd:element ref="ns4:MediaServiceOCR" minOccurs="0"/>
                <xsd:element ref="ns4:MediaServiceAutoKeyPoints" minOccurs="0"/>
                <xsd:element ref="ns4:MediaServiceKeyPoints" minOccurs="0"/>
                <xsd:element ref="ns4: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a95b48-ff86-4a97-8c0c-72e87909620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21" nillable="true" ma:displayName="Taxonomy Catch All Column" ma:hidden="true" ma:list="{04ce25b9-7935-43e9-b826-a5174d04766d}" ma:internalName="TaxCatchAll" ma:showField="CatchAllData" ma:web="1ba95b48-ff86-4a97-8c0c-72e87909620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fdfbe47-238d-48cf-9155-9e32c0ba9ffc" elementFormDefault="qualified">
    <xsd:import namespace="http://schemas.microsoft.com/office/2006/documentManagement/types"/>
    <xsd:import namespace="http://schemas.microsoft.com/office/infopath/2007/PartnerControls"/>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3b2d373-c9ab-4c73-bd20-f3f93986c287"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8a63c7ac-441e-4a27-a67b-4f073a988be0"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3b2d373-c9ab-4c73-bd20-f3f93986c287">
      <Terms xmlns="http://schemas.microsoft.com/office/infopath/2007/PartnerControls"/>
    </lcf76f155ced4ddcb4097134ff3c332f>
    <TaxCatchAll xmlns="1ba95b48-ff86-4a97-8c0c-72e87909620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162C99-5376-479F-A6B4-843DCA4947F3}"/>
</file>

<file path=customXml/itemProps2.xml><?xml version="1.0" encoding="utf-8"?>
<ds:datastoreItem xmlns:ds="http://schemas.openxmlformats.org/officeDocument/2006/customXml" ds:itemID="{C0595961-19AA-40E8-805F-F0C4E0A59E22}">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2FB34E1A-80D3-45F9-B89B-324D42ABC74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10435</TotalTime>
  <Words>1292</Words>
  <Application>Microsoft Office PowerPoint</Application>
  <PresentationFormat>Custom</PresentationFormat>
  <Paragraphs>248</Paragraphs>
  <Slides>38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Frutiger Next LT W1G</vt:lpstr>
      <vt:lpstr>Wingdings</vt:lpstr>
      <vt:lpstr>Autodesk Theme</vt:lpstr>
      <vt:lpstr>PowerPoint Presentation</vt:lpstr>
      <vt:lpstr>Learning Objectives  Change Management</vt:lpstr>
      <vt:lpstr>PowerPoint Presentation</vt:lpstr>
      <vt:lpstr>Change Management Overview</vt:lpstr>
      <vt:lpstr>Change Management Process in Fusion Lifecycle</vt:lpstr>
      <vt:lpstr>Change Management Features</vt:lpstr>
      <vt:lpstr>Workflow</vt:lpstr>
      <vt:lpstr>Revisioning &amp; Rev-Controlled Workspaces</vt:lpstr>
      <vt:lpstr>PowerPoint Presentation</vt:lpstr>
      <vt:lpstr>Workflow Copy &amp; Paste </vt:lpstr>
      <vt:lpstr>Locked State and Managed State</vt:lpstr>
      <vt:lpstr>Workflow Locking of Sections</vt:lpstr>
      <vt:lpstr>Relationship to Rev-Controlled Workspace</vt:lpstr>
      <vt:lpstr>PowerPoint Presentation</vt:lpstr>
      <vt:lpstr>Exercises 1 - 5</vt:lpstr>
      <vt:lpstr>PowerPoint Presentation</vt:lpstr>
      <vt:lpstr>Lifecycle Editor</vt:lpstr>
      <vt:lpstr>PowerPoint Presentation</vt:lpstr>
      <vt:lpstr>Exercise 6</vt:lpstr>
      <vt:lpstr>PowerPoint Presentation</vt:lpstr>
      <vt:lpstr>Affected Items</vt:lpstr>
      <vt:lpstr>Effectivity</vt:lpstr>
      <vt:lpstr>Efficiency in Change Creation</vt:lpstr>
      <vt:lpstr>Delegation Manager</vt:lpstr>
      <vt:lpstr>PowerPoint Presentation</vt:lpstr>
      <vt:lpstr>Exercises 7 - 9</vt:lpstr>
      <vt:lpstr>PowerPoint Presentation</vt:lpstr>
      <vt:lpstr>Unreleased Lifecycle</vt:lpstr>
      <vt:lpstr>Lifecycle Change</vt:lpstr>
      <vt:lpstr>Working Version</vt:lpstr>
      <vt:lpstr>Revert Working Version</vt:lpstr>
      <vt:lpstr>Working Version Number</vt:lpstr>
      <vt:lpstr>PowerPoint Presentation</vt:lpstr>
      <vt:lpstr>BOM Compare</vt:lpstr>
      <vt:lpstr>PowerPoint Presentation</vt:lpstr>
      <vt:lpstr>Exercises 10 - 11</vt:lpstr>
      <vt:lpstr>Review Change Management</vt:lpstr>
      <vt:lpstr>PowerPoint Presentation</vt:lpstr>
    </vt:vector>
  </TitlesOfParts>
  <Company>Autodesk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Pasquale Volpintesta</dc:creator>
  <cp:lastModifiedBy>Sara Murray</cp:lastModifiedBy>
  <cp:revision>556</cp:revision>
  <dcterms:created xsi:type="dcterms:W3CDTF">2012-10-19T15:38:24Z</dcterms:created>
  <dcterms:modified xsi:type="dcterms:W3CDTF">2016-10-26T19:19:52Z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0x0101005D0901408418A34781FB58955B5A4898</vt:lpwstr>
  </property>
  <property fmtid="{D5CDD505-2E9C-101B-9397-08002B2CF9AE}" pid="3" name="MediaServiceImageTags">
    <vt:lpwstr/>
  </property>
</Properties>
</file>