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CCB2-4BCC-3C4B-C29C-E3FA123C4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91218-28A4-6DD0-B807-7D6FBBED7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99D14-5BA5-CFD2-E2C9-C6EF9B2F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F0CD-E94C-4A20-8E12-1078495BCC3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CF001-0B86-97F8-165A-6C4F9CBD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5823-A034-D75B-0691-BED4EAF2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BB0-92FB-4891-AB08-F585476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6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55C1-625F-B1F4-31AB-FE0D6C3C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EEC94-3DCD-5D91-0891-7EF212F70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5FA1-200C-3B93-5B25-84577282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F0CD-E94C-4A20-8E12-1078495BCC3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9C9C2-617F-12F6-4D96-07B7ECA6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943B3-593D-C256-BE48-F3922A7B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BB0-92FB-4891-AB08-F585476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4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604F8-8000-BCFF-7CE3-FBC573151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B9712-D020-3926-6247-37CB3B087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42B-5B47-7E73-4C1C-3BF762B6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F0CD-E94C-4A20-8E12-1078495BCC3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045EA-0207-8E1C-3EA0-0E9C8BCE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5A394-7220-C489-1B4B-62204BE0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BB0-92FB-4891-AB08-F585476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3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9A5E-475A-9043-94DB-11BDA4B1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CA0E-6B1D-3E58-4F8C-0BA59B6AC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70962-752C-022C-0FCB-ACBA50CA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F0CD-E94C-4A20-8E12-1078495BCC3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F21AF-76C3-F314-AEBF-358FE584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FD03-9AC0-4535-EB18-F68E8A5D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BB0-92FB-4891-AB08-F585476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5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D994-6610-2A10-8245-72E36830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6A002-D19C-4F16-78E7-DEBD13BB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1F261-C01D-DD23-D2EF-CAC3110B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F0CD-E94C-4A20-8E12-1078495BCC3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A71B8-74C0-7048-5E8A-766B7F88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6163F-72FF-483B-51DC-00A28A95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BB0-92FB-4891-AB08-F585476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DBEA-14E1-923D-AD43-0CF1AA0B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5411-062A-798D-FE58-1DEB2C0C3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02D02-FB26-75E1-F2C6-5C8F1E1B3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7B7D4-56B9-456E-9004-0F9C52A9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F0CD-E94C-4A20-8E12-1078495BCC3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C1E4-ED9A-23D5-FD9D-64B6F31C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43E71-2B9B-846F-7684-FBB291D2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BB0-92FB-4891-AB08-F585476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7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FC13-9DA1-F3EE-4FF2-5D394B806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831A7-599E-9ED2-0175-CC74F01C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793B1-8EF9-CB9A-9B42-8C372DA0D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B2CD9-1043-3440-36D5-FDDF16F43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6EB6B-6E6E-0988-AD1D-443D25CF6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00C45-FA08-DAE5-72E4-B3C6342B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F0CD-E94C-4A20-8E12-1078495BCC3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8B598-D437-A8E7-929C-D6EFCBCD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BB525-1E42-12E8-D628-225D00EC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BB0-92FB-4891-AB08-F585476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9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DC22-E130-F21B-98DE-BAD790B7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B3626-C452-BE13-7B61-26C8A90B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F0CD-E94C-4A20-8E12-1078495BCC3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B1CD3-234F-215D-8609-6138DEA5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42917-0399-33BC-192A-67DED586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BB0-92FB-4891-AB08-F585476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1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9193F-A36B-5644-9151-39B65D66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F0CD-E94C-4A20-8E12-1078495BCC3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7DAEB-6CC5-E577-D554-A74D0461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C28CD-4617-7F44-C012-74C0117D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BB0-92FB-4891-AB08-F585476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7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567D-D656-E52D-61A2-D8F55A70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01223-348C-E7D2-9DF1-456ACE1A0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011D1-8172-0FD4-D038-F76B1E087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06E2D-2D30-585D-6CAC-643B7745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F0CD-E94C-4A20-8E12-1078495BCC3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FFF89-0AD4-37C3-6350-EFC743CD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7AF6B-9A04-EA38-A2EC-FEB86128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BB0-92FB-4891-AB08-F585476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3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A9F8-1B26-CCC5-0416-0AA2F925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559EE-197F-9CD0-8844-90550D68D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D72E-2E2D-6380-4241-ADCE95738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6A037-6625-7DA9-5AD5-2203B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F0CD-E94C-4A20-8E12-1078495BCC3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31B15-9419-AB9A-6EC6-868D6C3E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F23AC-F352-4442-961A-39C354EE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BB0-92FB-4891-AB08-F585476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0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04674-9460-ED41-EC31-83AD1CB6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AC3FA-59DD-E85D-ABA4-66A94C4B9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D9D65-7ED5-5010-A325-279C9589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2F0CD-E94C-4A20-8E12-1078495BCC3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6CEF6-01B9-8E47-5A31-199F83EE3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3111E-8E55-6F51-E531-790471EF9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5BB0-92FB-4891-AB08-F585476D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2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F7B3-9A99-2ABF-542A-BA820548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C6A98-CA19-4243-FE2F-B0778746D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A1BF29-84F8-5464-02F7-D46C2F23D73A}"/>
              </a:ext>
            </a:extLst>
          </p:cNvPr>
          <p:cNvSpPr txBox="1"/>
          <p:nvPr/>
        </p:nvSpPr>
        <p:spPr>
          <a:xfrm>
            <a:off x="1098680" y="312699"/>
            <a:ext cx="6097554" cy="5710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@00000000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00500293 Addi t5 t0 5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00300313 </a:t>
            </a:r>
            <a:r>
              <a:rPr lang="en-US" sz="1800" kern="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</a:t>
            </a:r>
            <a:r>
              <a:rPr lang="en-US" sz="1800" kern="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t6 t0 3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0000a5b7 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t11 10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highlight>
                  <a:srgbClr val="D3D3D3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006283B3 add t7 t5 t6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00701123 </a:t>
            </a:r>
            <a:r>
              <a:rPr lang="en-US" sz="1800" kern="1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</a:t>
            </a:r>
            <a:r>
              <a:rPr lang="en-US" sz="1800" kern="1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t7, 2(t0)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00702223 </a:t>
            </a:r>
            <a:r>
              <a:rPr lang="en-US" sz="1800" kern="100" dirty="0" err="1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</a:t>
            </a:r>
            <a:r>
              <a:rPr lang="en-US" sz="1800" kern="1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t7,4(0)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00202483 </a:t>
            </a:r>
            <a:r>
              <a:rPr lang="en-US" sz="1800" kern="1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lw</a:t>
            </a:r>
            <a:r>
              <a:rPr lang="en-US" sz="18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t9, 2(t0)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00402503 </a:t>
            </a:r>
            <a:r>
              <a:rPr lang="en-US" sz="1800" kern="1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lw</a:t>
            </a:r>
            <a:r>
              <a:rPr lang="en-US" sz="18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t10,4(t0)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highlight>
                  <a:srgbClr val="8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000002ef JAL t5,0 i.e. loop to self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00000000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A200AF-9DEB-EED5-6256-CDC63FD4D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7" y="858480"/>
            <a:ext cx="6549799" cy="349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35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A0E6CA-39A8-3D41-5C5F-8493F344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958"/>
            <a:ext cx="12192000" cy="438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9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3AC7F0-A864-5096-A602-D99095EB9E57}"/>
              </a:ext>
            </a:extLst>
          </p:cNvPr>
          <p:cNvSpPr txBox="1"/>
          <p:nvPr/>
        </p:nvSpPr>
        <p:spPr>
          <a:xfrm>
            <a:off x="3047223" y="2413338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@00000000</a:t>
            </a:r>
          </a:p>
          <a:p>
            <a:r>
              <a:rPr lang="en-US" dirty="0"/>
              <a:t>00500293	</a:t>
            </a:r>
            <a:r>
              <a:rPr lang="en-US" dirty="0" err="1"/>
              <a:t>addi</a:t>
            </a:r>
            <a:r>
              <a:rPr lang="en-US" dirty="0"/>
              <a:t> r5, 5(r0)</a:t>
            </a:r>
          </a:p>
          <a:p>
            <a:r>
              <a:rPr lang="en-US" dirty="0"/>
              <a:t>00300313	</a:t>
            </a:r>
            <a:r>
              <a:rPr lang="en-US" dirty="0" err="1"/>
              <a:t>addi</a:t>
            </a:r>
            <a:r>
              <a:rPr lang="en-US" dirty="0"/>
              <a:t> r6, 3(r0)</a:t>
            </a:r>
          </a:p>
          <a:p>
            <a:r>
              <a:rPr lang="en-US" dirty="0"/>
              <a:t>00000000</a:t>
            </a:r>
          </a:p>
          <a:p>
            <a:r>
              <a:rPr lang="en-US" dirty="0"/>
              <a:t>006283B3	add r7,r5,r6</a:t>
            </a:r>
          </a:p>
          <a:p>
            <a:r>
              <a:rPr lang="en-US" dirty="0"/>
              <a:t>00002403	Lw r8,0(r0)</a:t>
            </a:r>
          </a:p>
          <a:p>
            <a:r>
              <a:rPr lang="en-US" dirty="0"/>
              <a:t>00100493	</a:t>
            </a:r>
            <a:r>
              <a:rPr lang="en-US" dirty="0" err="1"/>
              <a:t>addi</a:t>
            </a:r>
            <a:r>
              <a:rPr lang="en-US" dirty="0"/>
              <a:t> r9,1(r0)</a:t>
            </a:r>
          </a:p>
          <a:p>
            <a:r>
              <a:rPr lang="en-US" dirty="0"/>
              <a:t>00000000</a:t>
            </a:r>
          </a:p>
          <a:p>
            <a:r>
              <a:rPr lang="en-US" dirty="0"/>
              <a:t>00940533	add r10,r8,r9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57F7A-2BC4-96F9-5F00-AE43B8279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358" y="1594265"/>
            <a:ext cx="4210638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78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CBD828-167C-586C-A969-0AFEAE1E0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477"/>
            <a:ext cx="12192000" cy="582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9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030D89-24CA-B638-E5CB-5A1BB2B1B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734"/>
            <a:ext cx="12192000" cy="586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FE3F4F-AADA-D151-8759-929283C68430}"/>
              </a:ext>
            </a:extLst>
          </p:cNvPr>
          <p:cNvSpPr txBox="1"/>
          <p:nvPr/>
        </p:nvSpPr>
        <p:spPr>
          <a:xfrm>
            <a:off x="2600909" y="1312641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00000000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00500293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Addi t5 t0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00300313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addi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t6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t0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006283B3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t7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t5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</a:t>
            </a:r>
          </a:p>
          <a:p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00701123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sh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t7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(t0) </a:t>
            </a:r>
          </a:p>
          <a:p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00202483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lw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t9,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(t0)</a:t>
            </a:r>
          </a:p>
        </p:txBody>
      </p:sp>
    </p:spTree>
    <p:extLst>
      <p:ext uri="{BB962C8B-B14F-4D97-AF65-F5344CB8AC3E}">
        <p14:creationId xmlns:p14="http://schemas.microsoft.com/office/powerpoint/2010/main" val="3049009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5AA3A4-3060-BD5B-CA51-B0CBDB766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020"/>
            <a:ext cx="12192000" cy="52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70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7B8926-39D8-A7CD-4AFD-DBBC65BA9A01}"/>
              </a:ext>
            </a:extLst>
          </p:cNvPr>
          <p:cNvSpPr txBox="1"/>
          <p:nvPr/>
        </p:nvSpPr>
        <p:spPr>
          <a:xfrm>
            <a:off x="3048778" y="1028343"/>
            <a:ext cx="60975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@00000000</a:t>
            </a:r>
          </a:p>
          <a:p>
            <a:r>
              <a:rPr lang="en-US" dirty="0"/>
              <a:t>00: 00700383	</a:t>
            </a:r>
            <a:r>
              <a:rPr lang="en-US" dirty="0" err="1"/>
              <a:t>lb</a:t>
            </a:r>
            <a:r>
              <a:rPr lang="en-US" dirty="0"/>
              <a:t> x7 7(x0)</a:t>
            </a:r>
          </a:p>
          <a:p>
            <a:r>
              <a:rPr lang="en-US" dirty="0"/>
              <a:t>04: 06402a03	</a:t>
            </a:r>
            <a:r>
              <a:rPr lang="en-US" dirty="0" err="1"/>
              <a:t>lw</a:t>
            </a:r>
            <a:r>
              <a:rPr lang="en-US" dirty="0"/>
              <a:t> x20 100(x0)</a:t>
            </a:r>
          </a:p>
          <a:p>
            <a:r>
              <a:rPr lang="en-US" dirty="0"/>
              <a:t>08: 00839393	</a:t>
            </a:r>
            <a:r>
              <a:rPr lang="en-US" dirty="0" err="1"/>
              <a:t>slli</a:t>
            </a:r>
            <a:r>
              <a:rPr lang="en-US" dirty="0"/>
              <a:t> x7 </a:t>
            </a:r>
            <a:r>
              <a:rPr lang="en-US" dirty="0" err="1"/>
              <a:t>x7</a:t>
            </a:r>
            <a:r>
              <a:rPr lang="en-US" dirty="0"/>
              <a:t> 8</a:t>
            </a:r>
          </a:p>
          <a:p>
            <a:r>
              <a:rPr lang="en-US" dirty="0"/>
              <a:t>0c: 004a5693	</a:t>
            </a:r>
            <a:r>
              <a:rPr lang="en-US" dirty="0" err="1"/>
              <a:t>srli</a:t>
            </a:r>
            <a:r>
              <a:rPr lang="en-US" dirty="0"/>
              <a:t> x13 x20 4</a:t>
            </a:r>
          </a:p>
          <a:p>
            <a:r>
              <a:rPr lang="en-US" dirty="0"/>
              <a:t>10: 404a5713	</a:t>
            </a:r>
            <a:r>
              <a:rPr lang="en-US" dirty="0" err="1"/>
              <a:t>slli</a:t>
            </a:r>
            <a:r>
              <a:rPr lang="en-US" dirty="0"/>
              <a:t> x14 x20 4</a:t>
            </a:r>
          </a:p>
          <a:p>
            <a:r>
              <a:rPr lang="en-US" dirty="0"/>
              <a:t>14: 00700c63		</a:t>
            </a:r>
            <a:r>
              <a:rPr lang="en-US" dirty="0" err="1"/>
              <a:t>beq</a:t>
            </a:r>
            <a:r>
              <a:rPr lang="en-US" dirty="0"/>
              <a:t> x7 24</a:t>
            </a:r>
          </a:p>
          <a:p>
            <a:r>
              <a:rPr lang="en-US" dirty="0"/>
              <a:t>18: 0053c493		</a:t>
            </a:r>
            <a:r>
              <a:rPr lang="en-US" dirty="0" err="1"/>
              <a:t>xor</a:t>
            </a:r>
            <a:r>
              <a:rPr lang="en-US" dirty="0"/>
              <a:t> x9 x7 5</a:t>
            </a:r>
          </a:p>
          <a:p>
            <a:r>
              <a:rPr lang="en-US" dirty="0"/>
              <a:t>1c: 008000e7		</a:t>
            </a:r>
            <a:r>
              <a:rPr lang="en-US" dirty="0" err="1"/>
              <a:t>jalr</a:t>
            </a:r>
            <a:r>
              <a:rPr lang="en-US" dirty="0"/>
              <a:t> x1 12(x0) </a:t>
            </a:r>
          </a:p>
          <a:p>
            <a:r>
              <a:rPr lang="en-US" dirty="0"/>
              <a:t>20: 0053c493		</a:t>
            </a:r>
            <a:r>
              <a:rPr lang="en-US" dirty="0" err="1"/>
              <a:t>xori</a:t>
            </a:r>
            <a:r>
              <a:rPr lang="en-US" dirty="0"/>
              <a:t> x9 x7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21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B3C17F-81BA-DAD6-2DC5-1EA0F2879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992"/>
            <a:ext cx="12192000" cy="617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99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99CBCF-485F-8000-2F11-36429E76A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837"/>
            <a:ext cx="12192000" cy="66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58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EB93C9-431B-EE31-A21B-E0DA0815C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" y="0"/>
            <a:ext cx="12162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3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D3D2-C4BE-1A94-E0D1-A8836875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E324A-AE42-3A87-820C-FC290855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FD728-0976-6F93-94E7-AE3CAADB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57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978011-8CAE-1EEB-041D-4A07458E6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754"/>
            <a:ext cx="12192000" cy="671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92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413084-A8D0-0164-4AC8-E04B9BDA4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" y="0"/>
            <a:ext cx="12035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31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27F6F8-38C5-86F4-A963-2CB5BD4FF400}"/>
              </a:ext>
            </a:extLst>
          </p:cNvPr>
          <p:cNvSpPr txBox="1"/>
          <p:nvPr/>
        </p:nvSpPr>
        <p:spPr>
          <a:xfrm>
            <a:off x="3048778" y="751344"/>
            <a:ext cx="60975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00000000</a:t>
            </a:r>
            <a:endParaRPr lang="fr-F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00500293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Addi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t5 t0 </a:t>
            </a:r>
            <a:r>
              <a:rPr lang="fr-F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endParaRPr lang="fr-F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00300313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addi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t6 t0 </a:t>
            </a:r>
            <a:r>
              <a:rPr lang="fr-F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endParaRPr lang="fr-F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0000a5b7 </a:t>
            </a:r>
            <a:r>
              <a:rPr lang="fr-F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lui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t11 </a:t>
            </a:r>
            <a:r>
              <a:rPr lang="fr-F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006283B3 </a:t>
            </a:r>
            <a:r>
              <a:rPr lang="fr-F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fr-FR" dirty="0">
                <a:solidFill>
                  <a:srgbClr val="ABB2BF"/>
                </a:solidFill>
                <a:latin typeface="Consolas" panose="020B0609020204030204" pitchFamily="49" charset="0"/>
              </a:rPr>
              <a:t> t7,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t5,t6</a:t>
            </a:r>
            <a:endParaRPr lang="fr-F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00701123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sh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t7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(t0)</a:t>
            </a:r>
          </a:p>
          <a:p>
            <a:r>
              <a:rPr lang="fr-F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00702223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t7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00202483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lw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t9, </a:t>
            </a:r>
            <a:r>
              <a:rPr lang="fr-F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(t0)</a:t>
            </a:r>
          </a:p>
          <a:p>
            <a:r>
              <a:rPr lang="fr-F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00402503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lw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t10,</a:t>
            </a:r>
            <a:r>
              <a:rPr lang="fr-F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(t0) </a:t>
            </a:r>
          </a:p>
          <a:p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000002ef JAL t5,</a:t>
            </a:r>
            <a:r>
              <a:rPr lang="fr-F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fr-F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e. </a:t>
            </a:r>
            <a:r>
              <a:rPr lang="fr-F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to self</a:t>
            </a:r>
          </a:p>
          <a:p>
            <a:r>
              <a:rPr lang="fr-F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00500293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Addi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t5 t0 </a:t>
            </a:r>
            <a:r>
              <a:rPr lang="fr-F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endParaRPr lang="fr-F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00300313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addi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t6 t0 </a:t>
            </a:r>
            <a:r>
              <a:rPr lang="fr-F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</a:p>
          <a:p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006283B3 </a:t>
            </a:r>
            <a:r>
              <a:rPr lang="fr-F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fr-FR">
                <a:solidFill>
                  <a:srgbClr val="ABB2BF"/>
                </a:solidFill>
                <a:latin typeface="Consolas" panose="020B0609020204030204" pitchFamily="49" charset="0"/>
              </a:rPr>
              <a:t> t7,</a:t>
            </a:r>
            <a:r>
              <a:rPr lang="fr-F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t5,t6</a:t>
            </a:r>
            <a:endParaRPr lang="fr-F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45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71633C-A959-9FB0-5C74-860CF1ADA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947" y="400540"/>
            <a:ext cx="5504112" cy="55157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A555D4-399E-A1A7-9326-8F4078D8C344}"/>
              </a:ext>
            </a:extLst>
          </p:cNvPr>
          <p:cNvSpPr txBox="1"/>
          <p:nvPr/>
        </p:nvSpPr>
        <p:spPr>
          <a:xfrm>
            <a:off x="737118" y="400540"/>
            <a:ext cx="79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18CB6-A6B2-887D-0C03-7212292C021B}"/>
              </a:ext>
            </a:extLst>
          </p:cNvPr>
          <p:cNvSpPr txBox="1"/>
          <p:nvPr/>
        </p:nvSpPr>
        <p:spPr>
          <a:xfrm>
            <a:off x="664839" y="1114971"/>
            <a:ext cx="60975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@00000000</a:t>
            </a:r>
          </a:p>
          <a:p>
            <a:r>
              <a:rPr lang="en-US" dirty="0"/>
              <a:t>00: 00700383	</a:t>
            </a:r>
            <a:r>
              <a:rPr lang="en-US" dirty="0" err="1"/>
              <a:t>lb</a:t>
            </a:r>
            <a:r>
              <a:rPr lang="en-US" dirty="0"/>
              <a:t> x7 7(x0)</a:t>
            </a:r>
          </a:p>
          <a:p>
            <a:r>
              <a:rPr lang="en-US" dirty="0"/>
              <a:t>04: 06402a03	</a:t>
            </a:r>
            <a:r>
              <a:rPr lang="en-US" dirty="0" err="1"/>
              <a:t>lw</a:t>
            </a:r>
            <a:r>
              <a:rPr lang="en-US" dirty="0"/>
              <a:t> x20 100(x0)</a:t>
            </a:r>
          </a:p>
          <a:p>
            <a:r>
              <a:rPr lang="en-US" dirty="0"/>
              <a:t>08: 00000000</a:t>
            </a:r>
          </a:p>
          <a:p>
            <a:r>
              <a:rPr lang="en-US" dirty="0"/>
              <a:t>0C: 00000000</a:t>
            </a:r>
          </a:p>
          <a:p>
            <a:r>
              <a:rPr lang="en-US" dirty="0"/>
              <a:t>10: 00839393	</a:t>
            </a:r>
            <a:r>
              <a:rPr lang="en-US" dirty="0" err="1"/>
              <a:t>slli</a:t>
            </a:r>
            <a:r>
              <a:rPr lang="en-US" dirty="0"/>
              <a:t> x7 </a:t>
            </a:r>
            <a:r>
              <a:rPr lang="en-US" dirty="0" err="1"/>
              <a:t>x7</a:t>
            </a:r>
            <a:r>
              <a:rPr lang="en-US" dirty="0"/>
              <a:t> 8</a:t>
            </a:r>
          </a:p>
          <a:p>
            <a:r>
              <a:rPr lang="en-US" dirty="0"/>
              <a:t>14: 004a5693	</a:t>
            </a:r>
            <a:r>
              <a:rPr lang="en-US" dirty="0" err="1"/>
              <a:t>srli</a:t>
            </a:r>
            <a:r>
              <a:rPr lang="en-US" dirty="0"/>
              <a:t> x13 x20 4</a:t>
            </a:r>
          </a:p>
          <a:p>
            <a:r>
              <a:rPr lang="en-US" dirty="0"/>
              <a:t>18: 404a5713	</a:t>
            </a:r>
            <a:r>
              <a:rPr lang="en-US" dirty="0" err="1"/>
              <a:t>slli</a:t>
            </a:r>
            <a:r>
              <a:rPr lang="en-US" dirty="0"/>
              <a:t> x14 x20 4</a:t>
            </a:r>
          </a:p>
          <a:p>
            <a:r>
              <a:rPr lang="en-US" dirty="0"/>
              <a:t>1c: 00000000</a:t>
            </a:r>
          </a:p>
          <a:p>
            <a:r>
              <a:rPr lang="en-US" dirty="0"/>
              <a:t>20: 00700c63		</a:t>
            </a:r>
            <a:r>
              <a:rPr lang="en-US" dirty="0" err="1"/>
              <a:t>beq</a:t>
            </a:r>
            <a:r>
              <a:rPr lang="en-US" dirty="0"/>
              <a:t> x7 24</a:t>
            </a:r>
          </a:p>
          <a:p>
            <a:r>
              <a:rPr lang="en-US" dirty="0"/>
              <a:t>24: 0053c493		</a:t>
            </a:r>
            <a:r>
              <a:rPr lang="en-US" dirty="0" err="1"/>
              <a:t>xor</a:t>
            </a:r>
            <a:r>
              <a:rPr lang="en-US" dirty="0"/>
              <a:t> x9 x7 5</a:t>
            </a:r>
          </a:p>
          <a:p>
            <a:r>
              <a:rPr lang="en-US" dirty="0"/>
              <a:t>28: 00000000</a:t>
            </a:r>
          </a:p>
          <a:p>
            <a:r>
              <a:rPr lang="en-US" dirty="0"/>
              <a:t>2c: 00000000</a:t>
            </a:r>
          </a:p>
          <a:p>
            <a:r>
              <a:rPr lang="en-US" dirty="0"/>
              <a:t>30: 00c000e7		</a:t>
            </a:r>
            <a:r>
              <a:rPr lang="en-US" dirty="0" err="1"/>
              <a:t>jalr</a:t>
            </a:r>
            <a:r>
              <a:rPr lang="en-US" dirty="0"/>
              <a:t> x1 12(x0)</a:t>
            </a:r>
          </a:p>
          <a:p>
            <a:r>
              <a:rPr lang="en-US" dirty="0"/>
              <a:t>34: 00000000</a:t>
            </a:r>
          </a:p>
          <a:p>
            <a:r>
              <a:rPr lang="en-US" dirty="0"/>
              <a:t>38: 0053c493		</a:t>
            </a:r>
            <a:r>
              <a:rPr lang="en-US" dirty="0" err="1"/>
              <a:t>xori</a:t>
            </a:r>
            <a:r>
              <a:rPr lang="en-US" dirty="0"/>
              <a:t> x9 x7 5</a:t>
            </a:r>
          </a:p>
          <a:p>
            <a:r>
              <a:rPr lang="en-US" dirty="0"/>
              <a:t>3c: 00000000</a:t>
            </a:r>
          </a:p>
        </p:txBody>
      </p:sp>
    </p:spTree>
    <p:extLst>
      <p:ext uri="{BB962C8B-B14F-4D97-AF65-F5344CB8AC3E}">
        <p14:creationId xmlns:p14="http://schemas.microsoft.com/office/powerpoint/2010/main" val="160696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5AF806-6A91-8736-06BD-7DD496792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312"/>
            <a:ext cx="12192000" cy="578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0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4463CA-2CB1-ACCD-6DFC-1EA7AD604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754"/>
            <a:ext cx="12192000" cy="582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2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D08A6D-77D8-7BBF-E42A-4B1A7426F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478"/>
            <a:ext cx="12192000" cy="597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7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7D7271-A413-E95B-7982-283E67B71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783"/>
            <a:ext cx="12192000" cy="577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2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D3C054-8793-676C-2B51-23A559809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006"/>
            <a:ext cx="12192000" cy="589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7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6253EB-4424-C1F4-A7DE-0E40FAE3C9A5}"/>
              </a:ext>
            </a:extLst>
          </p:cNvPr>
          <p:cNvSpPr txBox="1"/>
          <p:nvPr/>
        </p:nvSpPr>
        <p:spPr>
          <a:xfrm>
            <a:off x="566836" y="855127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@00000000</a:t>
            </a:r>
          </a:p>
          <a:p>
            <a:r>
              <a:rPr lang="en-US" dirty="0"/>
              <a:t>00500293	</a:t>
            </a:r>
            <a:r>
              <a:rPr lang="en-US" dirty="0" err="1"/>
              <a:t>addi</a:t>
            </a:r>
            <a:r>
              <a:rPr lang="en-US" dirty="0"/>
              <a:t> r5, 5(r0)</a:t>
            </a:r>
          </a:p>
          <a:p>
            <a:r>
              <a:rPr lang="en-US" dirty="0"/>
              <a:t>00300313	</a:t>
            </a:r>
            <a:r>
              <a:rPr lang="en-US" dirty="0" err="1"/>
              <a:t>addi</a:t>
            </a:r>
            <a:r>
              <a:rPr lang="en-US" dirty="0"/>
              <a:t> r6, 3(r0)</a:t>
            </a:r>
          </a:p>
          <a:p>
            <a:r>
              <a:rPr lang="en-US" dirty="0"/>
              <a:t>006283B3	add r7,r5,r6</a:t>
            </a:r>
          </a:p>
          <a:p>
            <a:r>
              <a:rPr lang="en-US" dirty="0"/>
              <a:t>00002403	Lw r8,0(r0)</a:t>
            </a:r>
          </a:p>
          <a:p>
            <a:r>
              <a:rPr lang="en-US" dirty="0"/>
              <a:t>00100493	</a:t>
            </a:r>
            <a:r>
              <a:rPr lang="en-US" dirty="0" err="1"/>
              <a:t>addi</a:t>
            </a:r>
            <a:r>
              <a:rPr lang="en-US" dirty="0"/>
              <a:t> r9,1(r0)</a:t>
            </a:r>
          </a:p>
          <a:p>
            <a:r>
              <a:rPr lang="en-US" dirty="0"/>
              <a:t>00940533	add r10,r8,r9</a:t>
            </a:r>
          </a:p>
        </p:txBody>
      </p:sp>
    </p:spTree>
    <p:extLst>
      <p:ext uri="{BB962C8B-B14F-4D97-AF65-F5344CB8AC3E}">
        <p14:creationId xmlns:p14="http://schemas.microsoft.com/office/powerpoint/2010/main" val="105288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466</Words>
  <Application>Microsoft Office PowerPoint</Application>
  <PresentationFormat>Widescreen</PresentationFormat>
  <Paragraphs>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Gupta</dc:creator>
  <cp:lastModifiedBy>Rohan Gupta</cp:lastModifiedBy>
  <cp:revision>2</cp:revision>
  <dcterms:created xsi:type="dcterms:W3CDTF">2024-03-25T05:23:28Z</dcterms:created>
  <dcterms:modified xsi:type="dcterms:W3CDTF">2024-04-06T19:59:09Z</dcterms:modified>
</cp:coreProperties>
</file>